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1C_CCF1F1C4.xml" ContentType="application/vnd.ms-powerpoint.comments+xml"/>
  <Override PartName="/ppt/notesSlides/notesSlide2.xml" ContentType="application/vnd.openxmlformats-officedocument.presentationml.notesSlide+xml"/>
  <Override PartName="/ppt/comments/modernComment_11D_B28CDF03.xml" ContentType="application/vnd.ms-powerpoint.comments+xml"/>
  <Override PartName="/ppt/comments/modernComment_10D_A5E1B736.xml" ContentType="application/vnd.ms-powerpoint.comments+xml"/>
  <Override PartName="/ppt/comments/modernComment_11B_7F05C0E5.xml" ContentType="application/vnd.ms-powerpoint.comments+xml"/>
  <Override PartName="/ppt/comments/modernComment_10E_B6E3B9DD.xml" ContentType="application/vnd.ms-powerpoint.comments+xml"/>
  <Override PartName="/ppt/comments/modernComment_11F_443C0D9A.xml" ContentType="application/vnd.ms-powerpoint.comments+xml"/>
  <Override PartName="/ppt/comments/modernComment_136_6E9D608D.xml" ContentType="application/vnd.ms-powerpoint.comments+xml"/>
  <Override PartName="/ppt/comments/modernComment_137_200BE836.xml" ContentType="application/vnd.ms-powerpoint.comments+xml"/>
  <Override PartName="/ppt/comments/modernComment_138_A4095F42.xml" ContentType="application/vnd.ms-powerpoint.comments+xml"/>
  <Override PartName="/ppt/comments/modernComment_132_E26AFBD6.xml" ContentType="application/vnd.ms-powerpoint.comments+xml"/>
  <Override PartName="/ppt/comments/modernComment_140_DE321D76.xml" ContentType="application/vnd.ms-powerpoint.comments+xml"/>
  <Override PartName="/ppt/comments/modernComment_134_E67DDEC1.xml" ContentType="application/vnd.ms-powerpoint.comments+xml"/>
  <Override PartName="/ppt/comments/modernComment_142_6D0ACF34.xml" ContentType="application/vnd.ms-powerpoint.comments+xml"/>
  <Override PartName="/ppt/comments/modernComment_146_9478F78B.xml" ContentType="application/vnd.ms-powerpoint.comments+xml"/>
  <Override PartName="/ppt/comments/modernComment_12E_549D0D3A.xml" ContentType="application/vnd.ms-powerpoint.comments+xml"/>
  <Override PartName="/ppt/comments/modernComment_12A_17ED5519.xml" ContentType="application/vnd.ms-powerpoint.comments+xml"/>
  <Override PartName="/ppt/comments/modernComment_144_F20055C0.xml" ContentType="application/vnd.ms-powerpoint.comments+xml"/>
  <Override PartName="/ppt/comments/modernComment_125_68FB5992.xml" ContentType="application/vnd.ms-powerpoint.comments+xml"/>
  <Override PartName="/ppt/notesSlides/notesSlide3.xml" ContentType="application/vnd.openxmlformats-officedocument.presentationml.notesSlide+xml"/>
  <Override PartName="/ppt/comments/modernComment_14E_A06B2512.xml" ContentType="application/vnd.ms-powerpoint.comments+xml"/>
  <Override PartName="/ppt/comments/modernComment_14D_9CA17491.xml" ContentType="application/vnd.ms-powerpoint.comments+xml"/>
  <Override PartName="/ppt/comments/modernComment_153_5CAD80F2.xml" ContentType="application/vnd.ms-powerpoint.comments+xml"/>
  <Override PartName="/ppt/notesSlides/notesSlide4.xml" ContentType="application/vnd.openxmlformats-officedocument.presentationml.notesSlide+xml"/>
  <Override PartName="/ppt/comments/modernComment_17D_25CA7BE9.xml" ContentType="application/vnd.ms-powerpoint.comments+xml"/>
  <Override PartName="/ppt/comments/modernComment_183_9EE9CFCA.xml" ContentType="application/vnd.ms-powerpoint.comments+xml"/>
  <Override PartName="/ppt/comments/modernComment_184_852F7C06.xml" ContentType="application/vnd.ms-powerpoint.comments+xml"/>
  <Override PartName="/ppt/comments/modernComment_185_A2F9B37D.xml" ContentType="application/vnd.ms-powerpoint.comments+xml"/>
  <Override PartName="/ppt/comments/modernComment_154_C9DA7758.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125"/>
  </p:notesMasterIdLst>
  <p:handoutMasterIdLst>
    <p:handoutMasterId r:id="rId126"/>
  </p:handoutMasterIdLst>
  <p:sldIdLst>
    <p:sldId id="282" r:id="rId5"/>
    <p:sldId id="360" r:id="rId6"/>
    <p:sldId id="284" r:id="rId7"/>
    <p:sldId id="285" r:id="rId8"/>
    <p:sldId id="276" r:id="rId9"/>
    <p:sldId id="290" r:id="rId10"/>
    <p:sldId id="291" r:id="rId11"/>
    <p:sldId id="292" r:id="rId12"/>
    <p:sldId id="269" r:id="rId13"/>
    <p:sldId id="283" r:id="rId14"/>
    <p:sldId id="270" r:id="rId15"/>
    <p:sldId id="363" r:id="rId16"/>
    <p:sldId id="275" r:id="rId17"/>
    <p:sldId id="300" r:id="rId18"/>
    <p:sldId id="301" r:id="rId19"/>
    <p:sldId id="399" r:id="rId20"/>
    <p:sldId id="304" r:id="rId21"/>
    <p:sldId id="305" r:id="rId22"/>
    <p:sldId id="273" r:id="rId23"/>
    <p:sldId id="287" r:id="rId24"/>
    <p:sldId id="303" r:id="rId25"/>
    <p:sldId id="362" r:id="rId26"/>
    <p:sldId id="310" r:id="rId27"/>
    <p:sldId id="311" r:id="rId28"/>
    <p:sldId id="312" r:id="rId29"/>
    <p:sldId id="313" r:id="rId30"/>
    <p:sldId id="361" r:id="rId31"/>
    <p:sldId id="306" r:id="rId32"/>
    <p:sldId id="316" r:id="rId33"/>
    <p:sldId id="295" r:id="rId34"/>
    <p:sldId id="320" r:id="rId35"/>
    <p:sldId id="308" r:id="rId36"/>
    <p:sldId id="322" r:id="rId37"/>
    <p:sldId id="319" r:id="rId38"/>
    <p:sldId id="318" r:id="rId39"/>
    <p:sldId id="358" r:id="rId40"/>
    <p:sldId id="315" r:id="rId41"/>
    <p:sldId id="325" r:id="rId42"/>
    <p:sldId id="336" r:id="rId43"/>
    <p:sldId id="321" r:id="rId44"/>
    <p:sldId id="326" r:id="rId45"/>
    <p:sldId id="302" r:id="rId46"/>
    <p:sldId id="328" r:id="rId47"/>
    <p:sldId id="297" r:id="rId48"/>
    <p:sldId id="330" r:id="rId49"/>
    <p:sldId id="298" r:id="rId50"/>
    <p:sldId id="324" r:id="rId51"/>
    <p:sldId id="293" r:id="rId52"/>
    <p:sldId id="334" r:id="rId53"/>
    <p:sldId id="359" r:id="rId54"/>
    <p:sldId id="338" r:id="rId55"/>
    <p:sldId id="307" r:id="rId56"/>
    <p:sldId id="294" r:id="rId57"/>
    <p:sldId id="341" r:id="rId58"/>
    <p:sldId id="331" r:id="rId59"/>
    <p:sldId id="333" r:id="rId60"/>
    <p:sldId id="344" r:id="rId61"/>
    <p:sldId id="345" r:id="rId62"/>
    <p:sldId id="346" r:id="rId63"/>
    <p:sldId id="347" r:id="rId64"/>
    <p:sldId id="348" r:id="rId65"/>
    <p:sldId id="349" r:id="rId66"/>
    <p:sldId id="357" r:id="rId67"/>
    <p:sldId id="342" r:id="rId68"/>
    <p:sldId id="353" r:id="rId69"/>
    <p:sldId id="354" r:id="rId70"/>
    <p:sldId id="356" r:id="rId71"/>
    <p:sldId id="364" r:id="rId72"/>
    <p:sldId id="365" r:id="rId73"/>
    <p:sldId id="366" r:id="rId74"/>
    <p:sldId id="339" r:id="rId75"/>
    <p:sldId id="351" r:id="rId76"/>
    <p:sldId id="369" r:id="rId77"/>
    <p:sldId id="370" r:id="rId78"/>
    <p:sldId id="371" r:id="rId79"/>
    <p:sldId id="372" r:id="rId80"/>
    <p:sldId id="373" r:id="rId81"/>
    <p:sldId id="368" r:id="rId82"/>
    <p:sldId id="375" r:id="rId83"/>
    <p:sldId id="376" r:id="rId84"/>
    <p:sldId id="377" r:id="rId85"/>
    <p:sldId id="378" r:id="rId86"/>
    <p:sldId id="379" r:id="rId87"/>
    <p:sldId id="337" r:id="rId88"/>
    <p:sldId id="381" r:id="rId89"/>
    <p:sldId id="387" r:id="rId90"/>
    <p:sldId id="388" r:id="rId91"/>
    <p:sldId id="389" r:id="rId92"/>
    <p:sldId id="382" r:id="rId93"/>
    <p:sldId id="340" r:id="rId94"/>
    <p:sldId id="384" r:id="rId95"/>
    <p:sldId id="343" r:id="rId96"/>
    <p:sldId id="386" r:id="rId97"/>
    <p:sldId id="390" r:id="rId98"/>
    <p:sldId id="385" r:id="rId99"/>
    <p:sldId id="392" r:id="rId100"/>
    <p:sldId id="393" r:id="rId101"/>
    <p:sldId id="394" r:id="rId102"/>
    <p:sldId id="395" r:id="rId103"/>
    <p:sldId id="396" r:id="rId104"/>
    <p:sldId id="397" r:id="rId105"/>
    <p:sldId id="286" r:id="rId106"/>
    <p:sldId id="401" r:id="rId107"/>
    <p:sldId id="281" r:id="rId108"/>
    <p:sldId id="267" r:id="rId109"/>
    <p:sldId id="268" r:id="rId110"/>
    <p:sldId id="391" r:id="rId111"/>
    <p:sldId id="383" r:id="rId112"/>
    <p:sldId id="271" r:id="rId113"/>
    <p:sldId id="380" r:id="rId114"/>
    <p:sldId id="374" r:id="rId115"/>
    <p:sldId id="274" r:id="rId116"/>
    <p:sldId id="329" r:id="rId117"/>
    <p:sldId id="367" r:id="rId118"/>
    <p:sldId id="332" r:id="rId119"/>
    <p:sldId id="280" r:id="rId120"/>
    <p:sldId id="278" r:id="rId121"/>
    <p:sldId id="400" r:id="rId122"/>
    <p:sldId id="327" r:id="rId123"/>
    <p:sldId id="398" r:id="rId124"/>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19D351-35D0-B6F0-AB81-35F9F0FABA34}" name="Samantha Eldridge" initials="SE" userId="S::seldridge@pibetaphi.org::84e37afc-f228-4e2c-88b2-b67f55c2a0f0" providerId="AD"/>
  <p188:author id="{83FA7578-70AE-CBC1-D851-7D4CA5FBD73E}" name="Kimberly Gooch" initials="KG" userId="S::kgooch@pibetaphi.org::9c3b822f-562a-4ada-a265-8e4cb183fea4" providerId="AD"/>
  <p188:author id="{30647DC6-F8E6-4746-7152-513D0BD98CB7}" name="Adam Bantz" initials="AB" userId="S::abantz@pibetaphi.org::249ac4a0-5ad2-4bc1-af3b-7b95eddf26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062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37DBEE-0691-4B63-97FA-D06A71B3C429}" v="29" dt="2025-01-22T20:22:55.77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12" y="284"/>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Eldridge" userId="84e37afc-f228-4e2c-88b2-b67f55c2a0f0" providerId="ADAL" clId="{70842334-1912-4E09-BD7F-2AF56D7B3AFC}"/>
    <pc:docChg chg="modSld">
      <pc:chgData name="Samantha Eldridge" userId="84e37afc-f228-4e2c-88b2-b67f55c2a0f0" providerId="ADAL" clId="{70842334-1912-4E09-BD7F-2AF56D7B3AFC}" dt="2025-01-09T23:56:52.611" v="0" actId="20577"/>
      <pc:docMkLst>
        <pc:docMk/>
      </pc:docMkLst>
      <pc:sldChg chg="modSp mod">
        <pc:chgData name="Samantha Eldridge" userId="84e37afc-f228-4e2c-88b2-b67f55c2a0f0" providerId="ADAL" clId="{70842334-1912-4E09-BD7F-2AF56D7B3AFC}" dt="2025-01-09T23:56:52.611" v="0" actId="20577"/>
        <pc:sldMkLst>
          <pc:docMk/>
          <pc:sldMk cId="1761302930" sldId="293"/>
        </pc:sldMkLst>
        <pc:spChg chg="mod">
          <ac:chgData name="Samantha Eldridge" userId="84e37afc-f228-4e2c-88b2-b67f55c2a0f0" providerId="ADAL" clId="{70842334-1912-4E09-BD7F-2AF56D7B3AFC}" dt="2025-01-09T23:56:52.611" v="0" actId="20577"/>
          <ac:spMkLst>
            <pc:docMk/>
            <pc:sldMk cId="1761302930" sldId="293"/>
            <ac:spMk id="8" creationId="{CB5F5011-F7A5-8CAD-E962-1E22EA957C3D}"/>
          </ac:spMkLst>
        </pc:spChg>
      </pc:sldChg>
    </pc:docChg>
  </pc:docChgLst>
  <pc:docChgLst>
    <pc:chgData name="Adam Bantz" userId="249ac4a0-5ad2-4bc1-af3b-7b95eddf265d" providerId="ADAL" clId="{8537DBEE-0691-4B63-97FA-D06A71B3C429}"/>
    <pc:docChg chg="undo custSel modSld">
      <pc:chgData name="Adam Bantz" userId="249ac4a0-5ad2-4bc1-af3b-7b95eddf265d" providerId="ADAL" clId="{8537DBEE-0691-4B63-97FA-D06A71B3C429}" dt="2025-02-12T16:20:44.731" v="285" actId="404"/>
      <pc:docMkLst>
        <pc:docMk/>
      </pc:docMkLst>
      <pc:sldChg chg="modSp mod">
        <pc:chgData name="Adam Bantz" userId="249ac4a0-5ad2-4bc1-af3b-7b95eddf265d" providerId="ADAL" clId="{8537DBEE-0691-4B63-97FA-D06A71B3C429}" dt="2025-02-12T16:20:16.835" v="256" actId="20577"/>
        <pc:sldMkLst>
          <pc:docMk/>
          <pc:sldMk cId="2343511157" sldId="276"/>
        </pc:sldMkLst>
        <pc:spChg chg="mod">
          <ac:chgData name="Adam Bantz" userId="249ac4a0-5ad2-4bc1-af3b-7b95eddf265d" providerId="ADAL" clId="{8537DBEE-0691-4B63-97FA-D06A71B3C429}" dt="2025-02-12T16:20:16.835" v="256" actId="20577"/>
          <ac:spMkLst>
            <pc:docMk/>
            <pc:sldMk cId="2343511157" sldId="276"/>
            <ac:spMk id="3" creationId="{ED558B2A-4184-DD91-C67D-561435707638}"/>
          </ac:spMkLst>
        </pc:spChg>
      </pc:sldChg>
      <pc:sldChg chg="modSp mod">
        <pc:chgData name="Adam Bantz" userId="249ac4a0-5ad2-4bc1-af3b-7b95eddf265d" providerId="ADAL" clId="{8537DBEE-0691-4B63-97FA-D06A71B3C429}" dt="2025-02-12T16:20:44.731" v="285" actId="404"/>
        <pc:sldMkLst>
          <pc:docMk/>
          <pc:sldMk cId="2131083493" sldId="283"/>
        </pc:sldMkLst>
        <pc:spChg chg="mod">
          <ac:chgData name="Adam Bantz" userId="249ac4a0-5ad2-4bc1-af3b-7b95eddf265d" providerId="ADAL" clId="{8537DBEE-0691-4B63-97FA-D06A71B3C429}" dt="2025-02-12T16:20:44.731" v="285" actId="404"/>
          <ac:spMkLst>
            <pc:docMk/>
            <pc:sldMk cId="2131083493" sldId="283"/>
            <ac:spMk id="2" creationId="{4E1A1C3F-93A6-9AF3-8EDA-DB2C82683A55}"/>
          </ac:spMkLst>
        </pc:spChg>
      </pc:sldChg>
      <pc:sldChg chg="addSp delSp modSp mod">
        <pc:chgData name="Adam Bantz" userId="249ac4a0-5ad2-4bc1-af3b-7b95eddf265d" providerId="ADAL" clId="{8537DBEE-0691-4B63-97FA-D06A71B3C429}" dt="2025-01-21T14:53:21.928" v="195" actId="1037"/>
        <pc:sldMkLst>
          <pc:docMk/>
          <pc:sldMk cId="3438408132" sldId="284"/>
        </pc:sldMkLst>
        <pc:spChg chg="add del mod">
          <ac:chgData name="Adam Bantz" userId="249ac4a0-5ad2-4bc1-af3b-7b95eddf265d" providerId="ADAL" clId="{8537DBEE-0691-4B63-97FA-D06A71B3C429}" dt="2025-01-21T14:53:16.733" v="186" actId="478"/>
          <ac:spMkLst>
            <pc:docMk/>
            <pc:sldMk cId="3438408132" sldId="284"/>
            <ac:spMk id="33" creationId="{20583798-37B6-38C2-F869-4475AA6F2A18}"/>
          </ac:spMkLst>
        </pc:spChg>
        <pc:spChg chg="mod ord">
          <ac:chgData name="Adam Bantz" userId="249ac4a0-5ad2-4bc1-af3b-7b95eddf265d" providerId="ADAL" clId="{8537DBEE-0691-4B63-97FA-D06A71B3C429}" dt="2025-01-21T14:53:21.928" v="195" actId="1037"/>
          <ac:spMkLst>
            <pc:docMk/>
            <pc:sldMk cId="3438408132" sldId="284"/>
            <ac:spMk id="35" creationId="{5A20A598-9F5F-06AF-C630-0087C58EC70F}"/>
          </ac:spMkLst>
        </pc:spChg>
        <pc:picChg chg="mod ord">
          <ac:chgData name="Adam Bantz" userId="249ac4a0-5ad2-4bc1-af3b-7b95eddf265d" providerId="ADAL" clId="{8537DBEE-0691-4B63-97FA-D06A71B3C429}" dt="2025-01-21T14:53:21.928" v="195" actId="1037"/>
          <ac:picMkLst>
            <pc:docMk/>
            <pc:sldMk cId="3438408132" sldId="284"/>
            <ac:picMk id="5" creationId="{F0668C88-586E-94AA-33F5-98D4E9F0DE38}"/>
          </ac:picMkLst>
        </pc:picChg>
        <pc:picChg chg="add del">
          <ac:chgData name="Adam Bantz" userId="249ac4a0-5ad2-4bc1-af3b-7b95eddf265d" providerId="ADAL" clId="{8537DBEE-0691-4B63-97FA-D06A71B3C429}" dt="2025-01-21T14:53:17.784" v="188" actId="478"/>
          <ac:picMkLst>
            <pc:docMk/>
            <pc:sldMk cId="3438408132" sldId="284"/>
            <ac:picMk id="9" creationId="{7EE4EDB7-BE8A-4BDE-9EAD-398188F6BE6B}"/>
          </ac:picMkLst>
        </pc:picChg>
      </pc:sldChg>
      <pc:sldChg chg="modSp mod">
        <pc:chgData name="Adam Bantz" userId="249ac4a0-5ad2-4bc1-af3b-7b95eddf265d" providerId="ADAL" clId="{8537DBEE-0691-4B63-97FA-D06A71B3C429}" dt="2025-01-21T14:53:38.198" v="231" actId="1038"/>
        <pc:sldMkLst>
          <pc:docMk/>
          <pc:sldMk cId="2995576579" sldId="285"/>
        </pc:sldMkLst>
        <pc:spChg chg="mod">
          <ac:chgData name="Adam Bantz" userId="249ac4a0-5ad2-4bc1-af3b-7b95eddf265d" providerId="ADAL" clId="{8537DBEE-0691-4B63-97FA-D06A71B3C429}" dt="2025-01-09T22:28:46.729" v="0" actId="14100"/>
          <ac:spMkLst>
            <pc:docMk/>
            <pc:sldMk cId="2995576579" sldId="285"/>
            <ac:spMk id="31" creationId="{9834C8AD-3350-EF0E-912D-CE009F64F9D3}"/>
          </ac:spMkLst>
        </pc:spChg>
        <pc:spChg chg="mod">
          <ac:chgData name="Adam Bantz" userId="249ac4a0-5ad2-4bc1-af3b-7b95eddf265d" providerId="ADAL" clId="{8537DBEE-0691-4B63-97FA-D06A71B3C429}" dt="2025-01-21T14:53:38.198" v="231" actId="1038"/>
          <ac:spMkLst>
            <pc:docMk/>
            <pc:sldMk cId="2995576579" sldId="285"/>
            <ac:spMk id="33" creationId="{20583798-37B6-38C2-F869-4475AA6F2A18}"/>
          </ac:spMkLst>
        </pc:spChg>
        <pc:picChg chg="mod">
          <ac:chgData name="Adam Bantz" userId="249ac4a0-5ad2-4bc1-af3b-7b95eddf265d" providerId="ADAL" clId="{8537DBEE-0691-4B63-97FA-D06A71B3C429}" dt="2025-01-21T14:53:38.198" v="231" actId="1038"/>
          <ac:picMkLst>
            <pc:docMk/>
            <pc:sldMk cId="2995576579" sldId="285"/>
            <ac:picMk id="9" creationId="{7EE4EDB7-BE8A-4BDE-9EAD-398188F6BE6B}"/>
          </ac:picMkLst>
        </pc:picChg>
      </pc:sldChg>
      <pc:sldChg chg="modSp mod">
        <pc:chgData name="Adam Bantz" userId="249ac4a0-5ad2-4bc1-af3b-7b95eddf265d" providerId="ADAL" clId="{8537DBEE-0691-4B63-97FA-D06A71B3C429}" dt="2025-01-09T22:32:54.602" v="3" actId="20577"/>
        <pc:sldMkLst>
          <pc:docMk/>
          <pc:sldMk cId="1144786330" sldId="287"/>
        </pc:sldMkLst>
        <pc:spChg chg="mod">
          <ac:chgData name="Adam Bantz" userId="249ac4a0-5ad2-4bc1-af3b-7b95eddf265d" providerId="ADAL" clId="{8537DBEE-0691-4B63-97FA-D06A71B3C429}" dt="2025-01-09T22:32:54.602" v="3" actId="20577"/>
          <ac:spMkLst>
            <pc:docMk/>
            <pc:sldMk cId="1144786330" sldId="287"/>
            <ac:spMk id="3" creationId="{ED558B2A-4184-DD91-C67D-561435707638}"/>
          </ac:spMkLst>
        </pc:spChg>
      </pc:sldChg>
      <pc:sldChg chg="modSp mod">
        <pc:chgData name="Adam Bantz" userId="249ac4a0-5ad2-4bc1-af3b-7b95eddf265d" providerId="ADAL" clId="{8537DBEE-0691-4B63-97FA-D06A71B3C429}" dt="2025-01-10T20:40:58.013" v="23" actId="14100"/>
        <pc:sldMkLst>
          <pc:docMk/>
          <pc:sldMk cId="401429785" sldId="298"/>
        </pc:sldMkLst>
        <pc:spChg chg="mod">
          <ac:chgData name="Adam Bantz" userId="249ac4a0-5ad2-4bc1-af3b-7b95eddf265d" providerId="ADAL" clId="{8537DBEE-0691-4B63-97FA-D06A71B3C429}" dt="2025-01-10T20:40:58.013" v="23" actId="14100"/>
          <ac:spMkLst>
            <pc:docMk/>
            <pc:sldMk cId="401429785" sldId="298"/>
            <ac:spMk id="9" creationId="{DF669D85-11BB-C61B-9AE0-DFF7252655A0}"/>
          </ac:spMkLst>
        </pc:spChg>
      </pc:sldChg>
      <pc:sldChg chg="modSp mod">
        <pc:chgData name="Adam Bantz" userId="249ac4a0-5ad2-4bc1-af3b-7b95eddf265d" providerId="ADAL" clId="{8537DBEE-0691-4B63-97FA-D06A71B3C429}" dt="2025-01-10T20:40:10.808" v="21" actId="14100"/>
        <pc:sldMkLst>
          <pc:docMk/>
          <pc:sldMk cId="1419578682" sldId="302"/>
        </pc:sldMkLst>
        <pc:spChg chg="mod">
          <ac:chgData name="Adam Bantz" userId="249ac4a0-5ad2-4bc1-af3b-7b95eddf265d" providerId="ADAL" clId="{8537DBEE-0691-4B63-97FA-D06A71B3C429}" dt="2025-01-10T20:40:10.808" v="21" actId="14100"/>
          <ac:spMkLst>
            <pc:docMk/>
            <pc:sldMk cId="1419578682" sldId="302"/>
            <ac:spMk id="5" creationId="{ECA28DD6-4240-D919-42E3-E862A44B3779}"/>
          </ac:spMkLst>
        </pc:spChg>
      </pc:sldChg>
      <pc:sldChg chg="modSp mod">
        <pc:chgData name="Adam Bantz" userId="249ac4a0-5ad2-4bc1-af3b-7b95eddf265d" providerId="ADAL" clId="{8537DBEE-0691-4B63-97FA-D06A71B3C429}" dt="2025-01-10T20:38:47.228" v="12" actId="20577"/>
        <pc:sldMkLst>
          <pc:docMk/>
          <pc:sldMk cId="3867008705" sldId="308"/>
        </pc:sldMkLst>
        <pc:spChg chg="mod">
          <ac:chgData name="Adam Bantz" userId="249ac4a0-5ad2-4bc1-af3b-7b95eddf265d" providerId="ADAL" clId="{8537DBEE-0691-4B63-97FA-D06A71B3C429}" dt="2025-01-10T20:38:47.228" v="12" actId="20577"/>
          <ac:spMkLst>
            <pc:docMk/>
            <pc:sldMk cId="3867008705" sldId="308"/>
            <ac:spMk id="3" creationId="{23836C96-EB56-993D-54A1-E912758233EE}"/>
          </ac:spMkLst>
        </pc:spChg>
      </pc:sldChg>
      <pc:sldChg chg="modSp mod">
        <pc:chgData name="Adam Bantz" userId="249ac4a0-5ad2-4bc1-af3b-7b95eddf265d" providerId="ADAL" clId="{8537DBEE-0691-4B63-97FA-D06A71B3C429}" dt="2025-01-09T22:33:09.816" v="6" actId="20577"/>
        <pc:sldMkLst>
          <pc:docMk/>
          <pc:sldMk cId="1855807629" sldId="310"/>
        </pc:sldMkLst>
        <pc:spChg chg="mod">
          <ac:chgData name="Adam Bantz" userId="249ac4a0-5ad2-4bc1-af3b-7b95eddf265d" providerId="ADAL" clId="{8537DBEE-0691-4B63-97FA-D06A71B3C429}" dt="2025-01-09T22:33:09.816" v="6" actId="20577"/>
          <ac:spMkLst>
            <pc:docMk/>
            <pc:sldMk cId="1855807629" sldId="310"/>
            <ac:spMk id="9" creationId="{291BFAE3-A22A-31B0-E98C-AC69E6C2C8C6}"/>
          </ac:spMkLst>
        </pc:spChg>
      </pc:sldChg>
      <pc:sldChg chg="modSp mod">
        <pc:chgData name="Adam Bantz" userId="249ac4a0-5ad2-4bc1-af3b-7b95eddf265d" providerId="ADAL" clId="{8537DBEE-0691-4B63-97FA-D06A71B3C429}" dt="2025-01-10T20:39:01.466" v="16" actId="20577"/>
        <pc:sldMkLst>
          <pc:docMk/>
          <pc:sldMk cId="1829424948" sldId="322"/>
        </pc:sldMkLst>
        <pc:spChg chg="mod">
          <ac:chgData name="Adam Bantz" userId="249ac4a0-5ad2-4bc1-af3b-7b95eddf265d" providerId="ADAL" clId="{8537DBEE-0691-4B63-97FA-D06A71B3C429}" dt="2025-01-10T20:39:01.466" v="16" actId="20577"/>
          <ac:spMkLst>
            <pc:docMk/>
            <pc:sldMk cId="1829424948" sldId="322"/>
            <ac:spMk id="3" creationId="{2A464C4F-FCD8-36D7-538B-DF3C17DC5D0F}"/>
          </ac:spMkLst>
        </pc:spChg>
      </pc:sldChg>
      <pc:sldChg chg="modSp mod">
        <pc:chgData name="Adam Bantz" userId="249ac4a0-5ad2-4bc1-af3b-7b95eddf265d" providerId="ADAL" clId="{8537DBEE-0691-4B63-97FA-D06A71B3C429}" dt="2025-01-10T20:39:29.470" v="17" actId="948"/>
        <pc:sldMkLst>
          <pc:docMk/>
          <pc:sldMk cId="2490955659" sldId="326"/>
        </pc:sldMkLst>
        <pc:spChg chg="mod">
          <ac:chgData name="Adam Bantz" userId="249ac4a0-5ad2-4bc1-af3b-7b95eddf265d" providerId="ADAL" clId="{8537DBEE-0691-4B63-97FA-D06A71B3C429}" dt="2025-01-10T20:39:29.470" v="17" actId="948"/>
          <ac:spMkLst>
            <pc:docMk/>
            <pc:sldMk cId="2490955659" sldId="326"/>
            <ac:spMk id="3" creationId="{BFC9492C-422A-D3BA-E528-8E9984FC2EC6}"/>
          </ac:spMkLst>
        </pc:spChg>
      </pc:sldChg>
      <pc:sldChg chg="modSp mod">
        <pc:chgData name="Adam Bantz" userId="249ac4a0-5ad2-4bc1-af3b-7b95eddf265d" providerId="ADAL" clId="{8537DBEE-0691-4B63-97FA-D06A71B3C429}" dt="2025-01-10T20:42:11.273" v="43" actId="20577"/>
        <pc:sldMkLst>
          <pc:docMk/>
          <pc:sldMk cId="2691376402" sldId="334"/>
        </pc:sldMkLst>
        <pc:spChg chg="mod">
          <ac:chgData name="Adam Bantz" userId="249ac4a0-5ad2-4bc1-af3b-7b95eddf265d" providerId="ADAL" clId="{8537DBEE-0691-4B63-97FA-D06A71B3C429}" dt="2025-01-10T20:42:11.273" v="43" actId="20577"/>
          <ac:spMkLst>
            <pc:docMk/>
            <pc:sldMk cId="2691376402" sldId="334"/>
            <ac:spMk id="31" creationId="{8F7DC555-B50F-8112-873A-08C7614ADE3A}"/>
          </ac:spMkLst>
        </pc:spChg>
      </pc:sldChg>
      <pc:sldChg chg="modSp mod">
        <pc:chgData name="Adam Bantz" userId="249ac4a0-5ad2-4bc1-af3b-7b95eddf265d" providerId="ADAL" clId="{8537DBEE-0691-4B63-97FA-D06A71B3C429}" dt="2025-01-10T20:43:13.990" v="59" actId="6549"/>
        <pc:sldMkLst>
          <pc:docMk/>
          <pc:sldMk cId="3729014055" sldId="377"/>
        </pc:sldMkLst>
        <pc:spChg chg="mod">
          <ac:chgData name="Adam Bantz" userId="249ac4a0-5ad2-4bc1-af3b-7b95eddf265d" providerId="ADAL" clId="{8537DBEE-0691-4B63-97FA-D06A71B3C429}" dt="2025-01-10T20:43:13.990" v="59" actId="6549"/>
          <ac:spMkLst>
            <pc:docMk/>
            <pc:sldMk cId="3729014055" sldId="377"/>
            <ac:spMk id="31" creationId="{9F6D8A46-4009-36EF-43F9-6B1B8C5D47B1}"/>
          </ac:spMkLst>
        </pc:spChg>
      </pc:sldChg>
    </pc:docChg>
  </pc:docChgLst>
  <pc:docChgLst>
    <pc:chgData name="Kimberly Gooch" userId="S::kgooch@pibetaphi.org::9c3b822f-562a-4ada-a265-8e4cb183fea4" providerId="AD" clId="Web-{4BAA70C4-8B10-DB8F-E4CF-7B84F2A875F3}"/>
    <pc:docChg chg="modSld">
      <pc:chgData name="Kimberly Gooch" userId="S::kgooch@pibetaphi.org::9c3b822f-562a-4ada-a265-8e4cb183fea4" providerId="AD" clId="Web-{4BAA70C4-8B10-DB8F-E4CF-7B84F2A875F3}" dt="2025-01-10T16:39:57.075" v="216" actId="14100"/>
      <pc:docMkLst>
        <pc:docMk/>
      </pc:docMkLst>
      <pc:sldChg chg="modSp">
        <pc:chgData name="Kimberly Gooch" userId="S::kgooch@pibetaphi.org::9c3b822f-562a-4ada-a265-8e4cb183fea4" providerId="AD" clId="Web-{4BAA70C4-8B10-DB8F-E4CF-7B84F2A875F3}" dt="2025-01-10T14:41:03.296" v="6" actId="20577"/>
        <pc:sldMkLst>
          <pc:docMk/>
          <pc:sldMk cId="2783033142" sldId="269"/>
        </pc:sldMkLst>
        <pc:spChg chg="mod">
          <ac:chgData name="Kimberly Gooch" userId="S::kgooch@pibetaphi.org::9c3b822f-562a-4ada-a265-8e4cb183fea4" providerId="AD" clId="Web-{4BAA70C4-8B10-DB8F-E4CF-7B84F2A875F3}" dt="2025-01-10T14:41:03.296" v="6" actId="20577"/>
          <ac:spMkLst>
            <pc:docMk/>
            <pc:sldMk cId="2783033142" sldId="269"/>
            <ac:spMk id="9" creationId="{4D1A1A7E-C22E-9518-C53F-8DD4695372DB}"/>
          </ac:spMkLst>
        </pc:spChg>
      </pc:sldChg>
      <pc:sldChg chg="modSp">
        <pc:chgData name="Kimberly Gooch" userId="S::kgooch@pibetaphi.org::9c3b822f-562a-4ada-a265-8e4cb183fea4" providerId="AD" clId="Web-{4BAA70C4-8B10-DB8F-E4CF-7B84F2A875F3}" dt="2025-01-10T15:44:12.399" v="131" actId="20577"/>
        <pc:sldMkLst>
          <pc:docMk/>
          <pc:sldMk cId="1761302930" sldId="293"/>
        </pc:sldMkLst>
        <pc:spChg chg="mod">
          <ac:chgData name="Kimberly Gooch" userId="S::kgooch@pibetaphi.org::9c3b822f-562a-4ada-a265-8e4cb183fea4" providerId="AD" clId="Web-{4BAA70C4-8B10-DB8F-E4CF-7B84F2A875F3}" dt="2025-01-10T15:44:12.399" v="131" actId="20577"/>
          <ac:spMkLst>
            <pc:docMk/>
            <pc:sldMk cId="1761302930" sldId="293"/>
            <ac:spMk id="9" creationId="{4D1A1A7E-C22E-9518-C53F-8DD4695372DB}"/>
          </ac:spMkLst>
        </pc:spChg>
      </pc:sldChg>
      <pc:sldChg chg="modSp">
        <pc:chgData name="Kimberly Gooch" userId="S::kgooch@pibetaphi.org::9c3b822f-562a-4ada-a265-8e4cb183fea4" providerId="AD" clId="Web-{4BAA70C4-8B10-DB8F-E4CF-7B84F2A875F3}" dt="2025-01-10T14:59:39.775" v="102" actId="1076"/>
        <pc:sldMkLst>
          <pc:docMk/>
          <pc:sldMk cId="401429785" sldId="298"/>
        </pc:sldMkLst>
        <pc:spChg chg="mod">
          <ac:chgData name="Kimberly Gooch" userId="S::kgooch@pibetaphi.org::9c3b822f-562a-4ada-a265-8e4cb183fea4" providerId="AD" clId="Web-{4BAA70C4-8B10-DB8F-E4CF-7B84F2A875F3}" dt="2025-01-10T14:59:32.510" v="101" actId="1076"/>
          <ac:spMkLst>
            <pc:docMk/>
            <pc:sldMk cId="401429785" sldId="298"/>
            <ac:spMk id="8" creationId="{E6A64A41-309C-74A9-9FE8-4791A54BAA58}"/>
          </ac:spMkLst>
        </pc:spChg>
        <pc:spChg chg="mod">
          <ac:chgData name="Kimberly Gooch" userId="S::kgooch@pibetaphi.org::9c3b822f-562a-4ada-a265-8e4cb183fea4" providerId="AD" clId="Web-{4BAA70C4-8B10-DB8F-E4CF-7B84F2A875F3}" dt="2025-01-10T14:59:39.775" v="102" actId="1076"/>
          <ac:spMkLst>
            <pc:docMk/>
            <pc:sldMk cId="401429785" sldId="298"/>
            <ac:spMk id="9" creationId="{DF669D85-11BB-C61B-9AE0-DFF7252655A0}"/>
          </ac:spMkLst>
        </pc:spChg>
      </pc:sldChg>
      <pc:sldChg chg="modSp">
        <pc:chgData name="Kimberly Gooch" userId="S::kgooch@pibetaphi.org::9c3b822f-562a-4ada-a265-8e4cb183fea4" providerId="AD" clId="Web-{4BAA70C4-8B10-DB8F-E4CF-7B84F2A875F3}" dt="2025-01-10T14:53:11.532" v="66" actId="1076"/>
        <pc:sldMkLst>
          <pc:docMk/>
          <pc:sldMk cId="1419578682" sldId="302"/>
        </pc:sldMkLst>
        <pc:spChg chg="mod">
          <ac:chgData name="Kimberly Gooch" userId="S::kgooch@pibetaphi.org::9c3b822f-562a-4ada-a265-8e4cb183fea4" providerId="AD" clId="Web-{4BAA70C4-8B10-DB8F-E4CF-7B84F2A875F3}" dt="2025-01-10T14:53:11.532" v="66" actId="1076"/>
          <ac:spMkLst>
            <pc:docMk/>
            <pc:sldMk cId="1419578682" sldId="302"/>
            <ac:spMk id="5" creationId="{ECA28DD6-4240-D919-42E3-E862A44B3779}"/>
          </ac:spMkLst>
        </pc:spChg>
      </pc:sldChg>
      <pc:sldChg chg="modSp">
        <pc:chgData name="Kimberly Gooch" userId="S::kgooch@pibetaphi.org::9c3b822f-562a-4ada-a265-8e4cb183fea4" providerId="AD" clId="Web-{4BAA70C4-8B10-DB8F-E4CF-7B84F2A875F3}" dt="2025-01-10T14:47:24.665" v="32" actId="20577"/>
        <pc:sldMkLst>
          <pc:docMk/>
          <pc:sldMk cId="3867008705" sldId="308"/>
        </pc:sldMkLst>
        <pc:spChg chg="mod">
          <ac:chgData name="Kimberly Gooch" userId="S::kgooch@pibetaphi.org::9c3b822f-562a-4ada-a265-8e4cb183fea4" providerId="AD" clId="Web-{4BAA70C4-8B10-DB8F-E4CF-7B84F2A875F3}" dt="2025-01-10T14:47:24.665" v="32" actId="20577"/>
          <ac:spMkLst>
            <pc:docMk/>
            <pc:sldMk cId="3867008705" sldId="308"/>
            <ac:spMk id="3" creationId="{23836C96-EB56-993D-54A1-E912758233EE}"/>
          </ac:spMkLst>
        </pc:spChg>
      </pc:sldChg>
      <pc:sldChg chg="modSp">
        <pc:chgData name="Kimberly Gooch" userId="S::kgooch@pibetaphi.org::9c3b822f-562a-4ada-a265-8e4cb183fea4" providerId="AD" clId="Web-{4BAA70C4-8B10-DB8F-E4CF-7B84F2A875F3}" dt="2025-01-10T14:44:41.005" v="10" actId="20577"/>
        <pc:sldMkLst>
          <pc:docMk/>
          <pc:sldMk cId="537651254" sldId="311"/>
        </pc:sldMkLst>
        <pc:spChg chg="mod">
          <ac:chgData name="Kimberly Gooch" userId="S::kgooch@pibetaphi.org::9c3b822f-562a-4ada-a265-8e4cb183fea4" providerId="AD" clId="Web-{4BAA70C4-8B10-DB8F-E4CF-7B84F2A875F3}" dt="2025-01-10T14:44:41.005" v="10" actId="20577"/>
          <ac:spMkLst>
            <pc:docMk/>
            <pc:sldMk cId="537651254" sldId="311"/>
            <ac:spMk id="3" creationId="{42813F10-C600-9519-7DB4-E1E6841E9BED}"/>
          </ac:spMkLst>
        </pc:spChg>
      </pc:sldChg>
      <pc:sldChg chg="modSp">
        <pc:chgData name="Kimberly Gooch" userId="S::kgooch@pibetaphi.org::9c3b822f-562a-4ada-a265-8e4cb183fea4" providerId="AD" clId="Web-{4BAA70C4-8B10-DB8F-E4CF-7B84F2A875F3}" dt="2025-01-10T14:45:33.021" v="13" actId="20577"/>
        <pc:sldMkLst>
          <pc:docMk/>
          <pc:sldMk cId="2752077634" sldId="312"/>
        </pc:sldMkLst>
        <pc:spChg chg="mod">
          <ac:chgData name="Kimberly Gooch" userId="S::kgooch@pibetaphi.org::9c3b822f-562a-4ada-a265-8e4cb183fea4" providerId="AD" clId="Web-{4BAA70C4-8B10-DB8F-E4CF-7B84F2A875F3}" dt="2025-01-10T14:45:33.021" v="13" actId="20577"/>
          <ac:spMkLst>
            <pc:docMk/>
            <pc:sldMk cId="2752077634" sldId="312"/>
            <ac:spMk id="9" creationId="{BA912EF0-E014-606E-542C-1B93416C3BA1}"/>
          </ac:spMkLst>
        </pc:spChg>
      </pc:sldChg>
      <pc:sldChg chg="addSp delSp modSp">
        <pc:chgData name="Kimberly Gooch" userId="S::kgooch@pibetaphi.org::9c3b822f-562a-4ada-a265-8e4cb183fea4" providerId="AD" clId="Web-{4BAA70C4-8B10-DB8F-E4CF-7B84F2A875F3}" dt="2025-01-10T14:46:58.430" v="20" actId="20577"/>
        <pc:sldMkLst>
          <pc:docMk/>
          <pc:sldMk cId="3727826294" sldId="320"/>
        </pc:sldMkLst>
        <pc:spChg chg="add del mod">
          <ac:chgData name="Kimberly Gooch" userId="S::kgooch@pibetaphi.org::9c3b822f-562a-4ada-a265-8e4cb183fea4" providerId="AD" clId="Web-{4BAA70C4-8B10-DB8F-E4CF-7B84F2A875F3}" dt="2025-01-10T14:46:58.430" v="20" actId="20577"/>
          <ac:spMkLst>
            <pc:docMk/>
            <pc:sldMk cId="3727826294" sldId="320"/>
            <ac:spMk id="3" creationId="{D55CBCC4-BB72-5937-16F1-AF49B7C54850}"/>
          </ac:spMkLst>
        </pc:spChg>
      </pc:sldChg>
      <pc:sldChg chg="modSp">
        <pc:chgData name="Kimberly Gooch" userId="S::kgooch@pibetaphi.org::9c3b822f-562a-4ada-a265-8e4cb183fea4" providerId="AD" clId="Web-{4BAA70C4-8B10-DB8F-E4CF-7B84F2A875F3}" dt="2025-01-10T14:47:44.165" v="34" actId="20577"/>
        <pc:sldMkLst>
          <pc:docMk/>
          <pc:sldMk cId="1829424948" sldId="322"/>
        </pc:sldMkLst>
        <pc:spChg chg="mod">
          <ac:chgData name="Kimberly Gooch" userId="S::kgooch@pibetaphi.org::9c3b822f-562a-4ada-a265-8e4cb183fea4" providerId="AD" clId="Web-{4BAA70C4-8B10-DB8F-E4CF-7B84F2A875F3}" dt="2025-01-10T14:47:44.165" v="34" actId="20577"/>
          <ac:spMkLst>
            <pc:docMk/>
            <pc:sldMk cId="1829424948" sldId="322"/>
            <ac:spMk id="3" creationId="{2A464C4F-FCD8-36D7-538B-DF3C17DC5D0F}"/>
          </ac:spMkLst>
        </pc:spChg>
      </pc:sldChg>
      <pc:sldChg chg="modSp">
        <pc:chgData name="Kimberly Gooch" userId="S::kgooch@pibetaphi.org::9c3b822f-562a-4ada-a265-8e4cb183fea4" providerId="AD" clId="Web-{4BAA70C4-8B10-DB8F-E4CF-7B84F2A875F3}" dt="2025-01-10T15:00:16.636" v="113" actId="1076"/>
        <pc:sldMkLst>
          <pc:docMk/>
          <pc:sldMk cId="4060108224" sldId="324"/>
        </pc:sldMkLst>
        <pc:spChg chg="mod">
          <ac:chgData name="Kimberly Gooch" userId="S::kgooch@pibetaphi.org::9c3b822f-562a-4ada-a265-8e4cb183fea4" providerId="AD" clId="Web-{4BAA70C4-8B10-DB8F-E4CF-7B84F2A875F3}" dt="2025-01-10T15:00:16.636" v="113" actId="1076"/>
          <ac:spMkLst>
            <pc:docMk/>
            <pc:sldMk cId="4060108224" sldId="324"/>
            <ac:spMk id="3" creationId="{0AE066BE-233F-3290-CB59-2590A27130EC}"/>
          </ac:spMkLst>
        </pc:spChg>
      </pc:sldChg>
      <pc:sldChg chg="modSp">
        <pc:chgData name="Kimberly Gooch" userId="S::kgooch@pibetaphi.org::9c3b822f-562a-4ada-a265-8e4cb183fea4" providerId="AD" clId="Web-{4BAA70C4-8B10-DB8F-E4CF-7B84F2A875F3}" dt="2025-01-10T14:52:05.484" v="52" actId="20577"/>
        <pc:sldMkLst>
          <pc:docMk/>
          <pc:sldMk cId="2490955659" sldId="326"/>
        </pc:sldMkLst>
        <pc:spChg chg="mod">
          <ac:chgData name="Kimberly Gooch" userId="S::kgooch@pibetaphi.org::9c3b822f-562a-4ada-a265-8e4cb183fea4" providerId="AD" clId="Web-{4BAA70C4-8B10-DB8F-E4CF-7B84F2A875F3}" dt="2025-01-10T14:52:05.484" v="52" actId="20577"/>
          <ac:spMkLst>
            <pc:docMk/>
            <pc:sldMk cId="2490955659" sldId="326"/>
            <ac:spMk id="3" creationId="{BFC9492C-422A-D3BA-E528-8E9984FC2EC6}"/>
          </ac:spMkLst>
        </pc:spChg>
      </pc:sldChg>
      <pc:sldChg chg="modSp">
        <pc:chgData name="Kimberly Gooch" userId="S::kgooch@pibetaphi.org::9c3b822f-562a-4ada-a265-8e4cb183fea4" providerId="AD" clId="Web-{4BAA70C4-8B10-DB8F-E4CF-7B84F2A875F3}" dt="2025-01-10T14:57:45.460" v="67" actId="1076"/>
        <pc:sldMkLst>
          <pc:docMk/>
          <pc:sldMk cId="992723312" sldId="328"/>
        </pc:sldMkLst>
        <pc:spChg chg="mod">
          <ac:chgData name="Kimberly Gooch" userId="S::kgooch@pibetaphi.org::9c3b822f-562a-4ada-a265-8e4cb183fea4" providerId="AD" clId="Web-{4BAA70C4-8B10-DB8F-E4CF-7B84F2A875F3}" dt="2025-01-10T14:57:45.460" v="67" actId="1076"/>
          <ac:spMkLst>
            <pc:docMk/>
            <pc:sldMk cId="992723312" sldId="328"/>
            <ac:spMk id="5" creationId="{253C6CDE-4F4D-CF90-5BC3-1E5F9AF765A2}"/>
          </ac:spMkLst>
        </pc:spChg>
      </pc:sldChg>
      <pc:sldChg chg="modSp">
        <pc:chgData name="Kimberly Gooch" userId="S::kgooch@pibetaphi.org::9c3b822f-562a-4ada-a265-8e4cb183fea4" providerId="AD" clId="Web-{4BAA70C4-8B10-DB8F-E4CF-7B84F2A875F3}" dt="2025-01-10T15:47:40.430" v="149" actId="20577"/>
        <pc:sldMkLst>
          <pc:docMk/>
          <pc:sldMk cId="2627826833" sldId="333"/>
        </pc:sldMkLst>
        <pc:spChg chg="mod">
          <ac:chgData name="Kimberly Gooch" userId="S::kgooch@pibetaphi.org::9c3b822f-562a-4ada-a265-8e4cb183fea4" providerId="AD" clId="Web-{4BAA70C4-8B10-DB8F-E4CF-7B84F2A875F3}" dt="2025-01-10T15:47:40.430" v="149" actId="20577"/>
          <ac:spMkLst>
            <pc:docMk/>
            <pc:sldMk cId="2627826833" sldId="333"/>
            <ac:spMk id="9" creationId="{63484608-A4D5-0BBE-B242-9E49193C2B37}"/>
          </ac:spMkLst>
        </pc:spChg>
      </pc:sldChg>
      <pc:sldChg chg="modSp">
        <pc:chgData name="Kimberly Gooch" userId="S::kgooch@pibetaphi.org::9c3b822f-562a-4ada-a265-8e4cb183fea4" providerId="AD" clId="Web-{4BAA70C4-8B10-DB8F-E4CF-7B84F2A875F3}" dt="2025-01-10T15:44:37.727" v="136" actId="20577"/>
        <pc:sldMkLst>
          <pc:docMk/>
          <pc:sldMk cId="2691376402" sldId="334"/>
        </pc:sldMkLst>
        <pc:spChg chg="mod">
          <ac:chgData name="Kimberly Gooch" userId="S::kgooch@pibetaphi.org::9c3b822f-562a-4ada-a265-8e4cb183fea4" providerId="AD" clId="Web-{4BAA70C4-8B10-DB8F-E4CF-7B84F2A875F3}" dt="2025-01-10T15:44:37.727" v="136" actId="20577"/>
          <ac:spMkLst>
            <pc:docMk/>
            <pc:sldMk cId="2691376402" sldId="334"/>
            <ac:spMk id="31" creationId="{8F7DC555-B50F-8112-873A-08C7614ADE3A}"/>
          </ac:spMkLst>
        </pc:spChg>
      </pc:sldChg>
      <pc:sldChg chg="modSp">
        <pc:chgData name="Kimberly Gooch" userId="S::kgooch@pibetaphi.org::9c3b822f-562a-4ada-a265-8e4cb183fea4" providerId="AD" clId="Web-{4BAA70C4-8B10-DB8F-E4CF-7B84F2A875F3}" dt="2025-01-10T16:04:45.213" v="160" actId="20577"/>
        <pc:sldMkLst>
          <pc:docMk/>
          <pc:sldMk cId="1554874610" sldId="339"/>
        </pc:sldMkLst>
        <pc:spChg chg="mod">
          <ac:chgData name="Kimberly Gooch" userId="S::kgooch@pibetaphi.org::9c3b822f-562a-4ada-a265-8e4cb183fea4" providerId="AD" clId="Web-{4BAA70C4-8B10-DB8F-E4CF-7B84F2A875F3}" dt="2025-01-10T16:04:45.213" v="160" actId="20577"/>
          <ac:spMkLst>
            <pc:docMk/>
            <pc:sldMk cId="1554874610" sldId="339"/>
            <ac:spMk id="3" creationId="{ABE58F56-30A1-EE45-5FF1-DDAC3ED510C0}"/>
          </ac:spMkLst>
        </pc:spChg>
      </pc:sldChg>
      <pc:sldChg chg="modSp">
        <pc:chgData name="Kimberly Gooch" userId="S::kgooch@pibetaphi.org::9c3b822f-562a-4ada-a265-8e4cb183fea4" providerId="AD" clId="Web-{4BAA70C4-8B10-DB8F-E4CF-7B84F2A875F3}" dt="2025-01-10T16:38:44.528" v="211" actId="20577"/>
        <pc:sldMkLst>
          <pc:docMk/>
          <pc:sldMk cId="3386537816" sldId="340"/>
        </pc:sldMkLst>
        <pc:spChg chg="mod">
          <ac:chgData name="Kimberly Gooch" userId="S::kgooch@pibetaphi.org::9c3b822f-562a-4ada-a265-8e4cb183fea4" providerId="AD" clId="Web-{4BAA70C4-8B10-DB8F-E4CF-7B84F2A875F3}" dt="2025-01-10T16:38:44.528" v="211" actId="20577"/>
          <ac:spMkLst>
            <pc:docMk/>
            <pc:sldMk cId="3386537816" sldId="340"/>
            <ac:spMk id="3" creationId="{34FC5FD2-432C-8020-F386-9CD0255707F4}"/>
          </ac:spMkLst>
        </pc:spChg>
      </pc:sldChg>
      <pc:sldChg chg="modSp">
        <pc:chgData name="Kimberly Gooch" userId="S::kgooch@pibetaphi.org::9c3b822f-562a-4ada-a265-8e4cb183fea4" providerId="AD" clId="Web-{4BAA70C4-8B10-DB8F-E4CF-7B84F2A875F3}" dt="2025-01-10T16:04:00.369" v="151" actId="20577"/>
        <pc:sldMkLst>
          <pc:docMk/>
          <pc:sldMk cId="1506638001" sldId="365"/>
        </pc:sldMkLst>
        <pc:spChg chg="mod">
          <ac:chgData name="Kimberly Gooch" userId="S::kgooch@pibetaphi.org::9c3b822f-562a-4ada-a265-8e4cb183fea4" providerId="AD" clId="Web-{4BAA70C4-8B10-DB8F-E4CF-7B84F2A875F3}" dt="2025-01-10T16:04:00.369" v="151" actId="20577"/>
          <ac:spMkLst>
            <pc:docMk/>
            <pc:sldMk cId="1506638001" sldId="365"/>
            <ac:spMk id="7" creationId="{9AA9BA54-34BF-3CE9-9056-12814E261035}"/>
          </ac:spMkLst>
        </pc:spChg>
      </pc:sldChg>
      <pc:sldChg chg="modSp">
        <pc:chgData name="Kimberly Gooch" userId="S::kgooch@pibetaphi.org::9c3b822f-562a-4ada-a265-8e4cb183fea4" providerId="AD" clId="Web-{4BAA70C4-8B10-DB8F-E4CF-7B84F2A875F3}" dt="2025-01-10T16:05:16.869" v="176" actId="14100"/>
        <pc:sldMkLst>
          <pc:docMk/>
          <pc:sldMk cId="2475786009" sldId="370"/>
        </pc:sldMkLst>
        <pc:spChg chg="mod">
          <ac:chgData name="Kimberly Gooch" userId="S::kgooch@pibetaphi.org::9c3b822f-562a-4ada-a265-8e4cb183fea4" providerId="AD" clId="Web-{4BAA70C4-8B10-DB8F-E4CF-7B84F2A875F3}" dt="2025-01-10T16:05:16.869" v="176" actId="14100"/>
          <ac:spMkLst>
            <pc:docMk/>
            <pc:sldMk cId="2475786009" sldId="370"/>
            <ac:spMk id="4" creationId="{5CFE0AE5-7710-4376-B257-63234E7F9214}"/>
          </ac:spMkLst>
        </pc:spChg>
      </pc:sldChg>
      <pc:sldChg chg="modSp">
        <pc:chgData name="Kimberly Gooch" userId="S::kgooch@pibetaphi.org::9c3b822f-562a-4ada-a265-8e4cb183fea4" providerId="AD" clId="Web-{4BAA70C4-8B10-DB8F-E4CF-7B84F2A875F3}" dt="2025-01-10T16:22:05.496" v="186" actId="20577"/>
        <pc:sldMkLst>
          <pc:docMk/>
          <pc:sldMk cId="3729014055" sldId="377"/>
        </pc:sldMkLst>
        <pc:spChg chg="mod">
          <ac:chgData name="Kimberly Gooch" userId="S::kgooch@pibetaphi.org::9c3b822f-562a-4ada-a265-8e4cb183fea4" providerId="AD" clId="Web-{4BAA70C4-8B10-DB8F-E4CF-7B84F2A875F3}" dt="2025-01-10T16:22:05.496" v="186" actId="20577"/>
          <ac:spMkLst>
            <pc:docMk/>
            <pc:sldMk cId="3729014055" sldId="377"/>
            <ac:spMk id="31" creationId="{9F6D8A46-4009-36EF-43F9-6B1B8C5D47B1}"/>
          </ac:spMkLst>
        </pc:spChg>
      </pc:sldChg>
      <pc:sldChg chg="modSp">
        <pc:chgData name="Kimberly Gooch" userId="S::kgooch@pibetaphi.org::9c3b822f-562a-4ada-a265-8e4cb183fea4" providerId="AD" clId="Web-{4BAA70C4-8B10-DB8F-E4CF-7B84F2A875F3}" dt="2025-01-10T16:31:02.497" v="194" actId="20577"/>
        <pc:sldMkLst>
          <pc:docMk/>
          <pc:sldMk cId="634026985" sldId="381"/>
        </pc:sldMkLst>
        <pc:spChg chg="mod">
          <ac:chgData name="Kimberly Gooch" userId="S::kgooch@pibetaphi.org::9c3b822f-562a-4ada-a265-8e4cb183fea4" providerId="AD" clId="Web-{4BAA70C4-8B10-DB8F-E4CF-7B84F2A875F3}" dt="2025-01-10T16:29:48.262" v="191" actId="20577"/>
          <ac:spMkLst>
            <pc:docMk/>
            <pc:sldMk cId="634026985" sldId="381"/>
            <ac:spMk id="2" creationId="{F7E3C80F-D5EE-F3E3-9AD7-A89F81753931}"/>
          </ac:spMkLst>
        </pc:spChg>
        <pc:spChg chg="mod">
          <ac:chgData name="Kimberly Gooch" userId="S::kgooch@pibetaphi.org::9c3b822f-562a-4ada-a265-8e4cb183fea4" providerId="AD" clId="Web-{4BAA70C4-8B10-DB8F-E4CF-7B84F2A875F3}" dt="2025-01-10T16:31:02.497" v="194" actId="20577"/>
          <ac:spMkLst>
            <pc:docMk/>
            <pc:sldMk cId="634026985" sldId="381"/>
            <ac:spMk id="3" creationId="{08313AFC-6073-CF82-E605-6A12A691E9D4}"/>
          </ac:spMkLst>
        </pc:spChg>
      </pc:sldChg>
      <pc:sldChg chg="modSp">
        <pc:chgData name="Kimberly Gooch" userId="S::kgooch@pibetaphi.org::9c3b822f-562a-4ada-a265-8e4cb183fea4" providerId="AD" clId="Web-{4BAA70C4-8B10-DB8F-E4CF-7B84F2A875F3}" dt="2025-01-10T16:39:57.075" v="216" actId="14100"/>
        <pc:sldMkLst>
          <pc:docMk/>
          <pc:sldMk cId="499335011" sldId="385"/>
        </pc:sldMkLst>
        <pc:spChg chg="mod">
          <ac:chgData name="Kimberly Gooch" userId="S::kgooch@pibetaphi.org::9c3b822f-562a-4ada-a265-8e4cb183fea4" providerId="AD" clId="Web-{4BAA70C4-8B10-DB8F-E4CF-7B84F2A875F3}" dt="2025-01-10T16:39:57.075" v="216" actId="14100"/>
          <ac:spMkLst>
            <pc:docMk/>
            <pc:sldMk cId="499335011" sldId="385"/>
            <ac:spMk id="9" creationId="{825DDB4D-5CAF-64B0-08F8-EFBA6BA59976}"/>
          </ac:spMkLst>
        </pc:spChg>
      </pc:sldChg>
      <pc:sldChg chg="modSp">
        <pc:chgData name="Kimberly Gooch" userId="S::kgooch@pibetaphi.org::9c3b822f-562a-4ada-a265-8e4cb183fea4" providerId="AD" clId="Web-{4BAA70C4-8B10-DB8F-E4CF-7B84F2A875F3}" dt="2025-01-10T16:33:29.325" v="199" actId="20577"/>
        <pc:sldMkLst>
          <pc:docMk/>
          <pc:sldMk cId="2734273405" sldId="389"/>
        </pc:sldMkLst>
        <pc:spChg chg="mod">
          <ac:chgData name="Kimberly Gooch" userId="S::kgooch@pibetaphi.org::9c3b822f-562a-4ada-a265-8e4cb183fea4" providerId="AD" clId="Web-{4BAA70C4-8B10-DB8F-E4CF-7B84F2A875F3}" dt="2025-01-10T16:33:11.278" v="195" actId="20577"/>
          <ac:spMkLst>
            <pc:docMk/>
            <pc:sldMk cId="2734273405" sldId="389"/>
            <ac:spMk id="2" creationId="{B60C3D6C-29F0-0CAC-9551-BB9E0DD40B55}"/>
          </ac:spMkLst>
        </pc:spChg>
        <pc:spChg chg="mod">
          <ac:chgData name="Kimberly Gooch" userId="S::kgooch@pibetaphi.org::9c3b822f-562a-4ada-a265-8e4cb183fea4" providerId="AD" clId="Web-{4BAA70C4-8B10-DB8F-E4CF-7B84F2A875F3}" dt="2025-01-10T16:33:29.325" v="199" actId="20577"/>
          <ac:spMkLst>
            <pc:docMk/>
            <pc:sldMk cId="2734273405" sldId="389"/>
            <ac:spMk id="3" creationId="{892BF621-DBF9-18C4-43B0-68EB6A601A5B}"/>
          </ac:spMkLst>
        </pc:spChg>
      </pc:sldChg>
    </pc:docChg>
  </pc:docChgLst>
  <pc:docChgLst>
    <pc:chgData name="Kimberly Gooch" userId="S::kgooch@pibetaphi.org::9c3b822f-562a-4ada-a265-8e4cb183fea4" providerId="AD" clId="Web-{FA0738BC-43A0-EC0F-50D2-5C588E7B5338}"/>
    <pc:docChg chg="mod modSld">
      <pc:chgData name="Kimberly Gooch" userId="S::kgooch@pibetaphi.org::9c3b822f-562a-4ada-a265-8e4cb183fea4" providerId="AD" clId="Web-{FA0738BC-43A0-EC0F-50D2-5C588E7B5338}" dt="2025-01-09T22:19:26.274" v="131" actId="20577"/>
      <pc:docMkLst>
        <pc:docMk/>
      </pc:docMkLst>
      <pc:sldChg chg="modSp">
        <pc:chgData name="Kimberly Gooch" userId="S::kgooch@pibetaphi.org::9c3b822f-562a-4ada-a265-8e4cb183fea4" providerId="AD" clId="Web-{FA0738BC-43A0-EC0F-50D2-5C588E7B5338}" dt="2025-01-09T21:50:53.029" v="68" actId="20577"/>
        <pc:sldMkLst>
          <pc:docMk/>
          <pc:sldMk cId="2783033142" sldId="269"/>
        </pc:sldMkLst>
        <pc:spChg chg="mod">
          <ac:chgData name="Kimberly Gooch" userId="S::kgooch@pibetaphi.org::9c3b822f-562a-4ada-a265-8e4cb183fea4" providerId="AD" clId="Web-{FA0738BC-43A0-EC0F-50D2-5C588E7B5338}" dt="2025-01-09T21:50:53.029" v="68" actId="20577"/>
          <ac:spMkLst>
            <pc:docMk/>
            <pc:sldMk cId="2783033142" sldId="269"/>
            <ac:spMk id="9" creationId="{4D1A1A7E-C22E-9518-C53F-8DD4695372DB}"/>
          </ac:spMkLst>
        </pc:spChg>
      </pc:sldChg>
      <pc:sldChg chg="modSp">
        <pc:chgData name="Kimberly Gooch" userId="S::kgooch@pibetaphi.org::9c3b822f-562a-4ada-a265-8e4cb183fea4" providerId="AD" clId="Web-{FA0738BC-43A0-EC0F-50D2-5C588E7B5338}" dt="2025-01-09T21:58:27.340" v="97" actId="20577"/>
        <pc:sldMkLst>
          <pc:docMk/>
          <pc:sldMk cId="3068377565" sldId="270"/>
        </pc:sldMkLst>
        <pc:spChg chg="mod">
          <ac:chgData name="Kimberly Gooch" userId="S::kgooch@pibetaphi.org::9c3b822f-562a-4ada-a265-8e4cb183fea4" providerId="AD" clId="Web-{FA0738BC-43A0-EC0F-50D2-5C588E7B5338}" dt="2025-01-09T21:58:27.340" v="97" actId="20577"/>
          <ac:spMkLst>
            <pc:docMk/>
            <pc:sldMk cId="3068377565" sldId="270"/>
            <ac:spMk id="3" creationId="{FDEA1F15-0CBF-2FE4-3C4F-3F569A623C25}"/>
          </ac:spMkLst>
        </pc:spChg>
      </pc:sldChg>
      <pc:sldChg chg="modSp">
        <pc:chgData name="Kimberly Gooch" userId="S::kgooch@pibetaphi.org::9c3b822f-562a-4ada-a265-8e4cb183fea4" providerId="AD" clId="Web-{FA0738BC-43A0-EC0F-50D2-5C588E7B5338}" dt="2025-01-09T21:51:22.545" v="69" actId="20577"/>
        <pc:sldMkLst>
          <pc:docMk/>
          <pc:sldMk cId="2131083493" sldId="283"/>
        </pc:sldMkLst>
        <pc:spChg chg="mod">
          <ac:chgData name="Kimberly Gooch" userId="S::kgooch@pibetaphi.org::9c3b822f-562a-4ada-a265-8e4cb183fea4" providerId="AD" clId="Web-{FA0738BC-43A0-EC0F-50D2-5C588E7B5338}" dt="2025-01-09T21:51:22.545" v="69" actId="20577"/>
          <ac:spMkLst>
            <pc:docMk/>
            <pc:sldMk cId="2131083493" sldId="283"/>
            <ac:spMk id="2" creationId="{4E1A1C3F-93A6-9AF3-8EDA-DB2C82683A55}"/>
          </ac:spMkLst>
        </pc:spChg>
      </pc:sldChg>
      <pc:sldChg chg="modSp">
        <pc:chgData name="Kimberly Gooch" userId="S::kgooch@pibetaphi.org::9c3b822f-562a-4ada-a265-8e4cb183fea4" providerId="AD" clId="Web-{FA0738BC-43A0-EC0F-50D2-5C588E7B5338}" dt="2025-01-09T21:43:43.468" v="26" actId="20577"/>
        <pc:sldMkLst>
          <pc:docMk/>
          <pc:sldMk cId="3438408132" sldId="284"/>
        </pc:sldMkLst>
        <pc:spChg chg="mod">
          <ac:chgData name="Kimberly Gooch" userId="S::kgooch@pibetaphi.org::9c3b822f-562a-4ada-a265-8e4cb183fea4" providerId="AD" clId="Web-{FA0738BC-43A0-EC0F-50D2-5C588E7B5338}" dt="2025-01-09T21:43:14.421" v="14" actId="20577"/>
          <ac:spMkLst>
            <pc:docMk/>
            <pc:sldMk cId="3438408132" sldId="284"/>
            <ac:spMk id="31" creationId="{9834C8AD-3350-EF0E-912D-CE009F64F9D3}"/>
          </ac:spMkLst>
        </pc:spChg>
        <pc:spChg chg="mod">
          <ac:chgData name="Kimberly Gooch" userId="S::kgooch@pibetaphi.org::9c3b822f-562a-4ada-a265-8e4cb183fea4" providerId="AD" clId="Web-{FA0738BC-43A0-EC0F-50D2-5C588E7B5338}" dt="2025-01-09T21:43:27.890" v="20" actId="20577"/>
          <ac:spMkLst>
            <pc:docMk/>
            <pc:sldMk cId="3438408132" sldId="284"/>
            <ac:spMk id="33" creationId="{20583798-37B6-38C2-F869-4475AA6F2A18}"/>
          </ac:spMkLst>
        </pc:spChg>
        <pc:spChg chg="mod">
          <ac:chgData name="Kimberly Gooch" userId="S::kgooch@pibetaphi.org::9c3b822f-562a-4ada-a265-8e4cb183fea4" providerId="AD" clId="Web-{FA0738BC-43A0-EC0F-50D2-5C588E7B5338}" dt="2025-01-09T21:43:43.468" v="26" actId="20577"/>
          <ac:spMkLst>
            <pc:docMk/>
            <pc:sldMk cId="3438408132" sldId="284"/>
            <ac:spMk id="35" creationId="{5A20A598-9F5F-06AF-C630-0087C58EC70F}"/>
          </ac:spMkLst>
        </pc:spChg>
      </pc:sldChg>
      <pc:sldChg chg="modSp">
        <pc:chgData name="Kimberly Gooch" userId="S::kgooch@pibetaphi.org::9c3b822f-562a-4ada-a265-8e4cb183fea4" providerId="AD" clId="Web-{FA0738BC-43A0-EC0F-50D2-5C588E7B5338}" dt="2025-01-09T21:48:52.014" v="62" actId="20577"/>
        <pc:sldMkLst>
          <pc:docMk/>
          <pc:sldMk cId="2995576579" sldId="285"/>
        </pc:sldMkLst>
        <pc:spChg chg="mod">
          <ac:chgData name="Kimberly Gooch" userId="S::kgooch@pibetaphi.org::9c3b822f-562a-4ada-a265-8e4cb183fea4" providerId="AD" clId="Web-{FA0738BC-43A0-EC0F-50D2-5C588E7B5338}" dt="2025-01-09T21:48:37.405" v="57" actId="14100"/>
          <ac:spMkLst>
            <pc:docMk/>
            <pc:sldMk cId="2995576579" sldId="285"/>
            <ac:spMk id="31" creationId="{9834C8AD-3350-EF0E-912D-CE009F64F9D3}"/>
          </ac:spMkLst>
        </pc:spChg>
        <pc:spChg chg="mod">
          <ac:chgData name="Kimberly Gooch" userId="S::kgooch@pibetaphi.org::9c3b822f-562a-4ada-a265-8e4cb183fea4" providerId="AD" clId="Web-{FA0738BC-43A0-EC0F-50D2-5C588E7B5338}" dt="2025-01-09T21:48:52.014" v="62" actId="20577"/>
          <ac:spMkLst>
            <pc:docMk/>
            <pc:sldMk cId="2995576579" sldId="285"/>
            <ac:spMk id="33" creationId="{20583798-37B6-38C2-F869-4475AA6F2A18}"/>
          </ac:spMkLst>
        </pc:spChg>
      </pc:sldChg>
      <pc:sldChg chg="modSp">
        <pc:chgData name="Kimberly Gooch" userId="S::kgooch@pibetaphi.org::9c3b822f-562a-4ada-a265-8e4cb183fea4" providerId="AD" clId="Web-{FA0738BC-43A0-EC0F-50D2-5C588E7B5338}" dt="2025-01-09T22:01:57.980" v="101" actId="20577"/>
        <pc:sldMkLst>
          <pc:docMk/>
          <pc:sldMk cId="1144786330" sldId="287"/>
        </pc:sldMkLst>
        <pc:spChg chg="mod">
          <ac:chgData name="Kimberly Gooch" userId="S::kgooch@pibetaphi.org::9c3b822f-562a-4ada-a265-8e4cb183fea4" providerId="AD" clId="Web-{FA0738BC-43A0-EC0F-50D2-5C588E7B5338}" dt="2025-01-09T22:01:57.980" v="101" actId="20577"/>
          <ac:spMkLst>
            <pc:docMk/>
            <pc:sldMk cId="1144786330" sldId="287"/>
            <ac:spMk id="3" creationId="{ED558B2A-4184-DD91-C67D-561435707638}"/>
          </ac:spMkLst>
        </pc:spChg>
      </pc:sldChg>
      <pc:sldChg chg="modSp">
        <pc:chgData name="Kimberly Gooch" userId="S::kgooch@pibetaphi.org::9c3b822f-562a-4ada-a265-8e4cb183fea4" providerId="AD" clId="Web-{FA0738BC-43A0-EC0F-50D2-5C588E7B5338}" dt="2025-01-09T22:08:57.995" v="113" actId="20577"/>
        <pc:sldMkLst>
          <pc:docMk/>
          <pc:sldMk cId="3798662102" sldId="306"/>
        </pc:sldMkLst>
        <pc:spChg chg="mod">
          <ac:chgData name="Kimberly Gooch" userId="S::kgooch@pibetaphi.org::9c3b822f-562a-4ada-a265-8e4cb183fea4" providerId="AD" clId="Web-{FA0738BC-43A0-EC0F-50D2-5C588E7B5338}" dt="2025-01-09T22:08:57.995" v="113" actId="20577"/>
          <ac:spMkLst>
            <pc:docMk/>
            <pc:sldMk cId="3798662102" sldId="306"/>
            <ac:spMk id="3" creationId="{E1D16532-F42D-3A82-814B-BCD2D3D1B176}"/>
          </ac:spMkLst>
        </pc:spChg>
      </pc:sldChg>
      <pc:sldChg chg="modSp">
        <pc:chgData name="Kimberly Gooch" userId="S::kgooch@pibetaphi.org::9c3b822f-562a-4ada-a265-8e4cb183fea4" providerId="AD" clId="Web-{FA0738BC-43A0-EC0F-50D2-5C588E7B5338}" dt="2025-01-09T22:18:32.509" v="130" actId="20577"/>
        <pc:sldMkLst>
          <pc:docMk/>
          <pc:sldMk cId="3867008705" sldId="308"/>
        </pc:sldMkLst>
        <pc:spChg chg="mod">
          <ac:chgData name="Kimberly Gooch" userId="S::kgooch@pibetaphi.org::9c3b822f-562a-4ada-a265-8e4cb183fea4" providerId="AD" clId="Web-{FA0738BC-43A0-EC0F-50D2-5C588E7B5338}" dt="2025-01-09T22:18:32.509" v="130" actId="20577"/>
          <ac:spMkLst>
            <pc:docMk/>
            <pc:sldMk cId="3867008705" sldId="308"/>
            <ac:spMk id="3" creationId="{23836C96-EB56-993D-54A1-E912758233EE}"/>
          </ac:spMkLst>
        </pc:spChg>
      </pc:sldChg>
      <pc:sldChg chg="modSp">
        <pc:chgData name="Kimberly Gooch" userId="S::kgooch@pibetaphi.org::9c3b822f-562a-4ada-a265-8e4cb183fea4" providerId="AD" clId="Web-{FA0738BC-43A0-EC0F-50D2-5C588E7B5338}" dt="2025-01-09T22:06:07.058" v="103" actId="20577"/>
        <pc:sldMkLst>
          <pc:docMk/>
          <pc:sldMk cId="1855807629" sldId="310"/>
        </pc:sldMkLst>
        <pc:spChg chg="mod">
          <ac:chgData name="Kimberly Gooch" userId="S::kgooch@pibetaphi.org::9c3b822f-562a-4ada-a265-8e4cb183fea4" providerId="AD" clId="Web-{FA0738BC-43A0-EC0F-50D2-5C588E7B5338}" dt="2025-01-09T22:06:07.058" v="103" actId="20577"/>
          <ac:spMkLst>
            <pc:docMk/>
            <pc:sldMk cId="1855807629" sldId="310"/>
            <ac:spMk id="9" creationId="{291BFAE3-A22A-31B0-E98C-AC69E6C2C8C6}"/>
          </ac:spMkLst>
        </pc:spChg>
      </pc:sldChg>
      <pc:sldChg chg="modSp">
        <pc:chgData name="Kimberly Gooch" userId="S::kgooch@pibetaphi.org::9c3b822f-562a-4ada-a265-8e4cb183fea4" providerId="AD" clId="Web-{FA0738BC-43A0-EC0F-50D2-5C588E7B5338}" dt="2025-01-09T22:06:58.776" v="107" actId="20577"/>
        <pc:sldMkLst>
          <pc:docMk/>
          <pc:sldMk cId="537651254" sldId="311"/>
        </pc:sldMkLst>
        <pc:spChg chg="mod">
          <ac:chgData name="Kimberly Gooch" userId="S::kgooch@pibetaphi.org::9c3b822f-562a-4ada-a265-8e4cb183fea4" providerId="AD" clId="Web-{FA0738BC-43A0-EC0F-50D2-5C588E7B5338}" dt="2025-01-09T22:06:58.776" v="107" actId="20577"/>
          <ac:spMkLst>
            <pc:docMk/>
            <pc:sldMk cId="537651254" sldId="311"/>
            <ac:spMk id="3" creationId="{42813F10-C600-9519-7DB4-E1E6841E9BED}"/>
          </ac:spMkLst>
        </pc:spChg>
      </pc:sldChg>
      <pc:sldChg chg="modSp">
        <pc:chgData name="Kimberly Gooch" userId="S::kgooch@pibetaphi.org::9c3b822f-562a-4ada-a265-8e4cb183fea4" providerId="AD" clId="Web-{FA0738BC-43A0-EC0F-50D2-5C588E7B5338}" dt="2025-01-09T22:07:11.714" v="110" actId="20577"/>
        <pc:sldMkLst>
          <pc:docMk/>
          <pc:sldMk cId="2752077634" sldId="312"/>
        </pc:sldMkLst>
        <pc:spChg chg="mod">
          <ac:chgData name="Kimberly Gooch" userId="S::kgooch@pibetaphi.org::9c3b822f-562a-4ada-a265-8e4cb183fea4" providerId="AD" clId="Web-{FA0738BC-43A0-EC0F-50D2-5C588E7B5338}" dt="2025-01-09T22:07:11.714" v="110" actId="20577"/>
          <ac:spMkLst>
            <pc:docMk/>
            <pc:sldMk cId="2752077634" sldId="312"/>
            <ac:spMk id="9" creationId="{BA912EF0-E014-606E-542C-1B93416C3BA1}"/>
          </ac:spMkLst>
        </pc:spChg>
      </pc:sldChg>
      <pc:sldChg chg="modSp">
        <pc:chgData name="Kimberly Gooch" userId="S::kgooch@pibetaphi.org::9c3b822f-562a-4ada-a265-8e4cb183fea4" providerId="AD" clId="Web-{FA0738BC-43A0-EC0F-50D2-5C588E7B5338}" dt="2025-01-09T22:14:22.541" v="118" actId="20577"/>
        <pc:sldMkLst>
          <pc:docMk/>
          <pc:sldMk cId="3727826294" sldId="320"/>
        </pc:sldMkLst>
        <pc:spChg chg="mod">
          <ac:chgData name="Kimberly Gooch" userId="S::kgooch@pibetaphi.org::9c3b822f-562a-4ada-a265-8e4cb183fea4" providerId="AD" clId="Web-{FA0738BC-43A0-EC0F-50D2-5C588E7B5338}" dt="2025-01-09T22:14:22.541" v="118" actId="20577"/>
          <ac:spMkLst>
            <pc:docMk/>
            <pc:sldMk cId="3727826294" sldId="320"/>
            <ac:spMk id="3" creationId="{D55CBCC4-BB72-5937-16F1-AF49B7C54850}"/>
          </ac:spMkLst>
        </pc:spChg>
      </pc:sldChg>
      <pc:sldChg chg="modSp">
        <pc:chgData name="Kimberly Gooch" userId="S::kgooch@pibetaphi.org::9c3b822f-562a-4ada-a265-8e4cb183fea4" providerId="AD" clId="Web-{FA0738BC-43A0-EC0F-50D2-5C588E7B5338}" dt="2025-01-09T22:19:26.274" v="131" actId="20577"/>
        <pc:sldMkLst>
          <pc:docMk/>
          <pc:sldMk cId="1829424948" sldId="322"/>
        </pc:sldMkLst>
        <pc:spChg chg="mod">
          <ac:chgData name="Kimberly Gooch" userId="S::kgooch@pibetaphi.org::9c3b822f-562a-4ada-a265-8e4cb183fea4" providerId="AD" clId="Web-{FA0738BC-43A0-EC0F-50D2-5C588E7B5338}" dt="2025-01-09T22:19:26.274" v="131" actId="20577"/>
          <ac:spMkLst>
            <pc:docMk/>
            <pc:sldMk cId="1829424948" sldId="322"/>
            <ac:spMk id="3" creationId="{2A464C4F-FCD8-36D7-538B-DF3C17DC5D0F}"/>
          </ac:spMkLst>
        </pc:spChg>
      </pc:sldChg>
    </pc:docChg>
  </pc:docChgLst>
</pc:chgInfo>
</file>

<file path=ppt/comments/modernComment_10D_A5E1B736.xml><?xml version="1.0" encoding="utf-8"?>
<p188:cmLst xmlns:a="http://schemas.openxmlformats.org/drawingml/2006/main" xmlns:r="http://schemas.openxmlformats.org/officeDocument/2006/relationships" xmlns:p188="http://schemas.microsoft.com/office/powerpoint/2018/8/main">
  <p188:cm id="{F3C4A31B-6E59-4931-ADC0-29DA9534A1B8}" authorId="{83FA7578-70AE-CBC1-D851-7D4CA5FBD73E}" status="resolved" created="2025-01-09T21:51:07.045" complete="100000">
    <ac:deMkLst xmlns:ac="http://schemas.microsoft.com/office/drawing/2013/main/command">
      <pc:docMk xmlns:pc="http://schemas.microsoft.com/office/powerpoint/2013/main/command"/>
      <pc:sldMk xmlns:pc="http://schemas.microsoft.com/office/powerpoint/2013/main/command" cId="2783033142" sldId="269"/>
      <ac:spMk id="9" creationId="{4D1A1A7E-C22E-9518-C53F-8DD4695372DB}"/>
    </ac:deMkLst>
    <p188:replyLst>
      <p188:reply id="{0B791487-B3FD-483C-8F55-D11FCB3D88BB}" authorId="{30647DC6-F8E6-4746-7152-513D0BD98CB7}" created="2025-01-09T22:31:31.644">
        <p188:txBody>
          <a:bodyPr/>
          <a:lstStyle/>
          <a:p>
            <a:r>
              <a:rPr lang="en-US"/>
              <a:t>This will make is read different from their workbook. Is that OK, [@Kimberly]?</a:t>
            </a:r>
          </a:p>
        </p188:txBody>
      </p188:reply>
      <p188:reply id="{76C161C4-1445-42B6-80F0-8143543285FC}" authorId="{83FA7578-70AE-CBC1-D851-7D4CA5FBD73E}" created="2025-01-10T14:40:59.015">
        <p188:txBody>
          <a:bodyPr/>
          <a:lstStyle/>
          <a:p>
            <a:r>
              <a:rPr lang="en-US"/>
              <a:t>I didn't realized it was the same as the workbook. I'll add it back!</a:t>
            </a:r>
          </a:p>
        </p188:txBody>
        <p188:extLst>
          <p:ext xmlns:p="http://schemas.openxmlformats.org/presentationml/2006/main" uri="{57CB4572-C831-44C2-8A1C-0ADB6CCDFE69}">
            <p223:reactions xmlns:p223="http://schemas.microsoft.com/office/powerpoint/2022/03/main">
              <p223:rxn type="👍">
                <p223:instance time="2025-01-10T20:37:25.324" authorId="{30647DC6-F8E6-4746-7152-513D0BD98CB7}"/>
              </p223:rxn>
            </p223:reactions>
          </p:ext>
        </p188:extLst>
      </p188:reply>
    </p188:replyLst>
    <p188:txBody>
      <a:bodyPr/>
      <a:lstStyle/>
      <a:p>
        <a:r>
          <a:rPr lang="en-US"/>
          <a:t>removed the word their from 3rd bullet before chapter</a:t>
        </a:r>
      </a:p>
    </p188:txBody>
  </p188:cm>
</p188:cmLst>
</file>

<file path=ppt/comments/modernComment_10E_B6E3B9DD.xml><?xml version="1.0" encoding="utf-8"?>
<p188:cmLst xmlns:a="http://schemas.openxmlformats.org/drawingml/2006/main" xmlns:r="http://schemas.openxmlformats.org/officeDocument/2006/relationships" xmlns:p188="http://schemas.microsoft.com/office/powerpoint/2018/8/main">
  <p188:cm id="{1900D4B0-33D5-4973-9243-9DF553091D86}" authorId="{83FA7578-70AE-CBC1-D851-7D4CA5FBD73E}" status="resolved" created="2025-01-09T21:58:26.715" complete="100000">
    <ac:deMkLst xmlns:ac="http://schemas.microsoft.com/office/drawing/2013/main/command">
      <pc:docMk xmlns:pc="http://schemas.microsoft.com/office/powerpoint/2013/main/command"/>
      <pc:sldMk xmlns:pc="http://schemas.microsoft.com/office/powerpoint/2013/main/command" cId="3068377565" sldId="270"/>
      <ac:spMk id="3" creationId="{FDEA1F15-0CBF-2FE4-3C4F-3F569A623C25}"/>
    </ac:deMkLst>
    <p188:replyLst>
      <p188:reply id="{E2FA4CFA-F0A0-41D5-8711-D09D445E28CA}" authorId="{30647DC6-F8E6-4746-7152-513D0BD98CB7}" created="2025-01-09T22:32:19.342">
        <p188:txBody>
          <a:bodyPr/>
          <a:lstStyle/>
          <a:p>
            <a:r>
              <a:rPr lang="en-US"/>
              <a:t>Great call, [@Kimberly]! 🫡</a:t>
            </a:r>
          </a:p>
        </p188:txBody>
      </p188:reply>
    </p188:replyLst>
    <p188:txBody>
      <a:bodyPr/>
      <a:lstStyle/>
      <a:p>
        <a:r>
          <a:rPr lang="en-US"/>
          <a:t>added the titles in front of the acronyms. I know these members probably know what they are but just to make sure we cover it :)</a:t>
        </a:r>
      </a:p>
    </p188:txBody>
  </p188:cm>
</p188:cmLst>
</file>

<file path=ppt/comments/modernComment_11B_7F05C0E5.xml><?xml version="1.0" encoding="utf-8"?>
<p188:cmLst xmlns:a="http://schemas.openxmlformats.org/drawingml/2006/main" xmlns:r="http://schemas.openxmlformats.org/officeDocument/2006/relationships" xmlns:p188="http://schemas.microsoft.com/office/powerpoint/2018/8/main">
  <p188:cm id="{4B304B1E-E386-4793-9E9B-34CD77E3E718}" authorId="{83FA7578-70AE-CBC1-D851-7D4CA5FBD73E}" status="resolved" created="2025-01-09T21:51:33.889" complete="100000">
    <pc:sldMkLst xmlns:pc="http://schemas.microsoft.com/office/powerpoint/2013/main/command">
      <pc:docMk/>
      <pc:sldMk cId="2131083493" sldId="283"/>
    </pc:sldMkLst>
    <p188:txBody>
      <a:bodyPr/>
      <a:lstStyle/>
      <a:p>
        <a:r>
          <a:rPr lang="en-US"/>
          <a:t>changed # to white</a:t>
        </a:r>
      </a:p>
    </p188:txBody>
  </p188:cm>
</p188:cmLst>
</file>

<file path=ppt/comments/modernComment_11C_CCF1F1C4.xml><?xml version="1.0" encoding="utf-8"?>
<p188:cmLst xmlns:a="http://schemas.openxmlformats.org/drawingml/2006/main" xmlns:r="http://schemas.openxmlformats.org/officeDocument/2006/relationships" xmlns:p188="http://schemas.microsoft.com/office/powerpoint/2018/8/main">
  <p188:cm id="{FC2BC5B8-2003-46A5-98A9-E08CA192C65B}" authorId="{83FA7578-70AE-CBC1-D851-7D4CA5FBD73E}" status="resolved" created="2025-01-09T21:45:37.655" complete="100000">
    <pc:sldMkLst xmlns:pc="http://schemas.microsoft.com/office/powerpoint/2013/main/command">
      <pc:docMk/>
      <pc:sldMk cId="3438408132" sldId="284"/>
    </pc:sldMkLst>
    <p188:replyLst>
      <p188:reply id="{7BF0EB56-3652-4F75-843F-8929ACB3B4AD}" authorId="{30647DC6-F8E6-4746-7152-513D0BD98CB7}" created="2025-01-09T22:28:17.432">
        <p188:txBody>
          <a:bodyPr/>
          <a:lstStyle/>
          <a:p>
            <a:r>
              <a:rPr lang="en-US"/>
              <a:t>OMG! I love this! I didn’t know this was an option, as it is not how the template slide defaults. Thanks, [@Kimberly]! 🤩</a:t>
            </a:r>
          </a:p>
        </p188:txBody>
      </p188:reply>
    </p188:replyLst>
    <p188:txBody>
      <a:bodyPr/>
      <a:lstStyle/>
      <a:p>
        <a:r>
          <a:rPr lang="en-US"/>
          <a:t>to match the other ppts facilitators slide, I stylized the names</a:t>
        </a:r>
      </a:p>
    </p188:txBody>
  </p188:cm>
</p188:cmLst>
</file>

<file path=ppt/comments/modernComment_11D_B28CDF03.xml><?xml version="1.0" encoding="utf-8"?>
<p188:cmLst xmlns:a="http://schemas.openxmlformats.org/drawingml/2006/main" xmlns:r="http://schemas.openxmlformats.org/officeDocument/2006/relationships" xmlns:p188="http://schemas.microsoft.com/office/powerpoint/2018/8/main">
  <p188:cm id="{CFC166D7-45C8-4E84-8474-B20BB5D50634}" authorId="{83FA7578-70AE-CBC1-D851-7D4CA5FBD73E}" status="resolved" created="2025-01-09T21:49:09.264" complete="100000">
    <pc:sldMkLst xmlns:pc="http://schemas.microsoft.com/office/powerpoint/2013/main/command">
      <pc:docMk/>
      <pc:sldMk cId="2995576579" sldId="285"/>
    </pc:sldMkLst>
    <p188:replyLst>
      <p188:reply id="{4E48C270-FBF2-43C0-9DF1-55F3E995EC8E}" authorId="{83FA7578-70AE-CBC1-D851-7D4CA5FBD73E}" created="2025-01-09T21:49:59.217">
        <p188:txBody>
          <a:bodyPr/>
          <a:lstStyle/>
          <a:p>
            <a:r>
              <a:rPr lang="en-US"/>
              <a:t>in other bios we include emails, do we want to do that here?</a:t>
            </a:r>
          </a:p>
        </p188:txBody>
      </p188:reply>
      <p188:reply id="{383CF768-8E41-4B75-A8B9-B8F8281418DB}" authorId="{30647DC6-F8E6-4746-7152-513D0BD98CB7}" created="2025-01-09T22:30:17.446">
        <p188:txBody>
          <a:bodyPr/>
          <a:lstStyle/>
          <a:p>
            <a:r>
              <a:rPr lang="en-US"/>
              <a:t>I don’t think we need to include their emails here. Lindsey will serve as a direct contact for officers, in some capacity, so I included her email at the end of her guest appearance. 
I don’t know that Cassidy, however, is opting into being a direct contact...haha!</a:t>
            </a:r>
          </a:p>
        </p188:txBody>
      </p188:reply>
    </p188:replyLst>
    <p188:txBody>
      <a:bodyPr/>
      <a:lstStyle/>
      <a:p>
        <a:r>
          <a:rPr lang="en-US"/>
          <a:t>stylized their names and also added FNDN or HQ in front of their titles</a:t>
        </a:r>
      </a:p>
    </p188:txBody>
    <p188:extLst>
      <p:ext xmlns:p="http://schemas.openxmlformats.org/presentationml/2006/main" uri="{57CB4572-C831-44C2-8A1C-0ADB6CCDFE69}">
        <p223:reactions xmlns:p223="http://schemas.microsoft.com/office/powerpoint/2022/03/main">
          <p223:rxn type="👍">
            <p223:instance time="2025-01-09T22:28:59.099" authorId="{30647DC6-F8E6-4746-7152-513D0BD98CB7}"/>
          </p223:rxn>
        </p223:reactions>
      </p:ext>
    </p188:extLst>
  </p188:cm>
</p188:cmLst>
</file>

<file path=ppt/comments/modernComment_11F_443C0D9A.xml><?xml version="1.0" encoding="utf-8"?>
<p188:cmLst xmlns:a="http://schemas.openxmlformats.org/drawingml/2006/main" xmlns:r="http://schemas.openxmlformats.org/officeDocument/2006/relationships" xmlns:p188="http://schemas.microsoft.com/office/powerpoint/2018/8/main">
  <p188:cm id="{23503488-3FE7-4576-874C-92908B95AB6E}" authorId="{83FA7578-70AE-CBC1-D851-7D4CA5FBD73E}" status="resolved" created="2025-01-09T22:01:57.746" complete="100000">
    <ac:deMkLst xmlns:ac="http://schemas.microsoft.com/office/drawing/2013/main/command">
      <pc:docMk xmlns:pc="http://schemas.microsoft.com/office/powerpoint/2013/main/command"/>
      <pc:sldMk xmlns:pc="http://schemas.microsoft.com/office/powerpoint/2013/main/command" cId="1144786330" sldId="287"/>
      <ac:spMk id="3" creationId="{ED558B2A-4184-DD91-C67D-561435707638}"/>
    </ac:deMkLst>
    <p188:txBody>
      <a:bodyPr/>
      <a:lstStyle/>
      <a:p>
        <a:r>
          <a:rPr lang="en-US"/>
          <a:t>added periods to each of the bullet points</a:t>
        </a:r>
      </a:p>
    </p188:txBody>
  </p188:cm>
</p188:cmLst>
</file>

<file path=ppt/comments/modernComment_125_68FB5992.xml><?xml version="1.0" encoding="utf-8"?>
<p188:cmLst xmlns:a="http://schemas.openxmlformats.org/drawingml/2006/main" xmlns:r="http://schemas.openxmlformats.org/officeDocument/2006/relationships" xmlns:p188="http://schemas.microsoft.com/office/powerpoint/2018/8/main">
  <p188:cm id="{D0E80A4F-50D5-4351-BF45-200CE2A0D75B}" authorId="{83FA7578-70AE-CBC1-D851-7D4CA5FBD73E}" status="resolved" created="2025-01-10T15:34:10.757" complete="100000">
    <ac:deMkLst xmlns:ac="http://schemas.microsoft.com/office/drawing/2013/main/command">
      <pc:docMk xmlns:pc="http://schemas.microsoft.com/office/powerpoint/2013/main/command"/>
      <pc:sldMk xmlns:pc="http://schemas.microsoft.com/office/powerpoint/2013/main/command" cId="1761302930" sldId="293"/>
      <ac:spMk id="9" creationId="{4D1A1A7E-C22E-9518-C53F-8DD4695372DB}"/>
    </ac:deMkLst>
    <p188:txBody>
      <a:bodyPr/>
      <a:lstStyle/>
      <a:p>
        <a:r>
          <a:rPr lang="en-US"/>
          <a:t>according to brand guidelines "Do not use: Pi Beta Phi Foundation’s The Literacy Fund"</a:t>
        </a:r>
      </a:p>
    </p188:txBody>
  </p188:cm>
</p188:cmLst>
</file>

<file path=ppt/comments/modernComment_12A_17ED5519.xml><?xml version="1.0" encoding="utf-8"?>
<p188:cmLst xmlns:a="http://schemas.openxmlformats.org/drawingml/2006/main" xmlns:r="http://schemas.openxmlformats.org/officeDocument/2006/relationships" xmlns:p188="http://schemas.microsoft.com/office/powerpoint/2018/8/main">
  <p188:cm id="{7AD8AF22-229C-401C-8A50-D8A5EA9163FC}" authorId="{83FA7578-70AE-CBC1-D851-7D4CA5FBD73E}" status="resolved" created="2025-01-10T14:59:20.212" complete="100000">
    <ac:deMkLst xmlns:ac="http://schemas.microsoft.com/office/drawing/2013/main/command">
      <pc:docMk xmlns:pc="http://schemas.microsoft.com/office/powerpoint/2013/main/command"/>
      <pc:sldMk xmlns:pc="http://schemas.microsoft.com/office/powerpoint/2013/main/command" cId="401429785" sldId="298"/>
      <ac:spMk id="9" creationId="{DF669D85-11BB-C61B-9AE0-DFF7252655A0}"/>
    </ac:deMkLst>
    <p188:txBody>
      <a:bodyPr/>
      <a:lstStyle/>
      <a:p>
        <a:r>
          <a:rPr lang="en-US"/>
          <a:t>added trademark symbol and spelled out LDC</a:t>
        </a:r>
      </a:p>
    </p188:txBody>
  </p188:cm>
</p188:cmLst>
</file>

<file path=ppt/comments/modernComment_12E_549D0D3A.xml><?xml version="1.0" encoding="utf-8"?>
<p188:cmLst xmlns:a="http://schemas.openxmlformats.org/drawingml/2006/main" xmlns:r="http://schemas.openxmlformats.org/officeDocument/2006/relationships" xmlns:p188="http://schemas.microsoft.com/office/powerpoint/2018/8/main">
  <p188:cm id="{9AE03D63-6C6E-4FFF-8FF2-B4421393AC3A}" authorId="{83FA7578-70AE-CBC1-D851-7D4CA5FBD73E}" status="resolved" created="2025-01-10T14:53:30.892" complete="100000">
    <ac:deMkLst xmlns:ac="http://schemas.microsoft.com/office/drawing/2013/main/command">
      <pc:docMk xmlns:pc="http://schemas.microsoft.com/office/powerpoint/2013/main/command"/>
      <pc:sldMk xmlns:pc="http://schemas.microsoft.com/office/powerpoint/2013/main/command" cId="1419578682" sldId="302"/>
      <ac:spMk id="5" creationId="{ECA28DD6-4240-D919-42E3-E862A44B3779}"/>
    </ac:deMkLst>
    <p188:txBody>
      <a:bodyPr/>
      <a:lstStyle/>
      <a:p>
        <a:r>
          <a:rPr lang="en-US"/>
          <a:t>rearranged to read: The Literacy Fund at Pi Beta Phi Foundation</a:t>
        </a:r>
      </a:p>
    </p188:txBody>
    <p188:extLst>
      <p:ext xmlns:p="http://schemas.openxmlformats.org/presentationml/2006/main" uri="{57CB4572-C831-44C2-8A1C-0ADB6CCDFE69}">
        <p223:reactions xmlns:p223="http://schemas.microsoft.com/office/powerpoint/2022/03/main">
          <p223:rxn type="👍">
            <p223:instance time="2025-01-10T20:39:39.619" authorId="{30647DC6-F8E6-4746-7152-513D0BD98CB7}"/>
          </p223:rxn>
        </p223:reactions>
      </p:ext>
    </p188:extLst>
  </p188:cm>
</p188:cmLst>
</file>

<file path=ppt/comments/modernComment_132_E26AFBD6.xml><?xml version="1.0" encoding="utf-8"?>
<p188:cmLst xmlns:a="http://schemas.openxmlformats.org/drawingml/2006/main" xmlns:r="http://schemas.openxmlformats.org/officeDocument/2006/relationships" xmlns:p188="http://schemas.microsoft.com/office/powerpoint/2018/8/main">
  <p188:cm id="{CB960EBB-75D7-4789-BA73-9400F72DE22C}" authorId="{83FA7578-70AE-CBC1-D851-7D4CA5FBD73E}" status="resolved" created="2025-01-09T22:08:52.542" complete="100000">
    <ac:deMkLst xmlns:ac="http://schemas.microsoft.com/office/drawing/2013/main/command">
      <pc:docMk xmlns:pc="http://schemas.microsoft.com/office/powerpoint/2013/main/command"/>
      <pc:sldMk xmlns:pc="http://schemas.microsoft.com/office/powerpoint/2013/main/command" cId="3798662102" sldId="306"/>
      <ac:spMk id="3" creationId="{E1D16532-F42D-3A82-814B-BCD2D3D1B176}"/>
    </ac:deMkLst>
    <p188:txBody>
      <a:bodyPr/>
      <a:lstStyle/>
      <a:p>
        <a:r>
          <a:rPr lang="en-US"/>
          <a:t>removed the second and third trademarked symbols since its already mentioned in the title</a:t>
        </a:r>
      </a:p>
    </p188:txBody>
    <p188:extLst>
      <p:ext xmlns:p="http://schemas.openxmlformats.org/presentationml/2006/main" uri="{57CB4572-C831-44C2-8A1C-0ADB6CCDFE69}">
        <p223:reactions xmlns:p223="http://schemas.microsoft.com/office/powerpoint/2022/03/main">
          <p223:rxn type="👍">
            <p223:instance time="2025-01-09T22:34:36.044" authorId="{30647DC6-F8E6-4746-7152-513D0BD98CB7}"/>
          </p223:rxn>
        </p223:reactions>
      </p:ext>
    </p188:extLst>
  </p188:cm>
</p188:cmLst>
</file>

<file path=ppt/comments/modernComment_134_E67DDEC1.xml><?xml version="1.0" encoding="utf-8"?>
<p188:cmLst xmlns:a="http://schemas.openxmlformats.org/drawingml/2006/main" xmlns:r="http://schemas.openxmlformats.org/officeDocument/2006/relationships" xmlns:p188="http://schemas.microsoft.com/office/powerpoint/2018/8/main">
  <p188:cm id="{AE412834-2FD0-49C9-8FCF-67C61B985CAB}" authorId="{83FA7578-70AE-CBC1-D851-7D4CA5FBD73E}" status="resolved" created="2025-01-09T22:18:27.618" complete="100000">
    <ac:deMkLst xmlns:ac="http://schemas.microsoft.com/office/drawing/2013/main/command">
      <pc:docMk xmlns:pc="http://schemas.microsoft.com/office/powerpoint/2013/main/command"/>
      <pc:sldMk xmlns:pc="http://schemas.microsoft.com/office/powerpoint/2013/main/command" cId="3867008705" sldId="308"/>
      <ac:spMk id="3" creationId="{23836C96-EB56-993D-54A1-E912758233EE}"/>
    </ac:deMkLst>
    <p188:txBody>
      <a:bodyPr/>
      <a:lstStyle/>
      <a:p>
        <a:r>
          <a:rPr lang="en-US"/>
          <a:t>changed pre-k-third grade to preschool-third grade</a:t>
        </a:r>
      </a:p>
    </p188:txBody>
  </p188:cm>
</p188:cmLst>
</file>

<file path=ppt/comments/modernComment_136_6E9D608D.xml><?xml version="1.0" encoding="utf-8"?>
<p188:cmLst xmlns:a="http://schemas.openxmlformats.org/drawingml/2006/main" xmlns:r="http://schemas.openxmlformats.org/officeDocument/2006/relationships" xmlns:p188="http://schemas.microsoft.com/office/powerpoint/2018/8/main">
  <p188:cm id="{17F09590-6A23-41C4-9B1C-677189CEB2DD}" authorId="{83FA7578-70AE-CBC1-D851-7D4CA5FBD73E}" status="resolved" created="2025-01-09T22:06:02.136" complete="100000">
    <ac:deMkLst xmlns:ac="http://schemas.microsoft.com/office/drawing/2013/main/command">
      <pc:docMk xmlns:pc="http://schemas.microsoft.com/office/powerpoint/2013/main/command"/>
      <pc:sldMk xmlns:pc="http://schemas.microsoft.com/office/powerpoint/2013/main/command" cId="1855807629" sldId="310"/>
      <ac:spMk id="9" creationId="{291BFAE3-A22A-31B0-E98C-AC69E6C2C8C6}"/>
    </ac:deMkLst>
    <p188:txBody>
      <a:bodyPr/>
      <a:lstStyle/>
      <a:p>
        <a:r>
          <a:rPr lang="en-US"/>
          <a:t>added period to first bullet</a:t>
        </a:r>
      </a:p>
    </p188:txBody>
  </p188:cm>
</p188:cmLst>
</file>

<file path=ppt/comments/modernComment_137_200BE836.xml><?xml version="1.0" encoding="utf-8"?>
<p188:cmLst xmlns:a="http://schemas.openxmlformats.org/drawingml/2006/main" xmlns:r="http://schemas.openxmlformats.org/officeDocument/2006/relationships" xmlns:p188="http://schemas.microsoft.com/office/powerpoint/2018/8/main">
  <p188:cm id="{49F2025C-EF01-4026-AD15-53B292EC48C8}" authorId="{83FA7578-70AE-CBC1-D851-7D4CA5FBD73E}" status="resolved" created="2025-01-09T22:06:58.526" startDate="2025-01-09T22:34:21.478" dueDate="2025-01-09T22:34:21.478" assignedTo="{83FA7578-70AE-CBC1-D851-7D4CA5FBD73E}" complete="100000" title="Is this necessary, since they are not complete sentences, but rather phrases, @Kimberly?">
    <ac:deMkLst xmlns:ac="http://schemas.microsoft.com/office/drawing/2013/main/command">
      <pc:docMk xmlns:pc="http://schemas.microsoft.com/office/powerpoint/2013/main/command"/>
      <pc:sldMk xmlns:pc="http://schemas.microsoft.com/office/powerpoint/2013/main/command" cId="537651254" sldId="311"/>
      <ac:spMk id="3" creationId="{42813F10-C600-9519-7DB4-E1E6841E9BED}"/>
    </ac:deMkLst>
    <p188:replyLst>
      <p188:reply id="{CC792F3E-B89F-4600-ACF1-5672E93D1512}" authorId="{30647DC6-F8E6-4746-7152-513D0BD98CB7}" created="2025-01-09T22:34:21.478">
        <p188:txBody>
          <a:bodyPr/>
          <a:lstStyle/>
          <a:p>
            <a:r>
              <a:rPr lang="en-US"/>
              <a:t>Is this necessary, since they are not complete sentences, but rather phrases, [@Kimberly]?</a:t>
            </a:r>
          </a:p>
        </p188:txBody>
      </p188:reply>
      <p188:reply id="{552667F5-33D9-49E8-BF9D-330E4D4A156B}" authorId="{83FA7578-70AE-CBC1-D851-7D4CA5FBD73E}" created="2025-01-10T14:43:44.347">
        <p188:txBody>
          <a:bodyPr/>
          <a:lstStyle/>
          <a:p>
            <a:r>
              <a:rPr lang="en-US"/>
              <a:t>i went back and forth with a lot of these since AP guidelines suggest no punctuations for single words or single phrases, however these are not complete sentences. I'm okay with removing the periods when they're not complete sentences to match the rest of the ppts. Thanks [@Adam Bantz] for checking!</a:t>
            </a:r>
          </a:p>
        </p188:txBody>
        <p188:extLst>
          <p:ext xmlns:p="http://schemas.openxmlformats.org/presentationml/2006/main" uri="{57CB4572-C831-44C2-8A1C-0ADB6CCDFE69}">
            <p223:reactions xmlns:p223="http://schemas.microsoft.com/office/powerpoint/2022/03/main">
              <p223:rxn type="👍">
                <p223:instance time="2025-01-10T20:37:44.831" authorId="{30647DC6-F8E6-4746-7152-513D0BD98CB7}"/>
              </p223:rxn>
            </p223:reactions>
          </p:ext>
        </p188:extLst>
      </p188:reply>
      <p188:reply id="{9D147EA4-8AE7-4E0C-B42B-7D57D981D694}" authorId="{30647DC6-F8E6-4746-7152-513D0BD98CB7}" created="2025-01-10T20:38:02.266">
        <p188:txBody>
          <a:bodyPr/>
          <a:lstStyle/>
          <a:p>
            <a:r>
              <a:rPr lang="en-US"/>
              <a:t>Thank YOU! AP can be a brain teaser!!</a:t>
            </a:r>
          </a:p>
        </p188:txBody>
      </p188:reply>
    </p188:replyLst>
    <p188:txBody>
      <a:bodyPr/>
      <a:lstStyle/>
      <a:p>
        <a:r>
          <a:rPr lang="en-US"/>
          <a:t>added periods to these bullets as well</a:t>
        </a:r>
      </a:p>
    </p188:txBody>
    <p188:extLst>
      <p:ext xmlns:p="http://schemas.openxmlformats.org/presentationml/2006/main" uri="{5BB2D875-25FF-4072-B9AC-8F64D62656EB}">
        <p228:taskDetails xmlns:p228="http://schemas.microsoft.com/office/powerpoint/2022/08/main">
          <p228:history>
            <p228:event time="2025-01-09T22:34:21.478" id="{525E12BA-EC17-4588-8F68-5D045B73DD21}">
              <p228:atrbtn authorId="{30647DC6-F8E6-4746-7152-513D0BD98CB7}"/>
              <p228:anchr>
                <p228:comment id="{CC792F3E-B89F-4600-ACF1-5672E93D1512}"/>
              </p228:anchr>
              <p228:add/>
            </p228:event>
            <p228:event time="2025-01-09T22:34:21.478" id="{93D7794B-A7BD-4AD7-9387-D8165F90D996}">
              <p228:atrbtn authorId="{30647DC6-F8E6-4746-7152-513D0BD98CB7}"/>
              <p228:anchr>
                <p228:comment id="{CC792F3E-B89F-4600-ACF1-5672E93D1512}"/>
              </p228:anchr>
              <p228:asgn authorId="{83FA7578-70AE-CBC1-D851-7D4CA5FBD73E}"/>
            </p228:event>
            <p228:event time="2025-01-09T22:34:21.478" id="{BACFD726-972F-4458-8CD6-0B70E0FC2AAB}">
              <p228:atrbtn authorId="{30647DC6-F8E6-4746-7152-513D0BD98CB7}"/>
              <p228:anchr>
                <p228:comment id="{CC792F3E-B89F-4600-ACF1-5672E93D1512}"/>
              </p228:anchr>
              <p228:date stDt="2025-01-09T22:34:21.478" endDt="2025-01-09T22:34:21.478"/>
            </p228:event>
            <p228:event time="2025-01-09T22:34:21.478" id="{CCF62F9E-4F24-48C8-9289-78C8712FFC73}">
              <p228:atrbtn authorId="{30647DC6-F8E6-4746-7152-513D0BD98CB7}"/>
              <p228:anchr>
                <p228:comment id="{CC792F3E-B89F-4600-ACF1-5672E93D1512}"/>
              </p228:anchr>
              <p228:title val="Is this necessary, since they are not complete sentences, but rather phrases, @Kimberly?"/>
            </p228:event>
            <p228:event time="2025-01-10T20:38:06.975" id="{E05B5E7E-1C20-4643-8F53-613B08500DD7}">
              <p228:atrbtn authorId="{30647DC6-F8E6-4746-7152-513D0BD98CB7}"/>
              <p228:anchr>
                <p228:comment id="{00000000-0000-0000-0000-000000000000}"/>
              </p228:anchr>
              <p228:pcntCmplt val="100000"/>
            </p228:event>
          </p228:history>
        </p228:taskDetails>
      </p:ext>
    </p188:extLst>
  </p188:cm>
</p188:cmLst>
</file>

<file path=ppt/comments/modernComment_138_A4095F42.xml><?xml version="1.0" encoding="utf-8"?>
<p188:cmLst xmlns:a="http://schemas.openxmlformats.org/drawingml/2006/main" xmlns:r="http://schemas.openxmlformats.org/officeDocument/2006/relationships" xmlns:p188="http://schemas.microsoft.com/office/powerpoint/2018/8/main">
  <p188:cm id="{0C971A8B-05B3-464F-B04E-FCB0805E5732}" authorId="{83FA7578-70AE-CBC1-D851-7D4CA5FBD73E}" status="resolved" created="2025-01-09T22:07:11.526" complete="100000">
    <ac:deMkLst xmlns:ac="http://schemas.microsoft.com/office/drawing/2013/main/command">
      <pc:docMk xmlns:pc="http://schemas.microsoft.com/office/powerpoint/2013/main/command"/>
      <pc:sldMk xmlns:pc="http://schemas.microsoft.com/office/powerpoint/2013/main/command" cId="2752077634" sldId="312"/>
      <ac:spMk id="9" creationId="{BA912EF0-E014-606E-542C-1B93416C3BA1}"/>
    </ac:deMkLst>
    <p188:txBody>
      <a:bodyPr/>
      <a:lstStyle/>
      <a:p>
        <a:r>
          <a:rPr lang="en-US"/>
          <a:t>added periods</a:t>
        </a:r>
      </a:p>
    </p188:txBody>
  </p188:cm>
</p188:cmLst>
</file>

<file path=ppt/comments/modernComment_140_DE321D76.xml><?xml version="1.0" encoding="utf-8"?>
<p188:cmLst xmlns:a="http://schemas.openxmlformats.org/drawingml/2006/main" xmlns:r="http://schemas.openxmlformats.org/officeDocument/2006/relationships" xmlns:p188="http://schemas.microsoft.com/office/powerpoint/2018/8/main">
  <p188:cm id="{6E764801-96ED-4220-9F25-C7ED71C05946}" authorId="{83FA7578-70AE-CBC1-D851-7D4CA5FBD73E}" status="resolved" created="2025-01-09T22:09:25.385" complete="100000">
    <ac:deMkLst xmlns:ac="http://schemas.microsoft.com/office/drawing/2013/main/command">
      <pc:docMk xmlns:pc="http://schemas.microsoft.com/office/powerpoint/2013/main/command"/>
      <pc:sldMk xmlns:pc="http://schemas.microsoft.com/office/powerpoint/2013/main/command" cId="3727826294" sldId="320"/>
      <ac:spMk id="3" creationId="{D55CBCC4-BB72-5937-16F1-AF49B7C54850}"/>
    </ac:deMkLst>
    <p188:txBody>
      <a:bodyPr/>
      <a:lstStyle/>
      <a:p>
        <a:r>
          <a:rPr lang="en-US"/>
          <a:t>stretched it a little further to get Pi Beta Phi on one line</a:t>
        </a:r>
      </a:p>
    </p188:txBody>
    <p188:extLst>
      <p:ext xmlns:p="http://schemas.openxmlformats.org/presentationml/2006/main" uri="{57CB4572-C831-44C2-8A1C-0ADB6CCDFE69}">
        <p223:reactions xmlns:p223="http://schemas.microsoft.com/office/powerpoint/2022/03/main">
          <p223:rxn type="👍">
            <p223:instance time="2025-01-09T22:35:09.839" authorId="{30647DC6-F8E6-4746-7152-513D0BD98CB7}"/>
          </p223:rxn>
        </p223:reactions>
      </p:ext>
    </p188:extLst>
  </p188:cm>
  <p188:cm id="{36472E8B-DF7F-4627-AD2E-E4197D66580A}" authorId="{83FA7578-70AE-CBC1-D851-7D4CA5FBD73E}" status="resolved" created="2025-01-09T22:15:15.525" complete="100000">
    <pc:sldMkLst xmlns:pc="http://schemas.microsoft.com/office/powerpoint/2013/main/command">
      <pc:docMk/>
      <pc:sldMk cId="3727826294" sldId="320"/>
    </pc:sldMkLst>
    <p188:txBody>
      <a:bodyPr/>
      <a:lstStyle/>
      <a:p>
        <a:r>
          <a:rPr lang="en-US"/>
          <a:t>added periods to these bullets. according to AP guidelines you only dont need a period for a single word or a single phrase</a:t>
        </a:r>
      </a:p>
    </p188:txBody>
  </p188:cm>
</p188:cmLst>
</file>

<file path=ppt/comments/modernComment_142_6D0ACF34.xml><?xml version="1.0" encoding="utf-8"?>
<p188:cmLst xmlns:a="http://schemas.openxmlformats.org/drawingml/2006/main" xmlns:r="http://schemas.openxmlformats.org/officeDocument/2006/relationships" xmlns:p188="http://schemas.microsoft.com/office/powerpoint/2018/8/main">
  <p188:cm id="{9B9AAE45-074B-443B-9DC3-1911A859C647}" authorId="{83FA7578-70AE-CBC1-D851-7D4CA5FBD73E}" status="resolved" created="2025-01-09T22:19:33.243" complete="100000">
    <ac:deMkLst xmlns:ac="http://schemas.microsoft.com/office/drawing/2013/main/command">
      <pc:docMk xmlns:pc="http://schemas.microsoft.com/office/powerpoint/2013/main/command"/>
      <pc:sldMk xmlns:pc="http://schemas.microsoft.com/office/powerpoint/2013/main/command" cId="1829424948" sldId="322"/>
      <ac:spMk id="3" creationId="{2A464C4F-FCD8-36D7-538B-DF3C17DC5D0F}"/>
    </ac:deMkLst>
    <p188:txBody>
      <a:bodyPr/>
      <a:lstStyle/>
      <a:p>
        <a:r>
          <a:rPr lang="en-US"/>
          <a:t>added ® to first book</a:t>
        </a:r>
      </a:p>
    </p188:txBody>
  </p188:cm>
</p188:cmLst>
</file>

<file path=ppt/comments/modernComment_144_F20055C0.xml><?xml version="1.0" encoding="utf-8"?>
<p188:cmLst xmlns:a="http://schemas.openxmlformats.org/drawingml/2006/main" xmlns:r="http://schemas.openxmlformats.org/officeDocument/2006/relationships" xmlns:p188="http://schemas.microsoft.com/office/powerpoint/2018/8/main">
  <p188:cm id="{CA6E0001-F8DB-4908-B6E9-4650F947D30D}" authorId="{83FA7578-70AE-CBC1-D851-7D4CA5FBD73E}" status="resolved" created="2025-01-10T15:00:11.964" complete="100000">
    <ac:deMkLst xmlns:ac="http://schemas.microsoft.com/office/drawing/2013/main/command">
      <pc:docMk xmlns:pc="http://schemas.microsoft.com/office/powerpoint/2013/main/command"/>
      <pc:sldMk xmlns:pc="http://schemas.microsoft.com/office/powerpoint/2013/main/command" cId="4060108224" sldId="324"/>
      <ac:spMk id="3" creationId="{0AE066BE-233F-3290-CB59-2590A27130EC}"/>
    </ac:deMkLst>
    <p188:txBody>
      <a:bodyPr/>
      <a:lstStyle/>
      <a:p>
        <a:r>
          <a:rPr lang="en-US"/>
          <a:t>added abbreviations</a:t>
        </a:r>
      </a:p>
    </p188:txBody>
  </p188:cm>
</p188:cmLst>
</file>

<file path=ppt/comments/modernComment_146_9478F78B.xml><?xml version="1.0" encoding="utf-8"?>
<p188:cmLst xmlns:a="http://schemas.openxmlformats.org/drawingml/2006/main" xmlns:r="http://schemas.openxmlformats.org/officeDocument/2006/relationships" xmlns:p188="http://schemas.microsoft.com/office/powerpoint/2018/8/main">
  <p188:cm id="{035EE142-1493-44DE-97C8-170475B37A16}" authorId="{83FA7578-70AE-CBC1-D851-7D4CA5FBD73E}" status="resolved" created="2025-01-10T14:52:02.327" complete="100000">
    <ac:deMkLst xmlns:ac="http://schemas.microsoft.com/office/drawing/2013/main/command">
      <pc:docMk xmlns:pc="http://schemas.microsoft.com/office/powerpoint/2013/main/command"/>
      <pc:sldMk xmlns:pc="http://schemas.microsoft.com/office/powerpoint/2013/main/command" cId="2490955659" sldId="326"/>
      <ac:spMk id="3" creationId="{BFC9492C-422A-D3BA-E528-8E9984FC2EC6}"/>
    </ac:deMkLst>
    <p188:txBody>
      <a:bodyPr/>
      <a:lstStyle/>
      <a:p>
        <a:r>
          <a:rPr lang="en-US"/>
          <a:t>rearranged the words to read: The Literacy Fund at Pi Beta Phi Foundation</a:t>
        </a:r>
      </a:p>
    </p188:txBody>
    <p188:extLst>
      <p:ext xmlns:p="http://schemas.openxmlformats.org/presentationml/2006/main" uri="{57CB4572-C831-44C2-8A1C-0ADB6CCDFE69}">
        <p223:reactions xmlns:p223="http://schemas.microsoft.com/office/powerpoint/2022/03/main">
          <p223:rxn type="👍">
            <p223:instance time="2025-01-10T20:39:16.999" authorId="{30647DC6-F8E6-4746-7152-513D0BD98CB7}"/>
          </p223:rxn>
        </p223:reactions>
      </p:ext>
    </p188:extLst>
  </p188:cm>
</p188:cmLst>
</file>

<file path=ppt/comments/modernComment_14D_9CA17491.xml><?xml version="1.0" encoding="utf-8"?>
<p188:cmLst xmlns:a="http://schemas.openxmlformats.org/drawingml/2006/main" xmlns:r="http://schemas.openxmlformats.org/officeDocument/2006/relationships" xmlns:p188="http://schemas.microsoft.com/office/powerpoint/2018/8/main">
  <p188:cm id="{03733AF5-F915-4C8D-AC4E-C375F09700DD}" authorId="{83FA7578-70AE-CBC1-D851-7D4CA5FBD73E}" status="resolved" created="2025-01-10T15:47:39.868" complete="100000">
    <ac:deMkLst xmlns:ac="http://schemas.microsoft.com/office/drawing/2013/main/command">
      <pc:docMk xmlns:pc="http://schemas.microsoft.com/office/powerpoint/2013/main/command"/>
      <pc:sldMk xmlns:pc="http://schemas.microsoft.com/office/powerpoint/2013/main/command" cId="2627826833" sldId="333"/>
      <ac:spMk id="9" creationId="{63484608-A4D5-0BBE-B242-9E49193C2B37}"/>
    </ac:deMkLst>
    <p188:txBody>
      <a:bodyPr/>
      <a:lstStyle/>
      <a:p>
        <a:r>
          <a:rPr lang="en-US"/>
          <a:t>added full title before acronym</a:t>
        </a:r>
      </a:p>
    </p188:txBody>
  </p188:cm>
</p188:cmLst>
</file>

<file path=ppt/comments/modernComment_14E_A06B2512.xml><?xml version="1.0" encoding="utf-8"?>
<p188:cmLst xmlns:a="http://schemas.openxmlformats.org/drawingml/2006/main" xmlns:r="http://schemas.openxmlformats.org/officeDocument/2006/relationships" xmlns:p188="http://schemas.microsoft.com/office/powerpoint/2018/8/main">
  <p188:cm id="{7701B52B-5C44-46DB-933D-8CA84E0CCBC8}" authorId="{83FA7578-70AE-CBC1-D851-7D4CA5FBD73E}" status="resolved" created="2025-01-10T15:44:40.696" complete="100000">
    <pc:sldMkLst xmlns:pc="http://schemas.microsoft.com/office/powerpoint/2013/main/command">
      <pc:docMk/>
      <pc:sldMk cId="2691376402" sldId="334"/>
    </pc:sldMkLst>
    <p188:txBody>
      <a:bodyPr/>
      <a:lstStyle/>
      <a:p>
        <a:r>
          <a:rPr lang="en-US"/>
          <a:t>stylized name</a:t>
        </a:r>
      </a:p>
    </p188:txBody>
  </p188:cm>
</p188:cmLst>
</file>

<file path=ppt/comments/modernComment_153_5CAD80F2.xml><?xml version="1.0" encoding="utf-8"?>
<p188:cmLst xmlns:a="http://schemas.openxmlformats.org/drawingml/2006/main" xmlns:r="http://schemas.openxmlformats.org/officeDocument/2006/relationships" xmlns:p188="http://schemas.microsoft.com/office/powerpoint/2018/8/main">
  <p188:cm id="{DC07F1B7-34C8-4325-9C65-888DB91F159C}" authorId="{83FA7578-70AE-CBC1-D851-7D4CA5FBD73E}" status="resolved" created="2025-01-10T16:04:39.448" complete="100000">
    <ac:deMkLst xmlns:ac="http://schemas.microsoft.com/office/drawing/2013/main/command">
      <pc:docMk xmlns:pc="http://schemas.microsoft.com/office/powerpoint/2013/main/command"/>
      <pc:sldMk xmlns:pc="http://schemas.microsoft.com/office/powerpoint/2013/main/command" cId="1554874610" sldId="339"/>
      <ac:spMk id="3" creationId="{ABE58F56-30A1-EE45-5FF1-DDAC3ED510C0}"/>
    </ac:deMkLst>
    <p188:txBody>
      <a:bodyPr/>
      <a:lstStyle/>
      <a:p>
        <a:r>
          <a:rPr lang="en-US"/>
          <a:t>made sure Pi Beta Phi was on one line</a:t>
        </a:r>
      </a:p>
    </p188:txBody>
  </p188:cm>
</p188:cmLst>
</file>

<file path=ppt/comments/modernComment_154_C9DA7758.xml><?xml version="1.0" encoding="utf-8"?>
<p188:cmLst xmlns:a="http://schemas.openxmlformats.org/drawingml/2006/main" xmlns:r="http://schemas.openxmlformats.org/officeDocument/2006/relationships" xmlns:p188="http://schemas.microsoft.com/office/powerpoint/2018/8/main">
  <p188:cm id="{6679C7B2-14A8-4C4A-96F2-3647D5384186}" authorId="{83FA7578-70AE-CBC1-D851-7D4CA5FBD73E}" status="resolved" created="2025-01-10T16:38:39.607" complete="100000">
    <ac:deMkLst xmlns:ac="http://schemas.microsoft.com/office/drawing/2013/main/command">
      <pc:docMk xmlns:pc="http://schemas.microsoft.com/office/powerpoint/2013/main/command"/>
      <pc:sldMk xmlns:pc="http://schemas.microsoft.com/office/powerpoint/2013/main/command" cId="3386537816" sldId="340"/>
      <ac:spMk id="3" creationId="{34FC5FD2-432C-8020-F386-9CD0255707F4}"/>
    </ac:deMkLst>
    <p188:replyLst>
      <p188:reply id="{05A1905C-552C-4D39-AEB7-3E516B28E65A}" authorId="{30647DC6-F8E6-4746-7152-513D0BD98CB7}" created="2025-01-10T20:47:22.281">
        <p188:txBody>
          <a:bodyPr/>
          <a:lstStyle/>
          <a:p>
            <a:r>
              <a:rPr lang="en-US"/>
              <a:t>Thank you!!</a:t>
            </a:r>
          </a:p>
        </p188:txBody>
      </p188:reply>
    </p188:replyLst>
    <p188:txBody>
      <a:bodyPr/>
      <a:lstStyle/>
      <a:p>
        <a:r>
          <a:rPr lang="en-US"/>
          <a:t>i know pnm is super common knowledge but i included the term just in case!</a:t>
        </a:r>
      </a:p>
    </p188:txBody>
  </p188:cm>
</p188:cmLst>
</file>

<file path=ppt/comments/modernComment_17D_25CA7BE9.xml><?xml version="1.0" encoding="utf-8"?>
<p188:cmLst xmlns:a="http://schemas.openxmlformats.org/drawingml/2006/main" xmlns:r="http://schemas.openxmlformats.org/officeDocument/2006/relationships" xmlns:p188="http://schemas.microsoft.com/office/powerpoint/2018/8/main">
  <p188:cm id="{897214E5-32C0-4732-8B82-4C91D5A59146}" authorId="{83FA7578-70AE-CBC1-D851-7D4CA5FBD73E}" status="resolved" created="2025-01-10T16:30:05.090" complete="100000">
    <ac:deMkLst xmlns:ac="http://schemas.microsoft.com/office/drawing/2013/main/command">
      <pc:docMk xmlns:pc="http://schemas.microsoft.com/office/powerpoint/2013/main/command"/>
      <pc:sldMk xmlns:pc="http://schemas.microsoft.com/office/powerpoint/2013/main/command" cId="634026985" sldId="381"/>
      <ac:spMk id="2" creationId="{F7E3C80F-D5EE-F3E3-9AD7-A89F81753931}"/>
    </ac:deMkLst>
    <p188:txBody>
      <a:bodyPr/>
      <a:lstStyle/>
      <a:p>
        <a:r>
          <a:rPr lang="en-US"/>
          <a:t>Italicized the arrow and added trademark on first reference</a:t>
        </a:r>
      </a:p>
    </p188:txBody>
  </p188:cm>
</p188:cmLst>
</file>

<file path=ppt/comments/modernComment_183_9EE9CFCA.xml><?xml version="1.0" encoding="utf-8"?>
<p188:cmLst xmlns:a="http://schemas.openxmlformats.org/drawingml/2006/main" xmlns:r="http://schemas.openxmlformats.org/officeDocument/2006/relationships" xmlns:p188="http://schemas.microsoft.com/office/powerpoint/2018/8/main">
  <p188:cm id="{657E1621-A23A-4B57-861D-B50AFC329CE9}" authorId="{83FA7578-70AE-CBC1-D851-7D4CA5FBD73E}" created="2025-01-10T16:32:42.919">
    <ac:deMkLst xmlns:ac="http://schemas.microsoft.com/office/drawing/2013/main/command">
      <pc:docMk xmlns:pc="http://schemas.microsoft.com/office/powerpoint/2013/main/command"/>
      <pc:sldMk xmlns:pc="http://schemas.microsoft.com/office/powerpoint/2013/main/command" cId="2666123210" sldId="387"/>
      <ac:picMk id="5" creationId="{CCE245C3-3C8C-2FCD-2F55-65B6632A0ACC}"/>
    </ac:deMkLst>
    <p188:replyLst>
      <p188:reply id="{E306B916-73B5-44C9-94CF-97BDF3DBE51A}" authorId="{30647DC6-F8E6-4746-7152-513D0BD98CB7}" created="2025-01-10T20:47:05.995">
        <p188:txBody>
          <a:bodyPr/>
          <a:lstStyle/>
          <a:p>
            <a:r>
              <a:rPr lang="en-US"/>
              <a:t>This intention here was to be able to shoutout some of the chapters that are going to be in attendance.
If we clarify aloud where chapter submissions usually show up, can we still share these screenshots, [@Kimberly]?</a:t>
            </a:r>
          </a:p>
        </p188:txBody>
        <p188:extLst>
          <p:ext xmlns:p="http://schemas.openxmlformats.org/presentationml/2006/main" uri="{57CB4572-C831-44C2-8A1C-0ADB6CCDFE69}">
            <p223:reactions xmlns:p223="http://schemas.microsoft.com/office/powerpoint/2022/03/main">
              <p223:rxn type="👍">
                <p223:instance time="2025-01-10T20:55:29.290" authorId="{83FA7578-70AE-CBC1-D851-7D4CA5FBD73E}"/>
              </p223:rxn>
            </p223:reactions>
          </p:ext>
        </p188:extLst>
      </p188:reply>
    </p188:replyLst>
    <p188:txBody>
      <a:bodyPr/>
      <a:lstStyle/>
      <a:p>
        <a:r>
          <a:rPr lang="en-US"/>
          <a:t>the next two slides are technically the Built for Sisterhood section and RLA section. For the summer 24 arrow we highlighted chapter-specific activities but that is not always the case. Recommend changing these two slides to include Collegiate News screenshots from the arrow instead, since that's where the submissions usually show up</a:t>
        </a:r>
      </a:p>
    </p188:txBody>
  </p188:cm>
</p188:cmLst>
</file>

<file path=ppt/comments/modernComment_184_852F7C06.xml><?xml version="1.0" encoding="utf-8"?>
<p188:cmLst xmlns:a="http://schemas.openxmlformats.org/drawingml/2006/main" xmlns:r="http://schemas.openxmlformats.org/officeDocument/2006/relationships" xmlns:p188="http://schemas.microsoft.com/office/powerpoint/2018/8/main">
  <p188:cm id="{28C126E9-8C0B-4959-BC6E-90D0C23896AA}" authorId="{83FA7578-70AE-CBC1-D851-7D4CA5FBD73E}" status="resolved" created="2025-01-10T16:32:54.653" complete="100000">
    <pc:sldMkLst xmlns:pc="http://schemas.microsoft.com/office/powerpoint/2013/main/command">
      <pc:docMk/>
      <pc:sldMk cId="2234481670" sldId="388"/>
    </pc:sldMkLst>
    <p188:txBody>
      <a:bodyPr/>
      <a:lstStyle/>
      <a:p>
        <a:r>
          <a:rPr lang="en-US"/>
          <a:t>see comment on slide 86</a:t>
        </a:r>
      </a:p>
    </p188:txBody>
  </p188:cm>
</p188:cmLst>
</file>

<file path=ppt/comments/modernComment_185_A2F9B37D.xml><?xml version="1.0" encoding="utf-8"?>
<p188:cmLst xmlns:a="http://schemas.openxmlformats.org/drawingml/2006/main" xmlns:r="http://schemas.openxmlformats.org/officeDocument/2006/relationships" xmlns:p188="http://schemas.microsoft.com/office/powerpoint/2018/8/main">
  <p188:cm id="{BDC2681D-A8F4-477D-B884-DECC2DB42009}" authorId="{83FA7578-70AE-CBC1-D851-7D4CA5FBD73E}" status="resolved" created="2025-01-10T16:33:24.153" startDate="2025-01-10T20:45:50.742" dueDate="2025-01-10T20:45:50.742" assignedTo="{83FA7578-70AE-CBC1-D851-7D4CA5FBD73E}" complete="100000" title="This is intentional, as after reviewing the previous two slides, they have time to brainstorm in their workbook, and this felt like a better slide to have up during that time.  Thanks for checking on this, @Kimberly!">
    <pc:sldMkLst xmlns:pc="http://schemas.microsoft.com/office/powerpoint/2013/main/command">
      <pc:docMk/>
      <pc:sldMk cId="2734273405" sldId="389"/>
    </pc:sldMkLst>
    <p188:replyLst>
      <p188:reply id="{32BFE128-F35E-47B7-AB30-68CDE86EE424}" authorId="{30647DC6-F8E6-4746-7152-513D0BD98CB7}" created="2025-01-10T20:45:50.742">
        <p188:txBody>
          <a:bodyPr/>
          <a:lstStyle/>
          <a:p>
            <a:r>
              <a:rPr lang="en-US"/>
              <a:t>This is intentional, as after reviewing the previous two slides, they have time to brainstorm in their workbook, and this felt like a better slide to have up during that time.
Thanks for checking on this, [@Kimberly]!</a:t>
            </a:r>
          </a:p>
        </p188:txBody>
      </p188:reply>
    </p188:replyLst>
    <p188:txBody>
      <a:bodyPr/>
      <a:lstStyle/>
      <a:p>
        <a:r>
          <a:rPr lang="en-US"/>
          <a:t>this is the same slide as 85</a:t>
        </a:r>
      </a:p>
    </p188:txBody>
    <p188:extLst>
      <p:ext xmlns:p="http://schemas.openxmlformats.org/presentationml/2006/main" uri="{5BB2D875-25FF-4072-B9AC-8F64D62656EB}">
        <p228:taskDetails xmlns:p228="http://schemas.microsoft.com/office/powerpoint/2022/08/main">
          <p228:history>
            <p228:event time="2025-01-10T20:45:50.742" id="{036AED55-5830-4DD3-BD24-53BC8C568CBF}">
              <p228:atrbtn authorId="{30647DC6-F8E6-4746-7152-513D0BD98CB7}"/>
              <p228:anchr>
                <p228:comment id="{32BFE128-F35E-47B7-AB30-68CDE86EE424}"/>
              </p228:anchr>
              <p228:add/>
            </p228:event>
            <p228:event time="2025-01-10T20:45:50.742" id="{8D2E806D-F035-42A3-9390-D5D388F1727C}">
              <p228:atrbtn authorId="{30647DC6-F8E6-4746-7152-513D0BD98CB7}"/>
              <p228:anchr>
                <p228:comment id="{32BFE128-F35E-47B7-AB30-68CDE86EE424}"/>
              </p228:anchr>
              <p228:asgn authorId="{83FA7578-70AE-CBC1-D851-7D4CA5FBD73E}"/>
            </p228:event>
            <p228:event time="2025-01-10T20:45:50.742" id="{35591469-FD57-48E7-85C8-84B3961DF30D}">
              <p228:atrbtn authorId="{30647DC6-F8E6-4746-7152-513D0BD98CB7}"/>
              <p228:anchr>
                <p228:comment id="{32BFE128-F35E-47B7-AB30-68CDE86EE424}"/>
              </p228:anchr>
              <p228:date stDt="2025-01-10T20:45:50.742" endDt="2025-01-10T20:45:50.742"/>
            </p228:event>
            <p228:event time="2025-01-10T20:45:50.742" id="{50E58AC6-2F1B-438F-B74B-5BBDF1D69550}">
              <p228:atrbtn authorId="{30647DC6-F8E6-4746-7152-513D0BD98CB7}"/>
              <p228:anchr>
                <p228:comment id="{32BFE128-F35E-47B7-AB30-68CDE86EE424}"/>
              </p228:anchr>
              <p228:title val="This is intentional, as after reviewing the previous two slides, they have time to brainstorm in their workbook, and this felt like a better slide to have up during that time.  Thanks for checking on this, @Kimberly!"/>
            </p228:event>
            <p228:event time="2025-01-10T20:45:53.925" id="{19E3D56F-014A-4B56-B428-6731C5B99D44}">
              <p228:atrbtn authorId="{30647DC6-F8E6-4746-7152-513D0BD98CB7}"/>
              <p228:anchr>
                <p228:comment id="{00000000-0000-0000-0000-000000000000}"/>
              </p228:anchr>
              <p228:pcntCmplt val="100000"/>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AD42F3-3A15-CDE3-1503-CF6D59911BB5}"/>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895B0A-0C07-D856-179B-1BB16B4D114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BE4D0FAB-A5B2-CD3C-4E7F-038B81629E25}"/>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20E54EA-FD10-116C-D194-B421E40358E5}"/>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B8E064CD-8C80-4A89-A7B7-3F5325C46BA6}" type="slidenum">
              <a:rPr lang="en-US" smtClean="0"/>
              <a:t>‹#›</a:t>
            </a:fld>
            <a:endParaRPr lang="en-US"/>
          </a:p>
        </p:txBody>
      </p:sp>
    </p:spTree>
    <p:extLst>
      <p:ext uri="{BB962C8B-B14F-4D97-AF65-F5344CB8AC3E}">
        <p14:creationId xmlns:p14="http://schemas.microsoft.com/office/powerpoint/2010/main" val="249666321"/>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BEC46AD-D762-0442-BCAA-C96FC0992EEA}" type="slidenum">
              <a:rPr lang="en-US" smtClean="0"/>
              <a:t>‹#›</a:t>
            </a:fld>
            <a:endParaRPr lang="en-US"/>
          </a:p>
        </p:txBody>
      </p:sp>
    </p:spTree>
    <p:extLst>
      <p:ext uri="{BB962C8B-B14F-4D97-AF65-F5344CB8AC3E}">
        <p14:creationId xmlns:p14="http://schemas.microsoft.com/office/powerpoint/2010/main" val="1874764486"/>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E3DC6AF2-2D4E-91B7-91B5-99EBC16BCA6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292627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58B53D8F-70ED-22B7-6C8D-B03299B5E19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669744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A31D4-35FD-A306-DDD8-B69A12EB5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39824-E639-B47F-23EA-E35EAD2480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0388E-B8BC-26AF-B6C7-1A4000994FC7}"/>
              </a:ext>
            </a:extLst>
          </p:cNvPr>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5799188E-AEFA-C4C1-0B41-D6803ED0615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23056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4E04E-A55B-3BA3-98CD-95A7B5313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EC62F3-0972-ABFD-CDE2-3F6D32C37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D6AF6-3939-3595-A05E-B0F93B3179A4}"/>
              </a:ext>
            </a:extLst>
          </p:cNvPr>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FE1A0A23-C84E-1E58-665F-7F91F35534C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156608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C1ED31-FC41-9A5B-28F9-E18DD68D1CE8}"/>
              </a:ext>
            </a:extLst>
          </p:cNvPr>
          <p:cNvSpPr/>
          <p:nvPr userDrawn="1"/>
        </p:nvSpPr>
        <p:spPr>
          <a:xfrm>
            <a:off x="-1614" y="0"/>
            <a:ext cx="10656914" cy="1130935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14" y="-5896"/>
            <a:ext cx="20104807" cy="11308954"/>
          </a:xfrm>
          <a:prstGeom prst="rect">
            <a:avLst/>
          </a:prstGeom>
        </p:spPr>
      </p:pic>
      <p:sp>
        <p:nvSpPr>
          <p:cNvPr id="2" name="Holder 2"/>
          <p:cNvSpPr>
            <a:spLocks noGrp="1"/>
          </p:cNvSpPr>
          <p:nvPr>
            <p:ph type="ctrTitle"/>
          </p:nvPr>
        </p:nvSpPr>
        <p:spPr>
          <a:xfrm>
            <a:off x="11573797" y="3800813"/>
            <a:ext cx="7512061" cy="2031325"/>
          </a:xfrm>
          <a:prstGeom prst="rect">
            <a:avLst/>
          </a:prstGeom>
        </p:spPr>
        <p:txBody>
          <a:bodyPr wrap="square" lIns="0" tIns="0" rIns="0" bIns="0" anchor="b" anchorCtr="0">
            <a:spAutoFit/>
          </a:bodyPr>
          <a:lstStyle>
            <a:lvl1pPr>
              <a:defRPr sz="6600" b="0" i="0">
                <a:solidFill>
                  <a:schemeClr val="tx2"/>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11607788" y="6071761"/>
            <a:ext cx="7512061" cy="2726595"/>
          </a:xfrm>
          <a:prstGeom prst="rect">
            <a:avLst/>
          </a:prstGeom>
        </p:spPr>
        <p:txBody>
          <a:bodyPr wrap="square" lIns="0" tIns="0" rIns="0" bIns="0">
            <a:spAutoFit/>
          </a:bodyPr>
          <a:lstStyle>
            <a:lvl1pPr>
              <a:defRPr/>
            </a:lvl1pPr>
          </a:lstStyle>
          <a:p>
            <a:r>
              <a:rPr lang="en-US"/>
              <a:t>Click to edit Master subtitle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49C12C-12BF-948B-A996-FCCF24A3F236}"/>
              </a:ext>
            </a:extLst>
          </p:cNvPr>
          <p:cNvSpPr/>
          <p:nvPr userDrawn="1"/>
        </p:nvSpPr>
        <p:spPr>
          <a:xfrm>
            <a:off x="0" y="0"/>
            <a:ext cx="2432050" cy="1130935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5606"/>
            <a:ext cx="20104803"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66F09A24-18A5-AEE7-F335-43A0FC9F3C78}"/>
              </a:ext>
            </a:extLst>
          </p:cNvPr>
          <p:cNvSpPr>
            <a:spLocks noGrp="1"/>
          </p:cNvSpPr>
          <p:nvPr>
            <p:ph type="title"/>
          </p:nvPr>
        </p:nvSpPr>
        <p:spPr>
          <a:xfrm>
            <a:off x="1822449" y="1582782"/>
            <a:ext cx="17441231" cy="1015663"/>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9D9B9B9F-E11E-17BF-E4EF-62FFFCE942DC}"/>
              </a:ext>
            </a:extLst>
          </p:cNvPr>
          <p:cNvSpPr>
            <a:spLocks noGrp="1"/>
          </p:cNvSpPr>
          <p:nvPr>
            <p:ph type="body" idx="1"/>
          </p:nvPr>
        </p:nvSpPr>
        <p:spPr>
          <a:xfrm>
            <a:off x="1822449" y="2883232"/>
            <a:ext cx="17441231"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764C5B7B-FFCB-B0CA-A20D-9AC3E2C08F41}"/>
              </a:ext>
            </a:extLst>
          </p:cNvPr>
          <p:cNvSpPr txBox="1">
            <a:spLocks/>
          </p:cNvSpPr>
          <p:nvPr userDrawn="1"/>
        </p:nvSpPr>
        <p:spPr>
          <a:xfrm>
            <a:off x="288925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b="0" i="0" spc="155">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3800943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807583-6241-C6FD-65E6-DA83F73CCFE7}"/>
              </a:ext>
            </a:extLst>
          </p:cNvPr>
          <p:cNvSpPr/>
          <p:nvPr userDrawn="1"/>
        </p:nvSpPr>
        <p:spPr>
          <a:xfrm>
            <a:off x="17672050" y="0"/>
            <a:ext cx="2432050" cy="1130935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399"/>
            <a:ext cx="20104801"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7291050"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9CD3F70F-C6B2-6A22-D12B-79098C3A39BD}"/>
              </a:ext>
            </a:extLst>
          </p:cNvPr>
          <p:cNvSpPr>
            <a:spLocks noGrp="1"/>
          </p:cNvSpPr>
          <p:nvPr>
            <p:ph type="title"/>
          </p:nvPr>
        </p:nvSpPr>
        <p:spPr>
          <a:xfrm>
            <a:off x="1289050" y="1611024"/>
            <a:ext cx="17297400" cy="1015663"/>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23D5A234-1B10-4E05-B0E7-B7FBCCC8D52C}"/>
              </a:ext>
            </a:extLst>
          </p:cNvPr>
          <p:cNvSpPr>
            <a:spLocks noGrp="1"/>
          </p:cNvSpPr>
          <p:nvPr>
            <p:ph type="body" idx="1"/>
          </p:nvPr>
        </p:nvSpPr>
        <p:spPr>
          <a:xfrm>
            <a:off x="1289050" y="2911474"/>
            <a:ext cx="17297400" cy="7219285"/>
          </a:xfrm>
        </p:spPr>
        <p:txBody>
          <a:bodyPr lIns="0" tIns="0" rIns="0" bIns="0"/>
          <a:lstStyle>
            <a:lvl1pPr>
              <a:defRPr/>
            </a:lvl1pPr>
          </a:lstStyle>
          <a:p>
            <a:pPr lvl="0"/>
            <a:r>
              <a:rPr lang="en-US"/>
              <a:t>Click to edit Master text styles</a:t>
            </a:r>
          </a:p>
        </p:txBody>
      </p:sp>
      <p:sp>
        <p:nvSpPr>
          <p:cNvPr id="6" name="Holder 5">
            <a:extLst>
              <a:ext uri="{FF2B5EF4-FFF2-40B4-BE49-F238E27FC236}">
                <a16:creationId xmlns:a16="http://schemas.microsoft.com/office/drawing/2014/main" id="{9F4A6476-A601-9969-C078-78EDECB8262A}"/>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2365331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ith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7929"/>
            <a:ext cx="20104805"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5614650" y="-3175"/>
            <a:ext cx="4489450" cy="11291421"/>
          </a:xfrm>
        </p:spPr>
        <p:txBody>
          <a:bodyPr anchor="ctr" anchorCtr="1"/>
          <a:lstStyle/>
          <a:p>
            <a:r>
              <a:rPr lang="en-US"/>
              <a:t>Click to add a photo</a:t>
            </a:r>
          </a:p>
        </p:txBody>
      </p:sp>
      <p:sp>
        <p:nvSpPr>
          <p:cNvPr id="6" name="Holder 2">
            <a:extLst>
              <a:ext uri="{FF2B5EF4-FFF2-40B4-BE49-F238E27FC236}">
                <a16:creationId xmlns:a16="http://schemas.microsoft.com/office/drawing/2014/main" id="{6713DCF6-02F6-14F3-CD52-04698789654A}"/>
              </a:ext>
            </a:extLst>
          </p:cNvPr>
          <p:cNvSpPr>
            <a:spLocks noGrp="1"/>
          </p:cNvSpPr>
          <p:nvPr>
            <p:ph type="title"/>
          </p:nvPr>
        </p:nvSpPr>
        <p:spPr>
          <a:xfrm>
            <a:off x="1289050" y="1582782"/>
            <a:ext cx="13563600" cy="1015663"/>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a:p>
        </p:txBody>
      </p:sp>
      <p:sp>
        <p:nvSpPr>
          <p:cNvPr id="10" name="Holder 3">
            <a:extLst>
              <a:ext uri="{FF2B5EF4-FFF2-40B4-BE49-F238E27FC236}">
                <a16:creationId xmlns:a16="http://schemas.microsoft.com/office/drawing/2014/main" id="{13907C5D-A7D5-2C18-AD18-14A51DF3FB1F}"/>
              </a:ext>
            </a:extLst>
          </p:cNvPr>
          <p:cNvSpPr>
            <a:spLocks noGrp="1"/>
          </p:cNvSpPr>
          <p:nvPr>
            <p:ph type="body" idx="1"/>
          </p:nvPr>
        </p:nvSpPr>
        <p:spPr>
          <a:xfrm>
            <a:off x="1289050" y="2883232"/>
            <a:ext cx="13563600" cy="7219285"/>
          </a:xfrm>
        </p:spPr>
        <p:txBody>
          <a:bodyPr lIns="0" tIns="0" rIns="0" bIns="0"/>
          <a:lstStyle>
            <a:lvl1pPr>
              <a:defRPr/>
            </a:lvl1pPr>
          </a:lstStyle>
          <a:p>
            <a:pPr lvl="0"/>
            <a:r>
              <a:rPr lang="en-US"/>
              <a:t>Click to edit Master text styles</a:t>
            </a:r>
          </a:p>
        </p:txBody>
      </p:sp>
      <p:sp>
        <p:nvSpPr>
          <p:cNvPr id="4" name="Holder 5">
            <a:extLst>
              <a:ext uri="{FF2B5EF4-FFF2-40B4-BE49-F238E27FC236}">
                <a16:creationId xmlns:a16="http://schemas.microsoft.com/office/drawing/2014/main" id="{6EFA21A9-669D-1E9D-6433-716D7FC12BF2}"/>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3506358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Photo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2566650" y="0"/>
            <a:ext cx="7537450" cy="11291421"/>
          </a:xfrm>
        </p:spPr>
        <p:txBody>
          <a:bodyPr anchor="ctr" anchorCtr="1"/>
          <a:lstStyle/>
          <a:p>
            <a:r>
              <a:rPr lang="en-US"/>
              <a:t>Click to add a photo</a:t>
            </a:r>
          </a:p>
        </p:txBody>
      </p:sp>
      <p:sp>
        <p:nvSpPr>
          <p:cNvPr id="4" name="Holder 2">
            <a:extLst>
              <a:ext uri="{FF2B5EF4-FFF2-40B4-BE49-F238E27FC236}">
                <a16:creationId xmlns:a16="http://schemas.microsoft.com/office/drawing/2014/main" id="{247A72AE-47B0-155E-E432-C321AE07C2D9}"/>
              </a:ext>
            </a:extLst>
          </p:cNvPr>
          <p:cNvSpPr>
            <a:spLocks noGrp="1"/>
          </p:cNvSpPr>
          <p:nvPr>
            <p:ph type="title"/>
          </p:nvPr>
        </p:nvSpPr>
        <p:spPr>
          <a:xfrm>
            <a:off x="1289050" y="567120"/>
            <a:ext cx="10515600" cy="2031325"/>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a:p>
        </p:txBody>
      </p:sp>
      <p:sp>
        <p:nvSpPr>
          <p:cNvPr id="6" name="Holder 3">
            <a:extLst>
              <a:ext uri="{FF2B5EF4-FFF2-40B4-BE49-F238E27FC236}">
                <a16:creationId xmlns:a16="http://schemas.microsoft.com/office/drawing/2014/main" id="{99FD0287-13C5-B148-111A-4F037249ECDF}"/>
              </a:ext>
            </a:extLst>
          </p:cNvPr>
          <p:cNvSpPr>
            <a:spLocks noGrp="1"/>
          </p:cNvSpPr>
          <p:nvPr>
            <p:ph type="body" idx="1"/>
          </p:nvPr>
        </p:nvSpPr>
        <p:spPr>
          <a:xfrm>
            <a:off x="1289050" y="2883232"/>
            <a:ext cx="10515600"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FD49657F-5B72-735E-71CF-698997A826C2}"/>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4010534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ith Photo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0" y="17929"/>
            <a:ext cx="7537450" cy="11291421"/>
          </a:xfrm>
        </p:spPr>
        <p:txBody>
          <a:bodyPr anchor="ctr" anchorCtr="1"/>
          <a:lstStyle/>
          <a:p>
            <a:r>
              <a:rPr lang="en-US"/>
              <a:t>Click to add a photo</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10" name="Holder 2">
            <a:extLst>
              <a:ext uri="{FF2B5EF4-FFF2-40B4-BE49-F238E27FC236}">
                <a16:creationId xmlns:a16="http://schemas.microsoft.com/office/drawing/2014/main" id="{AF4C7BAB-535C-CE2C-E926-842641BDCE23}"/>
              </a:ext>
            </a:extLst>
          </p:cNvPr>
          <p:cNvSpPr>
            <a:spLocks noGrp="1"/>
          </p:cNvSpPr>
          <p:nvPr>
            <p:ph type="title"/>
          </p:nvPr>
        </p:nvSpPr>
        <p:spPr>
          <a:xfrm>
            <a:off x="8528050" y="567120"/>
            <a:ext cx="10591800" cy="2031325"/>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a:p>
        </p:txBody>
      </p:sp>
      <p:sp>
        <p:nvSpPr>
          <p:cNvPr id="11" name="Holder 3">
            <a:extLst>
              <a:ext uri="{FF2B5EF4-FFF2-40B4-BE49-F238E27FC236}">
                <a16:creationId xmlns:a16="http://schemas.microsoft.com/office/drawing/2014/main" id="{0F003A8D-E6C9-3AC4-77DB-3CE1A2DD9102}"/>
              </a:ext>
            </a:extLst>
          </p:cNvPr>
          <p:cNvSpPr>
            <a:spLocks noGrp="1"/>
          </p:cNvSpPr>
          <p:nvPr>
            <p:ph type="body" idx="1"/>
          </p:nvPr>
        </p:nvSpPr>
        <p:spPr>
          <a:xfrm>
            <a:off x="8528050" y="2883232"/>
            <a:ext cx="10591800" cy="7219285"/>
          </a:xfrm>
        </p:spPr>
        <p:txBody>
          <a:bodyPr lIns="0" tIns="0" rIns="0" bIns="0"/>
          <a:lstStyle>
            <a:lvl1pPr>
              <a:defRPr/>
            </a:lvl1pPr>
          </a:lstStyle>
          <a:p>
            <a:pPr lvl="0"/>
            <a:r>
              <a:rPr lang="en-US"/>
              <a:t>Click to edit Master text styles</a:t>
            </a:r>
          </a:p>
        </p:txBody>
      </p:sp>
      <p:sp>
        <p:nvSpPr>
          <p:cNvPr id="3" name="Holder 5">
            <a:extLst>
              <a:ext uri="{FF2B5EF4-FFF2-40B4-BE49-F238E27FC236}">
                <a16:creationId xmlns:a16="http://schemas.microsoft.com/office/drawing/2014/main" id="{963FC2BF-C960-915F-7135-632C80D642AF}"/>
              </a:ext>
            </a:extLst>
          </p:cNvPr>
          <p:cNvSpPr txBox="1">
            <a:spLocks/>
          </p:cNvSpPr>
          <p:nvPr userDrawn="1"/>
        </p:nvSpPr>
        <p:spPr>
          <a:xfrm>
            <a:off x="8526462"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1328971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e">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5029"/>
            <a:ext cx="20104805" cy="11308953"/>
          </a:xfrm>
          <a:prstGeom prst="rect">
            <a:avLst/>
          </a:prstGeom>
        </p:spPr>
      </p:pic>
      <p:sp>
        <p:nvSpPr>
          <p:cNvPr id="2" name="Holder 2"/>
          <p:cNvSpPr>
            <a:spLocks noGrp="1"/>
          </p:cNvSpPr>
          <p:nvPr>
            <p:ph type="ctrTitle"/>
          </p:nvPr>
        </p:nvSpPr>
        <p:spPr>
          <a:xfrm>
            <a:off x="2965450" y="4200538"/>
            <a:ext cx="15163800" cy="2954655"/>
          </a:xfrm>
          <a:prstGeom prst="rect">
            <a:avLst/>
          </a:prstGeom>
        </p:spPr>
        <p:txBody>
          <a:bodyPr wrap="square" lIns="0" tIns="0" rIns="0" bIns="0" anchor="b" anchorCtr="0">
            <a:spAutoFit/>
          </a:bodyPr>
          <a:lstStyle>
            <a:lvl1pPr>
              <a:defRPr sz="9600" b="0" i="0">
                <a:solidFill>
                  <a:schemeClr val="bg1"/>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2999441" y="7394816"/>
            <a:ext cx="15129809" cy="492443"/>
          </a:xfrm>
          <a:prstGeom prst="rect">
            <a:avLst/>
          </a:prstGeom>
        </p:spPr>
        <p:txBody>
          <a:bodyPr wrap="square" lIns="0" tIns="0" rIns="0" bIns="0">
            <a:spAutoFit/>
          </a:bodyPr>
          <a:lstStyle>
            <a:lvl1pPr>
              <a:defRPr>
                <a:solidFill>
                  <a:schemeClr val="bg1"/>
                </a:solidFill>
              </a:defRPr>
            </a:lvl1pPr>
          </a:lstStyle>
          <a:p>
            <a:r>
              <a:rPr lang="en-US"/>
              <a:t>Click to edit Master subtitle style</a:t>
            </a:r>
            <a:endParaRPr/>
          </a:p>
        </p:txBody>
      </p:sp>
      <p:sp>
        <p:nvSpPr>
          <p:cNvPr id="4" name="Holder 2">
            <a:extLst>
              <a:ext uri="{FF2B5EF4-FFF2-40B4-BE49-F238E27FC236}">
                <a16:creationId xmlns:a16="http://schemas.microsoft.com/office/drawing/2014/main" id="{89D064F2-00C2-318B-D501-C9DE43B9D489}"/>
              </a:ext>
            </a:extLst>
          </p:cNvPr>
          <p:cNvSpPr txBox="1">
            <a:spLocks/>
          </p:cNvSpPr>
          <p:nvPr userDrawn="1"/>
        </p:nvSpPr>
        <p:spPr>
          <a:xfrm>
            <a:off x="2965450" y="2592298"/>
            <a:ext cx="15163800" cy="3062377"/>
          </a:xfrm>
          <a:prstGeom prst="rect">
            <a:avLst/>
          </a:prstGeom>
        </p:spPr>
        <p:txBody>
          <a:bodyPr wrap="square" lIns="0" tIns="0" rIns="0" bIns="0" anchor="b" anchorCtr="0">
            <a:spAutoFit/>
          </a:bodyPr>
          <a:lstStyle>
            <a:lvl1pPr eaLnBrk="1" hangingPunct="1">
              <a:defRPr sz="11500" b="0" i="0">
                <a:solidFill>
                  <a:schemeClr val="bg1"/>
                </a:solidFill>
                <a:latin typeface="Hello Mogels"/>
                <a:ea typeface="+mj-ea"/>
                <a:cs typeface="Hello Mogels"/>
              </a:defRPr>
            </a:lvl1pPr>
          </a:lstStyle>
          <a:p>
            <a:r>
              <a:rPr lang="en-US" sz="19900"/>
              <a:t>“</a:t>
            </a:r>
          </a:p>
        </p:txBody>
      </p:sp>
    </p:spTree>
    <p:extLst>
      <p:ext uri="{BB962C8B-B14F-4D97-AF65-F5344CB8AC3E}">
        <p14:creationId xmlns:p14="http://schemas.microsoft.com/office/powerpoint/2010/main" val="1847698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ld Slide">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3"/>
          </a:xfrm>
          <a:prstGeom prst="rect">
            <a:avLst/>
          </a:prstGeom>
        </p:spPr>
      </p:pic>
    </p:spTree>
    <p:extLst>
      <p:ext uri="{BB962C8B-B14F-4D97-AF65-F5344CB8AC3E}">
        <p14:creationId xmlns:p14="http://schemas.microsoft.com/office/powerpoint/2010/main" val="2774965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 y="396"/>
            <a:ext cx="20104801"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7291050"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9CD3F70F-C6B2-6A22-D12B-79098C3A39BD}"/>
              </a:ext>
            </a:extLst>
          </p:cNvPr>
          <p:cNvSpPr>
            <a:spLocks noGrp="1"/>
          </p:cNvSpPr>
          <p:nvPr>
            <p:ph type="title"/>
          </p:nvPr>
        </p:nvSpPr>
        <p:spPr>
          <a:xfrm>
            <a:off x="1289050" y="1611024"/>
            <a:ext cx="17297400"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23D5A234-1B10-4E05-B0E7-B7FBCCC8D52C}"/>
              </a:ext>
            </a:extLst>
          </p:cNvPr>
          <p:cNvSpPr>
            <a:spLocks noGrp="1"/>
          </p:cNvSpPr>
          <p:nvPr>
            <p:ph type="body" idx="1"/>
          </p:nvPr>
        </p:nvSpPr>
        <p:spPr>
          <a:xfrm>
            <a:off x="1289050" y="2911474"/>
            <a:ext cx="17297400" cy="7219285"/>
          </a:xfrm>
        </p:spPr>
        <p:txBody>
          <a:bodyPr lIns="0" tIns="0" rIns="0" bIns="0"/>
          <a:lstStyle>
            <a:lvl1pPr>
              <a:defRPr/>
            </a:lvl1pPr>
          </a:lstStyle>
          <a:p>
            <a:pPr lvl="0"/>
            <a:r>
              <a:rPr lang="en-US"/>
              <a:t>Click to edit Master text styles</a:t>
            </a:r>
          </a:p>
        </p:txBody>
      </p:sp>
      <p:sp>
        <p:nvSpPr>
          <p:cNvPr id="3" name="Holder 5">
            <a:extLst>
              <a:ext uri="{FF2B5EF4-FFF2-40B4-BE49-F238E27FC236}">
                <a16:creationId xmlns:a16="http://schemas.microsoft.com/office/drawing/2014/main" id="{6ABCB797-BA21-DFE2-14FB-264B1A4DCB05}"/>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t>PI BETA PHI  //  COLLEGE WEEKEND 2024</a:t>
            </a:r>
          </a:p>
        </p:txBody>
      </p:sp>
    </p:spTree>
    <p:extLst>
      <p:ext uri="{BB962C8B-B14F-4D97-AF65-F5344CB8AC3E}">
        <p14:creationId xmlns:p14="http://schemas.microsoft.com/office/powerpoint/2010/main" val="2781751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396"/>
            <a:ext cx="20104803"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66F09A24-18A5-AEE7-F335-43A0FC9F3C78}"/>
              </a:ext>
            </a:extLst>
          </p:cNvPr>
          <p:cNvSpPr>
            <a:spLocks noGrp="1"/>
          </p:cNvSpPr>
          <p:nvPr>
            <p:ph type="title"/>
          </p:nvPr>
        </p:nvSpPr>
        <p:spPr>
          <a:xfrm>
            <a:off x="1822449" y="1582782"/>
            <a:ext cx="17441231"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9D9B9B9F-E11E-17BF-E4EF-62FFFCE942DC}"/>
              </a:ext>
            </a:extLst>
          </p:cNvPr>
          <p:cNvSpPr>
            <a:spLocks noGrp="1"/>
          </p:cNvSpPr>
          <p:nvPr>
            <p:ph type="body" idx="1"/>
          </p:nvPr>
        </p:nvSpPr>
        <p:spPr>
          <a:xfrm>
            <a:off x="1822449" y="2883232"/>
            <a:ext cx="17441231"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764C5B7B-FFCB-B0CA-A20D-9AC3E2C08F41}"/>
              </a:ext>
            </a:extLst>
          </p:cNvPr>
          <p:cNvSpPr txBox="1">
            <a:spLocks/>
          </p:cNvSpPr>
          <p:nvPr userDrawn="1"/>
        </p:nvSpPr>
        <p:spPr>
          <a:xfrm>
            <a:off x="288925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t>PI BETA PHI  //  COLLEGE WEEKEND 2024</a:t>
            </a:r>
          </a:p>
        </p:txBody>
      </p:sp>
    </p:spTree>
    <p:extLst>
      <p:ext uri="{BB962C8B-B14F-4D97-AF65-F5344CB8AC3E}">
        <p14:creationId xmlns:p14="http://schemas.microsoft.com/office/powerpoint/2010/main" val="188938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_2">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637" y="10026"/>
            <a:ext cx="20104807" cy="11308953"/>
          </a:xfrm>
          <a:prstGeom prst="rect">
            <a:avLst/>
          </a:prstGeom>
        </p:spPr>
      </p:pic>
      <p:sp>
        <p:nvSpPr>
          <p:cNvPr id="2" name="Holder 2"/>
          <p:cNvSpPr>
            <a:spLocks noGrp="1"/>
          </p:cNvSpPr>
          <p:nvPr>
            <p:ph type="ctrTitle"/>
          </p:nvPr>
        </p:nvSpPr>
        <p:spPr>
          <a:xfrm>
            <a:off x="13447058" y="2607687"/>
            <a:ext cx="4800601" cy="3046988"/>
          </a:xfrm>
          <a:prstGeom prst="rect">
            <a:avLst/>
          </a:prstGeom>
        </p:spPr>
        <p:txBody>
          <a:bodyPr wrap="square" lIns="0" tIns="0" rIns="0" bIns="0" anchor="b" anchorCtr="0">
            <a:spAutoFit/>
          </a:bodyPr>
          <a:lstStyle>
            <a:lvl1pPr>
              <a:defRPr sz="6600" b="0" i="0">
                <a:solidFill>
                  <a:schemeClr val="tx2"/>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13481049" y="5894298"/>
            <a:ext cx="4800601" cy="2726595"/>
          </a:xfrm>
          <a:prstGeom prst="rect">
            <a:avLst/>
          </a:prstGeom>
        </p:spPr>
        <p:txBody>
          <a:bodyPr wrap="square" lIns="0" tIns="0" rIns="0" bIns="0">
            <a:spAutoFit/>
          </a:bodyPr>
          <a:lstStyle>
            <a:lvl1pPr>
              <a:defRPr/>
            </a:lvl1pPr>
          </a:lstStyle>
          <a:p>
            <a:r>
              <a:rPr lang="en-US"/>
              <a:t>Click to edit Master subtitle style</a:t>
            </a:r>
            <a:endParaRPr/>
          </a:p>
        </p:txBody>
      </p:sp>
    </p:spTree>
    <p:extLst>
      <p:ext uri="{BB962C8B-B14F-4D97-AF65-F5344CB8AC3E}">
        <p14:creationId xmlns:p14="http://schemas.microsoft.com/office/powerpoint/2010/main" val="277171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ransition Slide">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3"/>
          </a:xfrm>
          <a:prstGeom prst="rect">
            <a:avLst/>
          </a:prstGeom>
        </p:spPr>
      </p:pic>
      <p:sp>
        <p:nvSpPr>
          <p:cNvPr id="2" name="Holder 2"/>
          <p:cNvSpPr>
            <a:spLocks noGrp="1"/>
          </p:cNvSpPr>
          <p:nvPr>
            <p:ph type="ctrTitle"/>
          </p:nvPr>
        </p:nvSpPr>
        <p:spPr>
          <a:xfrm>
            <a:off x="2245660" y="6154321"/>
            <a:ext cx="16001999" cy="1354217"/>
          </a:xfrm>
          <a:prstGeom prst="rect">
            <a:avLst/>
          </a:prstGeom>
        </p:spPr>
        <p:txBody>
          <a:bodyPr wrap="square" lIns="0" tIns="0" rIns="0" bIns="0" anchor="b" anchorCtr="0">
            <a:spAutoFit/>
          </a:bodyPr>
          <a:lstStyle>
            <a:lvl1pPr>
              <a:defRPr sz="8800" b="0" i="0">
                <a:solidFill>
                  <a:schemeClr val="tx2"/>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2279651" y="7712075"/>
            <a:ext cx="16002000" cy="492443"/>
          </a:xfrm>
          <a:prstGeom prst="rect">
            <a:avLst/>
          </a:prstGeom>
        </p:spPr>
        <p:txBody>
          <a:bodyPr wrap="square" lIns="0" tIns="0" rIns="0" bIns="0">
            <a:spAutoFit/>
          </a:bodyPr>
          <a:lstStyle>
            <a:lvl1pPr>
              <a:defRPr/>
            </a:lvl1pPr>
          </a:lstStyle>
          <a:p>
            <a:r>
              <a:rPr lang="en-US"/>
              <a:t>Click to edit Master subtitle style</a:t>
            </a:r>
            <a:endParaRPr/>
          </a:p>
        </p:txBody>
      </p:sp>
    </p:spTree>
    <p:extLst>
      <p:ext uri="{BB962C8B-B14F-4D97-AF65-F5344CB8AC3E}">
        <p14:creationId xmlns:p14="http://schemas.microsoft.com/office/powerpoint/2010/main" val="4075734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ransition Slide 2">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5" cy="11308953"/>
          </a:xfrm>
          <a:prstGeom prst="rect">
            <a:avLst/>
          </a:prstGeom>
        </p:spPr>
      </p:pic>
      <p:sp>
        <p:nvSpPr>
          <p:cNvPr id="2" name="Holder 2"/>
          <p:cNvSpPr>
            <a:spLocks noGrp="1"/>
          </p:cNvSpPr>
          <p:nvPr>
            <p:ph type="ctrTitle" hasCustomPrompt="1"/>
          </p:nvPr>
        </p:nvSpPr>
        <p:spPr>
          <a:xfrm>
            <a:off x="3575050" y="4130675"/>
            <a:ext cx="12954000" cy="2708434"/>
          </a:xfrm>
          <a:prstGeom prst="rect">
            <a:avLst/>
          </a:prstGeom>
        </p:spPr>
        <p:txBody>
          <a:bodyPr wrap="square" lIns="0" tIns="0" rIns="0" bIns="0" anchor="b" anchorCtr="0">
            <a:spAutoFit/>
          </a:bodyPr>
          <a:lstStyle>
            <a:lvl1pPr algn="ctr">
              <a:defRPr sz="8800" b="0" i="0">
                <a:solidFill>
                  <a:schemeClr val="bg1"/>
                </a:solidFill>
                <a:latin typeface="Hello Mogels"/>
                <a:cs typeface="Hello Mogels"/>
              </a:defRPr>
            </a:lvl1pPr>
          </a:lstStyle>
          <a:p>
            <a:r>
              <a:rPr lang="en-US"/>
              <a:t>Click to edit Master title style even on two lines</a:t>
            </a:r>
            <a:endParaRPr/>
          </a:p>
        </p:txBody>
      </p:sp>
      <p:sp>
        <p:nvSpPr>
          <p:cNvPr id="3" name="Holder 3"/>
          <p:cNvSpPr>
            <a:spLocks noGrp="1"/>
          </p:cNvSpPr>
          <p:nvPr>
            <p:ph type="subTitle" idx="4"/>
          </p:nvPr>
        </p:nvSpPr>
        <p:spPr>
          <a:xfrm>
            <a:off x="3575050" y="7042645"/>
            <a:ext cx="12954001" cy="492443"/>
          </a:xfrm>
          <a:prstGeom prst="rect">
            <a:avLst/>
          </a:prstGeom>
        </p:spPr>
        <p:txBody>
          <a:bodyPr wrap="square" lIns="0" tIns="0" rIns="0" bIns="0">
            <a:spAutoFit/>
          </a:bodyPr>
          <a:lstStyle>
            <a:lvl1pPr algn="ctr">
              <a:defRPr>
                <a:solidFill>
                  <a:schemeClr val="bg1"/>
                </a:solidFill>
              </a:defRPr>
            </a:lvl1pPr>
          </a:lstStyle>
          <a:p>
            <a:r>
              <a:rPr lang="en-US"/>
              <a:t>Click to edit Master subtitle style</a:t>
            </a:r>
            <a:endParaRPr/>
          </a:p>
        </p:txBody>
      </p:sp>
    </p:spTree>
    <p:extLst>
      <p:ext uri="{BB962C8B-B14F-4D97-AF65-F5344CB8AC3E}">
        <p14:creationId xmlns:p14="http://schemas.microsoft.com/office/powerpoint/2010/main" val="261508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cilitator Photo and Contac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0"/>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chemeClr val="tx2"/>
                </a:solidFill>
                <a:latin typeface="Hello Mogels"/>
                <a:cs typeface="Hello Mogels"/>
              </a:defRPr>
            </a:lvl1pPr>
          </a:lstStyle>
          <a:p>
            <a:r>
              <a:rPr lang="en-US"/>
              <a:t>Facilitator Template</a:t>
            </a:r>
            <a:endParaRPr/>
          </a:p>
        </p:txBody>
      </p:sp>
      <p:sp>
        <p:nvSpPr>
          <p:cNvPr id="6" name="Picture Placeholder 5">
            <a:extLst>
              <a:ext uri="{FF2B5EF4-FFF2-40B4-BE49-F238E27FC236}">
                <a16:creationId xmlns:a16="http://schemas.microsoft.com/office/drawing/2014/main" id="{FA2BF771-F0AD-FED2-3B35-455B3FAF231C}"/>
              </a:ext>
            </a:extLst>
          </p:cNvPr>
          <p:cNvSpPr>
            <a:spLocks noGrp="1"/>
          </p:cNvSpPr>
          <p:nvPr>
            <p:ph type="pic" sz="quarter" idx="10"/>
          </p:nvPr>
        </p:nvSpPr>
        <p:spPr>
          <a:xfrm>
            <a:off x="1201922" y="3442566"/>
            <a:ext cx="3730752" cy="3730752"/>
          </a:xfrm>
          <a:prstGeom prst="ellipse">
            <a:avLst/>
          </a:prstGeom>
        </p:spPr>
        <p:txBody>
          <a:bodyPr/>
          <a:lstStyle/>
          <a:p>
            <a:r>
              <a:rPr lang="en-US"/>
              <a:t>Click icon to add picture</a:t>
            </a:r>
          </a:p>
        </p:txBody>
      </p:sp>
      <p:sp>
        <p:nvSpPr>
          <p:cNvPr id="14" name="Text Placeholder 13">
            <a:extLst>
              <a:ext uri="{FF2B5EF4-FFF2-40B4-BE49-F238E27FC236}">
                <a16:creationId xmlns:a16="http://schemas.microsoft.com/office/drawing/2014/main" id="{F27CF403-D034-BB1B-C9B6-155C21CF9F1E}"/>
              </a:ext>
            </a:extLst>
          </p:cNvPr>
          <p:cNvSpPr>
            <a:spLocks noGrp="1"/>
          </p:cNvSpPr>
          <p:nvPr>
            <p:ph type="body" sz="quarter" idx="11" hasCustomPrompt="1"/>
          </p:nvPr>
        </p:nvSpPr>
        <p:spPr>
          <a:xfrm>
            <a:off x="984250" y="7635875"/>
            <a:ext cx="4506912" cy="1969770"/>
          </a:xfrm>
        </p:spPr>
        <p:txBody>
          <a:bodyPr/>
          <a:lstStyle>
            <a:lvl1pPr>
              <a:defRPr sz="3200" b="0">
                <a:solidFill>
                  <a:schemeClr val="tx1"/>
                </a:solidFill>
              </a:defRPr>
            </a:lvl1pPr>
          </a:lstStyle>
          <a:p>
            <a:pPr lvl="0"/>
            <a:r>
              <a:rPr lang="en-US"/>
              <a:t>First Initiated Last</a:t>
            </a:r>
            <a:br>
              <a:rPr lang="en-US"/>
            </a:br>
            <a:r>
              <a:rPr lang="en-US"/>
              <a:t>Chapter                 Title                     Email</a:t>
            </a:r>
          </a:p>
        </p:txBody>
      </p:sp>
      <p:sp>
        <p:nvSpPr>
          <p:cNvPr id="16" name="Picture Placeholder 5">
            <a:extLst>
              <a:ext uri="{FF2B5EF4-FFF2-40B4-BE49-F238E27FC236}">
                <a16:creationId xmlns:a16="http://schemas.microsoft.com/office/drawing/2014/main" id="{5C445596-CCBB-13F8-7306-2B9E3F4DB039}"/>
              </a:ext>
            </a:extLst>
          </p:cNvPr>
          <p:cNvSpPr>
            <a:spLocks noGrp="1"/>
          </p:cNvSpPr>
          <p:nvPr>
            <p:ph type="pic" sz="quarter" idx="12"/>
          </p:nvPr>
        </p:nvSpPr>
        <p:spPr>
          <a:xfrm>
            <a:off x="6373528" y="3442566"/>
            <a:ext cx="3730752" cy="3730752"/>
          </a:xfrm>
          <a:prstGeom prst="ellipse">
            <a:avLst/>
          </a:prstGeom>
        </p:spPr>
        <p:txBody>
          <a:bodyPr/>
          <a:lstStyle/>
          <a:p>
            <a:r>
              <a:rPr lang="en-US"/>
              <a:t>Click icon to add picture</a:t>
            </a:r>
          </a:p>
        </p:txBody>
      </p:sp>
      <p:sp>
        <p:nvSpPr>
          <p:cNvPr id="17" name="Text Placeholder 13">
            <a:extLst>
              <a:ext uri="{FF2B5EF4-FFF2-40B4-BE49-F238E27FC236}">
                <a16:creationId xmlns:a16="http://schemas.microsoft.com/office/drawing/2014/main" id="{CF2B17B4-4BD8-D61C-A6FE-AF5E9E2F175D}"/>
              </a:ext>
            </a:extLst>
          </p:cNvPr>
          <p:cNvSpPr>
            <a:spLocks noGrp="1"/>
          </p:cNvSpPr>
          <p:nvPr>
            <p:ph type="body" sz="quarter" idx="13" hasCustomPrompt="1"/>
          </p:nvPr>
        </p:nvSpPr>
        <p:spPr>
          <a:xfrm>
            <a:off x="6155856" y="7635875"/>
            <a:ext cx="4506912" cy="1969770"/>
          </a:xfrm>
        </p:spPr>
        <p:txBody>
          <a:bodyPr/>
          <a:lstStyle>
            <a:lvl1pPr>
              <a:defRPr sz="3200" b="0">
                <a:solidFill>
                  <a:schemeClr val="tx1"/>
                </a:solidFill>
              </a:defRPr>
            </a:lvl1pPr>
          </a:lstStyle>
          <a:p>
            <a:pPr lvl="0"/>
            <a:r>
              <a:rPr lang="en-US"/>
              <a:t>First Initiated Last</a:t>
            </a:r>
            <a:br>
              <a:rPr lang="en-US"/>
            </a:br>
            <a:r>
              <a:rPr lang="en-US"/>
              <a:t>Chapter                 Title                     Email</a:t>
            </a:r>
          </a:p>
        </p:txBody>
      </p:sp>
      <p:sp>
        <p:nvSpPr>
          <p:cNvPr id="18" name="Picture Placeholder 5">
            <a:extLst>
              <a:ext uri="{FF2B5EF4-FFF2-40B4-BE49-F238E27FC236}">
                <a16:creationId xmlns:a16="http://schemas.microsoft.com/office/drawing/2014/main" id="{00BB1A34-4839-4453-92E2-39F561CB9A5B}"/>
              </a:ext>
            </a:extLst>
          </p:cNvPr>
          <p:cNvSpPr>
            <a:spLocks noGrp="1"/>
          </p:cNvSpPr>
          <p:nvPr>
            <p:ph type="pic" sz="quarter" idx="14"/>
          </p:nvPr>
        </p:nvSpPr>
        <p:spPr>
          <a:xfrm>
            <a:off x="11545135" y="3442566"/>
            <a:ext cx="3730752" cy="3730752"/>
          </a:xfrm>
          <a:prstGeom prst="ellipse">
            <a:avLst/>
          </a:prstGeom>
        </p:spPr>
        <p:txBody>
          <a:bodyPr/>
          <a:lstStyle/>
          <a:p>
            <a:r>
              <a:rPr lang="en-US"/>
              <a:t>Click icon to add picture</a:t>
            </a:r>
          </a:p>
        </p:txBody>
      </p:sp>
      <p:sp>
        <p:nvSpPr>
          <p:cNvPr id="19" name="Text Placeholder 13">
            <a:extLst>
              <a:ext uri="{FF2B5EF4-FFF2-40B4-BE49-F238E27FC236}">
                <a16:creationId xmlns:a16="http://schemas.microsoft.com/office/drawing/2014/main" id="{B9C63547-7B8C-B976-B7DB-FB34939FC566}"/>
              </a:ext>
            </a:extLst>
          </p:cNvPr>
          <p:cNvSpPr>
            <a:spLocks noGrp="1"/>
          </p:cNvSpPr>
          <p:nvPr>
            <p:ph type="body" sz="quarter" idx="15" hasCustomPrompt="1"/>
          </p:nvPr>
        </p:nvSpPr>
        <p:spPr>
          <a:xfrm>
            <a:off x="11327463" y="7635875"/>
            <a:ext cx="4506912" cy="1969770"/>
          </a:xfrm>
        </p:spPr>
        <p:txBody>
          <a:bodyPr/>
          <a:lstStyle>
            <a:lvl1pPr>
              <a:defRPr sz="3200" b="0">
                <a:solidFill>
                  <a:schemeClr val="tx1"/>
                </a:solidFill>
              </a:defRPr>
            </a:lvl1pPr>
          </a:lstStyle>
          <a:p>
            <a:pPr lvl="0"/>
            <a:r>
              <a:rPr lang="en-US"/>
              <a:t>First Initiated Last</a:t>
            </a:r>
            <a:br>
              <a:rPr lang="en-US"/>
            </a:br>
            <a:r>
              <a:rPr lang="en-US"/>
              <a:t>Chapter                 Title                     Email</a:t>
            </a:r>
          </a:p>
        </p:txBody>
      </p:sp>
      <p:sp>
        <p:nvSpPr>
          <p:cNvPr id="3" name="Holder 6">
            <a:extLst>
              <a:ext uri="{FF2B5EF4-FFF2-40B4-BE49-F238E27FC236}">
                <a16:creationId xmlns:a16="http://schemas.microsoft.com/office/drawing/2014/main" id="{AC16AE36-A76C-EAC4-C261-F684C3EA114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5">
            <a:extLst>
              <a:ext uri="{FF2B5EF4-FFF2-40B4-BE49-F238E27FC236}">
                <a16:creationId xmlns:a16="http://schemas.microsoft.com/office/drawing/2014/main" id="{D297422F-13EE-593D-DAD5-72B27C5858D1}"/>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2797593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4EF83D-72A2-2D29-094A-28876A4BD7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5" name="Holder 6">
            <a:extLst>
              <a:ext uri="{FF2B5EF4-FFF2-40B4-BE49-F238E27FC236}">
                <a16:creationId xmlns:a16="http://schemas.microsoft.com/office/drawing/2014/main" id="{2B1DACEA-42DF-6FEF-910D-0D8A0490B988}"/>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12" name="Holder 5">
            <a:extLst>
              <a:ext uri="{FF2B5EF4-FFF2-40B4-BE49-F238E27FC236}">
                <a16:creationId xmlns:a16="http://schemas.microsoft.com/office/drawing/2014/main" id="{D309AF57-3B3E-D657-9B41-78413B26091B}"/>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tx2"/>
                </a:solidFill>
                <a:latin typeface="Gotham Book" pitchFamily="2" charset="0"/>
              </a:rPr>
              <a:t>PI BETA PHI  //  COLLEGE WEEKEND 2025</a:t>
            </a:r>
          </a:p>
        </p:txBody>
      </p:sp>
      <p:sp>
        <p:nvSpPr>
          <p:cNvPr id="8" name="Holder 2">
            <a:extLst>
              <a:ext uri="{FF2B5EF4-FFF2-40B4-BE49-F238E27FC236}">
                <a16:creationId xmlns:a16="http://schemas.microsoft.com/office/drawing/2014/main" id="{FFB3C7A0-00F6-830D-C183-E38712036C25}"/>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chemeClr val="tx2"/>
                </a:solidFill>
                <a:latin typeface="Hello Mogels"/>
                <a:cs typeface="Hello Mogels"/>
              </a:defRPr>
            </a:lvl1pPr>
          </a:lstStyle>
          <a:p>
            <a:r>
              <a:rPr lang="en-US"/>
              <a:t>Iconography</a:t>
            </a:r>
            <a:endParaRPr/>
          </a:p>
        </p:txBody>
      </p:sp>
    </p:spTree>
    <p:extLst>
      <p:ext uri="{BB962C8B-B14F-4D97-AF65-F5344CB8AC3E}">
        <p14:creationId xmlns:p14="http://schemas.microsoft.com/office/powerpoint/2010/main" val="589522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a:p>
        </p:txBody>
      </p:sp>
      <p:sp>
        <p:nvSpPr>
          <p:cNvPr id="3" name="Holder 3">
            <a:extLst>
              <a:ext uri="{FF2B5EF4-FFF2-40B4-BE49-F238E27FC236}">
                <a16:creationId xmlns:a16="http://schemas.microsoft.com/office/drawing/2014/main" id="{F98BFA0F-020A-4547-65B6-F79D5DC16A9C}"/>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4" name="Holder 6">
            <a:extLst>
              <a:ext uri="{FF2B5EF4-FFF2-40B4-BE49-F238E27FC236}">
                <a16:creationId xmlns:a16="http://schemas.microsoft.com/office/drawing/2014/main" id="{33DD8773-137A-0C59-9471-6699377CF5B4}"/>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6" name="Holder 5">
            <a:extLst>
              <a:ext uri="{FF2B5EF4-FFF2-40B4-BE49-F238E27FC236}">
                <a16:creationId xmlns:a16="http://schemas.microsoft.com/office/drawing/2014/main" id="{51B4ED24-27BE-8A57-BB9D-BC30BB733D41}"/>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tx2"/>
                </a:solidFill>
                <a:latin typeface="Gotham Book" pitchFamily="2" charset="0"/>
              </a:rPr>
              <a:t>PI BETA PHI  //  COLLEGE WEEKEND 2025</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4" name="Holder 2">
            <a:extLst>
              <a:ext uri="{FF2B5EF4-FFF2-40B4-BE49-F238E27FC236}">
                <a16:creationId xmlns:a16="http://schemas.microsoft.com/office/drawing/2014/main" id="{165E0ADE-704F-AC11-8A13-9A3551845F26}"/>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66B49E5D-88FB-7CA7-0541-B65D58B9E940}"/>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2" name="Holder 6">
            <a:extLst>
              <a:ext uri="{FF2B5EF4-FFF2-40B4-BE49-F238E27FC236}">
                <a16:creationId xmlns:a16="http://schemas.microsoft.com/office/drawing/2014/main" id="{4DD0579F-DFD7-AD94-8EAC-6E08147E78E1}"/>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3" name="Holder 5">
            <a:extLst>
              <a:ext uri="{FF2B5EF4-FFF2-40B4-BE49-F238E27FC236}">
                <a16:creationId xmlns:a16="http://schemas.microsoft.com/office/drawing/2014/main" id="{616C7053-2632-8B3A-8EAB-8A527D659DB0}"/>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3624384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2" name="Holder 2">
            <a:extLst>
              <a:ext uri="{FF2B5EF4-FFF2-40B4-BE49-F238E27FC236}">
                <a16:creationId xmlns:a16="http://schemas.microsoft.com/office/drawing/2014/main" id="{6D616BD6-A5EF-16F2-66E5-9F98834C0590}"/>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a:p>
        </p:txBody>
      </p:sp>
      <p:sp>
        <p:nvSpPr>
          <p:cNvPr id="3" name="Holder 3">
            <a:extLst>
              <a:ext uri="{FF2B5EF4-FFF2-40B4-BE49-F238E27FC236}">
                <a16:creationId xmlns:a16="http://schemas.microsoft.com/office/drawing/2014/main" id="{4F9D948A-0394-5762-5678-45AA18CFEFF5}"/>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4" name="Holder 6">
            <a:extLst>
              <a:ext uri="{FF2B5EF4-FFF2-40B4-BE49-F238E27FC236}">
                <a16:creationId xmlns:a16="http://schemas.microsoft.com/office/drawing/2014/main" id="{603DA8CB-D85B-1E7F-963C-A1C3C33F7395}"/>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5" name="Holder 5">
            <a:extLst>
              <a:ext uri="{FF2B5EF4-FFF2-40B4-BE49-F238E27FC236}">
                <a16:creationId xmlns:a16="http://schemas.microsoft.com/office/drawing/2014/main" id="{DCB67D5B-8BC4-02C0-CE90-E7E9FB73CD02}"/>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351899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01922" y="1122989"/>
            <a:ext cx="12207769" cy="1995805"/>
          </a:xfrm>
          <a:prstGeom prst="rect">
            <a:avLst/>
          </a:prstGeom>
        </p:spPr>
        <p:txBody>
          <a:bodyPr wrap="square" lIns="0" tIns="0" rIns="0" bIns="0">
            <a:spAutoFit/>
          </a:bodyPr>
          <a:lstStyle>
            <a:lvl1pPr>
              <a:defRPr sz="6600" b="0" i="0">
                <a:solidFill>
                  <a:srgbClr val="8A1D41"/>
                </a:solidFill>
                <a:latin typeface="Hello Mogels"/>
                <a:cs typeface="Hello Mogels"/>
              </a:defRPr>
            </a:lvl1pPr>
          </a:lstStyle>
          <a:p>
            <a:endParaRPr/>
          </a:p>
        </p:txBody>
      </p:sp>
      <p:sp>
        <p:nvSpPr>
          <p:cNvPr id="3" name="Holder 3"/>
          <p:cNvSpPr>
            <a:spLocks noGrp="1"/>
          </p:cNvSpPr>
          <p:nvPr>
            <p:ph type="body" idx="1"/>
          </p:nvPr>
        </p:nvSpPr>
        <p:spPr>
          <a:xfrm>
            <a:off x="1201922" y="3368675"/>
            <a:ext cx="17896973" cy="5539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dt" sz="half" idx="6"/>
          </p:nvPr>
        </p:nvSpPr>
        <p:spPr>
          <a:xfrm>
            <a:off x="762144" y="10681339"/>
            <a:ext cx="6318106" cy="192360"/>
          </a:xfrm>
          <a:prstGeom prst="rect">
            <a:avLst/>
          </a:prstGeom>
        </p:spPr>
        <p:txBody>
          <a:bodyPr wrap="square" lIns="0" tIns="0" rIns="0" bIns="0">
            <a:spAutoFit/>
          </a:bodyPr>
          <a:lstStyle>
            <a:lvl1pPr>
              <a:defRPr sz="1300" b="0" i="0">
                <a:solidFill>
                  <a:srgbClr val="8A1D41"/>
                </a:solidFill>
                <a:latin typeface="Gotham Book" pitchFamily="2" charset="0"/>
                <a:cs typeface="Gotham Book" pitchFamily="2" charset="0"/>
              </a:defRPr>
            </a:lvl1pPr>
          </a:lstStyle>
          <a:p>
            <a:pPr marL="12700">
              <a:lnSpc>
                <a:spcPts val="1545"/>
              </a:lnSpc>
            </a:pPr>
            <a:endParaRPr lang="en-US" spc="155"/>
          </a:p>
        </p:txBody>
      </p:sp>
      <p:sp>
        <p:nvSpPr>
          <p:cNvPr id="6" name="Holder 6"/>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677" r:id="rId3"/>
    <p:sldLayoutId id="2147483678" r:id="rId4"/>
    <p:sldLayoutId id="2147483679" r:id="rId5"/>
    <p:sldLayoutId id="2147483680" r:id="rId6"/>
    <p:sldLayoutId id="2147483662" r:id="rId7"/>
    <p:sldLayoutId id="2147483667" r:id="rId8"/>
    <p:sldLayoutId id="2147483668" r:id="rId9"/>
    <p:sldLayoutId id="2147483669" r:id="rId10"/>
    <p:sldLayoutId id="2147483670" r:id="rId11"/>
    <p:sldLayoutId id="2147483671" r:id="rId12"/>
    <p:sldLayoutId id="2147483674" r:id="rId13"/>
    <p:sldLayoutId id="2147483675" r:id="rId14"/>
    <p:sldLayoutId id="2147483676" r:id="rId15"/>
    <p:sldLayoutId id="2147483681" r:id="rId16"/>
    <p:sldLayoutId id="2147483682" r:id="rId17"/>
    <p:sldLayoutId id="2147483683" r:id="rId18"/>
  </p:sldLayoutIdLst>
  <p:hf sldNum="0" hdr="0" ftr="0" dt="0"/>
  <p:txStyles>
    <p:titleStyle>
      <a:lvl1pPr eaLnBrk="1" hangingPunct="1">
        <a:defRPr>
          <a:latin typeface="+mj-lt"/>
          <a:ea typeface="+mj-ea"/>
          <a:cs typeface="+mj-cs"/>
        </a:defRPr>
      </a:lvl1pPr>
    </p:titleStyle>
    <p:body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microsoft.com/office/2018/10/relationships/comments" Target="../comments/modernComment_11B_7F05C0E5.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0E_B6E3B9DD.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17" Type="http://schemas.openxmlformats.org/officeDocument/2006/relationships/image" Target="../media/image176.svg"/><Relationship Id="rId21" Type="http://schemas.openxmlformats.org/officeDocument/2006/relationships/image" Target="../media/image91.svg"/><Relationship Id="rId42" Type="http://schemas.openxmlformats.org/officeDocument/2006/relationships/image" Target="../media/image109.png"/><Relationship Id="rId63" Type="http://schemas.openxmlformats.org/officeDocument/2006/relationships/image" Target="../media/image129.svg"/><Relationship Id="rId84" Type="http://schemas.openxmlformats.org/officeDocument/2006/relationships/image" Target="../media/image33.png"/><Relationship Id="rId16" Type="http://schemas.openxmlformats.org/officeDocument/2006/relationships/image" Target="../media/image86.png"/><Relationship Id="rId107" Type="http://schemas.openxmlformats.org/officeDocument/2006/relationships/image" Target="../media/image166.svg"/><Relationship Id="rId11" Type="http://schemas.openxmlformats.org/officeDocument/2006/relationships/image" Target="../media/image81.svg"/><Relationship Id="rId32" Type="http://schemas.openxmlformats.org/officeDocument/2006/relationships/image" Target="../media/image100.png"/><Relationship Id="rId37" Type="http://schemas.openxmlformats.org/officeDocument/2006/relationships/image" Target="../media/image104.svg"/><Relationship Id="rId53" Type="http://schemas.openxmlformats.org/officeDocument/2006/relationships/image" Target="../media/image120.svg"/><Relationship Id="rId58" Type="http://schemas.openxmlformats.org/officeDocument/2006/relationships/image" Target="../media/image124.png"/><Relationship Id="rId74" Type="http://schemas.openxmlformats.org/officeDocument/2006/relationships/image" Target="../media/image138.png"/><Relationship Id="rId79" Type="http://schemas.openxmlformats.org/officeDocument/2006/relationships/image" Target="../media/image143.svg"/><Relationship Id="rId102" Type="http://schemas.openxmlformats.org/officeDocument/2006/relationships/image" Target="../media/image161.png"/><Relationship Id="rId123" Type="http://schemas.openxmlformats.org/officeDocument/2006/relationships/image" Target="../media/image181.svg"/><Relationship Id="rId128" Type="http://schemas.openxmlformats.org/officeDocument/2006/relationships/image" Target="../media/image185.png"/><Relationship Id="rId5" Type="http://schemas.openxmlformats.org/officeDocument/2006/relationships/image" Target="../media/image75.svg"/><Relationship Id="rId90" Type="http://schemas.openxmlformats.org/officeDocument/2006/relationships/image" Target="../media/image150.png"/><Relationship Id="rId95" Type="http://schemas.openxmlformats.org/officeDocument/2006/relationships/image" Target="../media/image155.svg"/><Relationship Id="rId22" Type="http://schemas.openxmlformats.org/officeDocument/2006/relationships/image" Target="../media/image58.png"/><Relationship Id="rId27" Type="http://schemas.openxmlformats.org/officeDocument/2006/relationships/image" Target="../media/image96.svg"/><Relationship Id="rId43" Type="http://schemas.openxmlformats.org/officeDocument/2006/relationships/image" Target="../media/image110.svg"/><Relationship Id="rId48" Type="http://schemas.openxmlformats.org/officeDocument/2006/relationships/image" Target="../media/image115.png"/><Relationship Id="rId64" Type="http://schemas.openxmlformats.org/officeDocument/2006/relationships/image" Target="../media/image23.png"/><Relationship Id="rId69" Type="http://schemas.openxmlformats.org/officeDocument/2006/relationships/image" Target="../media/image133.svg"/><Relationship Id="rId113" Type="http://schemas.openxmlformats.org/officeDocument/2006/relationships/image" Target="../media/image172.svg"/><Relationship Id="rId118" Type="http://schemas.openxmlformats.org/officeDocument/2006/relationships/image" Target="../media/image177.png"/><Relationship Id="rId80" Type="http://schemas.openxmlformats.org/officeDocument/2006/relationships/image" Target="../media/image31.png"/><Relationship Id="rId85" Type="http://schemas.openxmlformats.org/officeDocument/2006/relationships/image" Target="../media/image147.svg"/><Relationship Id="rId12" Type="http://schemas.openxmlformats.org/officeDocument/2006/relationships/image" Target="../media/image82.png"/><Relationship Id="rId17" Type="http://schemas.openxmlformats.org/officeDocument/2006/relationships/image" Target="../media/image87.svg"/><Relationship Id="rId33" Type="http://schemas.openxmlformats.org/officeDocument/2006/relationships/image" Target="../media/image101.svg"/><Relationship Id="rId38" Type="http://schemas.openxmlformats.org/officeDocument/2006/relationships/image" Target="../media/image105.png"/><Relationship Id="rId59" Type="http://schemas.openxmlformats.org/officeDocument/2006/relationships/image" Target="../media/image125.svg"/><Relationship Id="rId103" Type="http://schemas.openxmlformats.org/officeDocument/2006/relationships/image" Target="../media/image162.svg"/><Relationship Id="rId108" Type="http://schemas.openxmlformats.org/officeDocument/2006/relationships/image" Target="../media/image167.png"/><Relationship Id="rId124" Type="http://schemas.openxmlformats.org/officeDocument/2006/relationships/image" Target="../media/image182.png"/><Relationship Id="rId129" Type="http://schemas.openxmlformats.org/officeDocument/2006/relationships/image" Target="../media/image186.svg"/><Relationship Id="rId54" Type="http://schemas.openxmlformats.org/officeDocument/2006/relationships/image" Target="../media/image27.png"/><Relationship Id="rId70" Type="http://schemas.openxmlformats.org/officeDocument/2006/relationships/image" Target="../media/image134.png"/><Relationship Id="rId75" Type="http://schemas.openxmlformats.org/officeDocument/2006/relationships/image" Target="../media/image139.svg"/><Relationship Id="rId91" Type="http://schemas.openxmlformats.org/officeDocument/2006/relationships/image" Target="../media/image151.svg"/><Relationship Id="rId96"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76.png"/><Relationship Id="rId23" Type="http://schemas.openxmlformats.org/officeDocument/2006/relationships/image" Target="../media/image92.svg"/><Relationship Id="rId28" Type="http://schemas.openxmlformats.org/officeDocument/2006/relationships/image" Target="../media/image97.png"/><Relationship Id="rId49" Type="http://schemas.openxmlformats.org/officeDocument/2006/relationships/image" Target="../media/image116.svg"/><Relationship Id="rId114" Type="http://schemas.openxmlformats.org/officeDocument/2006/relationships/image" Target="../media/image173.png"/><Relationship Id="rId119" Type="http://schemas.openxmlformats.org/officeDocument/2006/relationships/image" Target="../media/image178.svg"/><Relationship Id="rId44" Type="http://schemas.openxmlformats.org/officeDocument/2006/relationships/image" Target="../media/image111.png"/><Relationship Id="rId60" Type="http://schemas.openxmlformats.org/officeDocument/2006/relationships/image" Target="../media/image126.png"/><Relationship Id="rId65" Type="http://schemas.openxmlformats.org/officeDocument/2006/relationships/image" Target="../media/image130.svg"/><Relationship Id="rId81" Type="http://schemas.openxmlformats.org/officeDocument/2006/relationships/image" Target="../media/image144.svg"/><Relationship Id="rId86" Type="http://schemas.openxmlformats.org/officeDocument/2006/relationships/image" Target="../media/image35.png"/><Relationship Id="rId130" Type="http://schemas.openxmlformats.org/officeDocument/2006/relationships/image" Target="../media/image187.png"/><Relationship Id="rId13" Type="http://schemas.openxmlformats.org/officeDocument/2006/relationships/image" Target="../media/image83.svg"/><Relationship Id="rId18" Type="http://schemas.openxmlformats.org/officeDocument/2006/relationships/image" Target="../media/image88.png"/><Relationship Id="rId39" Type="http://schemas.openxmlformats.org/officeDocument/2006/relationships/image" Target="../media/image106.svg"/><Relationship Id="rId109" Type="http://schemas.openxmlformats.org/officeDocument/2006/relationships/image" Target="../media/image168.svg"/><Relationship Id="rId34" Type="http://schemas.openxmlformats.org/officeDocument/2006/relationships/image" Target="../media/image68.png"/><Relationship Id="rId50" Type="http://schemas.openxmlformats.org/officeDocument/2006/relationships/image" Target="../media/image117.png"/><Relationship Id="rId55" Type="http://schemas.openxmlformats.org/officeDocument/2006/relationships/image" Target="../media/image121.svg"/><Relationship Id="rId76" Type="http://schemas.openxmlformats.org/officeDocument/2006/relationships/image" Target="../media/image140.png"/><Relationship Id="rId97" Type="http://schemas.openxmlformats.org/officeDocument/2006/relationships/image" Target="../media/image156.svg"/><Relationship Id="rId104" Type="http://schemas.openxmlformats.org/officeDocument/2006/relationships/image" Target="../media/image163.png"/><Relationship Id="rId120" Type="http://schemas.openxmlformats.org/officeDocument/2006/relationships/image" Target="../media/image179.png"/><Relationship Id="rId125" Type="http://schemas.openxmlformats.org/officeDocument/2006/relationships/image" Target="../media/image183.svg"/><Relationship Id="rId7" Type="http://schemas.openxmlformats.org/officeDocument/2006/relationships/image" Target="../media/image77.svg"/><Relationship Id="rId71" Type="http://schemas.openxmlformats.org/officeDocument/2006/relationships/image" Target="../media/image135.svg"/><Relationship Id="rId92" Type="http://schemas.openxmlformats.org/officeDocument/2006/relationships/image" Target="../media/image152.png"/><Relationship Id="rId2" Type="http://schemas.openxmlformats.org/officeDocument/2006/relationships/image" Target="../media/image72.png"/><Relationship Id="rId29" Type="http://schemas.openxmlformats.org/officeDocument/2006/relationships/image" Target="../media/image98.svg"/><Relationship Id="rId24" Type="http://schemas.openxmlformats.org/officeDocument/2006/relationships/image" Target="../media/image93.png"/><Relationship Id="rId40" Type="http://schemas.openxmlformats.org/officeDocument/2006/relationships/image" Target="../media/image107.png"/><Relationship Id="rId45" Type="http://schemas.openxmlformats.org/officeDocument/2006/relationships/image" Target="../media/image112.svg"/><Relationship Id="rId66" Type="http://schemas.openxmlformats.org/officeDocument/2006/relationships/image" Target="../media/image64.png"/><Relationship Id="rId87" Type="http://schemas.openxmlformats.org/officeDocument/2006/relationships/image" Target="../media/image148.svg"/><Relationship Id="rId110" Type="http://schemas.openxmlformats.org/officeDocument/2006/relationships/image" Target="../media/image169.png"/><Relationship Id="rId115" Type="http://schemas.openxmlformats.org/officeDocument/2006/relationships/image" Target="../media/image174.svg"/><Relationship Id="rId131" Type="http://schemas.openxmlformats.org/officeDocument/2006/relationships/image" Target="../media/image188.svg"/><Relationship Id="rId61" Type="http://schemas.openxmlformats.org/officeDocument/2006/relationships/image" Target="../media/image127.svg"/><Relationship Id="rId82" Type="http://schemas.openxmlformats.org/officeDocument/2006/relationships/image" Target="../media/image145.png"/><Relationship Id="rId19" Type="http://schemas.openxmlformats.org/officeDocument/2006/relationships/image" Target="../media/image89.svg"/><Relationship Id="rId14" Type="http://schemas.openxmlformats.org/officeDocument/2006/relationships/image" Target="../media/image84.png"/><Relationship Id="rId30" Type="http://schemas.openxmlformats.org/officeDocument/2006/relationships/image" Target="../media/image44.png"/><Relationship Id="rId35" Type="http://schemas.openxmlformats.org/officeDocument/2006/relationships/image" Target="../media/image102.svg"/><Relationship Id="rId56" Type="http://schemas.openxmlformats.org/officeDocument/2006/relationships/image" Target="../media/image122.png"/><Relationship Id="rId77" Type="http://schemas.openxmlformats.org/officeDocument/2006/relationships/image" Target="../media/image141.svg"/><Relationship Id="rId100" Type="http://schemas.openxmlformats.org/officeDocument/2006/relationships/image" Target="../media/image159.png"/><Relationship Id="rId105" Type="http://schemas.openxmlformats.org/officeDocument/2006/relationships/image" Target="../media/image164.svg"/><Relationship Id="rId126" Type="http://schemas.openxmlformats.org/officeDocument/2006/relationships/image" Target="../media/image66.png"/><Relationship Id="rId8" Type="http://schemas.openxmlformats.org/officeDocument/2006/relationships/image" Target="../media/image78.png"/><Relationship Id="rId51" Type="http://schemas.openxmlformats.org/officeDocument/2006/relationships/image" Target="../media/image118.svg"/><Relationship Id="rId72" Type="http://schemas.openxmlformats.org/officeDocument/2006/relationships/image" Target="../media/image136.png"/><Relationship Id="rId93" Type="http://schemas.openxmlformats.org/officeDocument/2006/relationships/image" Target="../media/image153.svg"/><Relationship Id="rId98" Type="http://schemas.openxmlformats.org/officeDocument/2006/relationships/image" Target="../media/image157.png"/><Relationship Id="rId121" Type="http://schemas.openxmlformats.org/officeDocument/2006/relationships/image" Target="../media/image180.svg"/><Relationship Id="rId3" Type="http://schemas.openxmlformats.org/officeDocument/2006/relationships/image" Target="../media/image73.svg"/><Relationship Id="rId25" Type="http://schemas.openxmlformats.org/officeDocument/2006/relationships/image" Target="../media/image94.svg"/><Relationship Id="rId46" Type="http://schemas.openxmlformats.org/officeDocument/2006/relationships/image" Target="../media/image113.png"/><Relationship Id="rId67" Type="http://schemas.openxmlformats.org/officeDocument/2006/relationships/image" Target="../media/image131.svg"/><Relationship Id="rId116" Type="http://schemas.openxmlformats.org/officeDocument/2006/relationships/image" Target="../media/image175.png"/><Relationship Id="rId20" Type="http://schemas.openxmlformats.org/officeDocument/2006/relationships/image" Target="../media/image90.png"/><Relationship Id="rId41" Type="http://schemas.openxmlformats.org/officeDocument/2006/relationships/image" Target="../media/image108.svg"/><Relationship Id="rId62" Type="http://schemas.openxmlformats.org/officeDocument/2006/relationships/image" Target="../media/image128.png"/><Relationship Id="rId83" Type="http://schemas.openxmlformats.org/officeDocument/2006/relationships/image" Target="../media/image146.svg"/><Relationship Id="rId88" Type="http://schemas.openxmlformats.org/officeDocument/2006/relationships/image" Target="../media/image42.png"/><Relationship Id="rId111" Type="http://schemas.openxmlformats.org/officeDocument/2006/relationships/image" Target="../media/image170.svg"/><Relationship Id="rId132" Type="http://schemas.openxmlformats.org/officeDocument/2006/relationships/image" Target="../media/image189.png"/><Relationship Id="rId15" Type="http://schemas.openxmlformats.org/officeDocument/2006/relationships/image" Target="../media/image85.svg"/><Relationship Id="rId36" Type="http://schemas.openxmlformats.org/officeDocument/2006/relationships/image" Target="../media/image103.png"/><Relationship Id="rId57" Type="http://schemas.openxmlformats.org/officeDocument/2006/relationships/image" Target="../media/image123.svg"/><Relationship Id="rId106" Type="http://schemas.openxmlformats.org/officeDocument/2006/relationships/image" Target="../media/image165.png"/><Relationship Id="rId127" Type="http://schemas.openxmlformats.org/officeDocument/2006/relationships/image" Target="../media/image184.svg"/><Relationship Id="rId10" Type="http://schemas.openxmlformats.org/officeDocument/2006/relationships/image" Target="../media/image80.png"/><Relationship Id="rId31" Type="http://schemas.openxmlformats.org/officeDocument/2006/relationships/image" Target="../media/image99.svg"/><Relationship Id="rId52" Type="http://schemas.openxmlformats.org/officeDocument/2006/relationships/image" Target="../media/image119.png"/><Relationship Id="rId73" Type="http://schemas.openxmlformats.org/officeDocument/2006/relationships/image" Target="../media/image137.svg"/><Relationship Id="rId78" Type="http://schemas.openxmlformats.org/officeDocument/2006/relationships/image" Target="../media/image142.png"/><Relationship Id="rId94" Type="http://schemas.openxmlformats.org/officeDocument/2006/relationships/image" Target="../media/image154.png"/><Relationship Id="rId99" Type="http://schemas.openxmlformats.org/officeDocument/2006/relationships/image" Target="../media/image158.svg"/><Relationship Id="rId101" Type="http://schemas.openxmlformats.org/officeDocument/2006/relationships/image" Target="../media/image160.svg"/><Relationship Id="rId122" Type="http://schemas.openxmlformats.org/officeDocument/2006/relationships/image" Target="../media/image25.png"/><Relationship Id="rId4" Type="http://schemas.openxmlformats.org/officeDocument/2006/relationships/image" Target="../media/image74.png"/><Relationship Id="rId9" Type="http://schemas.openxmlformats.org/officeDocument/2006/relationships/image" Target="../media/image79.svg"/><Relationship Id="rId26" Type="http://schemas.openxmlformats.org/officeDocument/2006/relationships/image" Target="../media/image95.png"/><Relationship Id="rId47" Type="http://schemas.openxmlformats.org/officeDocument/2006/relationships/image" Target="../media/image114.svg"/><Relationship Id="rId68" Type="http://schemas.openxmlformats.org/officeDocument/2006/relationships/image" Target="../media/image132.png"/><Relationship Id="rId89" Type="http://schemas.openxmlformats.org/officeDocument/2006/relationships/image" Target="../media/image149.svg"/><Relationship Id="rId112" Type="http://schemas.openxmlformats.org/officeDocument/2006/relationships/image" Target="../media/image171.png"/><Relationship Id="rId133" Type="http://schemas.openxmlformats.org/officeDocument/2006/relationships/image" Target="../media/image190.sv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microsoft.com/office/2018/10/relationships/comments" Target="../comments/modernComment_11F_443C0D9A.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8/10/relationships/comments" Target="../comments/modernComment_136_6E9D608D.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microsoft.com/office/2018/10/relationships/comments" Target="../comments/modernComment_137_200BE83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8/10/relationships/comments" Target="../comments/modernComment_138_A4095F4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microsoft.com/office/2018/10/relationships/comments" Target="../comments/modernComment_132_E26AFBD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45.sv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microsoft.com/office/2018/10/relationships/comments" Target="../comments/modernComment_11C_CCF1F1C4.xml"/><Relationship Id="rId7" Type="http://schemas.openxmlformats.org/officeDocument/2006/relationships/hyperlink" Target="mailto:crd4@pibetaphi.org"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hyperlink" Target="mailto:dcr@pibetaphi.org" TargetMode="External"/><Relationship Id="rId4" Type="http://schemas.openxmlformats.org/officeDocument/2006/relationships/image" Target="../media/image17.jpeg"/><Relationship Id="rId9" Type="http://schemas.openxmlformats.org/officeDocument/2006/relationships/hyperlink" Target="mailto:abantz@pibetaphi.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microsoft.com/office/2018/10/relationships/comments" Target="../comments/modernComment_140_DE321D7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microsoft.com/office/2018/10/relationships/comments" Target="../comments/modernComment_134_E67DDEC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microsoft.com/office/2018/10/relationships/comments" Target="../comments/modernComment_142_6D0ACF34.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1D_B28CDF03.xm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microsoft.com/office/2018/10/relationships/comments" Target="../comments/modernComment_146_9478F78B.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microsoft.com/office/2018/10/relationships/comments" Target="../comments/modernComment_12E_549D0D3A.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microsoft.com/office/2018/10/relationships/comments" Target="../comments/modernComment_12A_17ED551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microsoft.com/office/2018/10/relationships/comments" Target="../comments/modernComment_144_F20055C0.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microsoft.com/office/2018/10/relationships/comments" Target="../comments/modernComment_125_68FB599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hyperlink" Target="http://www.pibetaphi.org/foundation" TargetMode="External"/><Relationship Id="rId3" Type="http://schemas.microsoft.com/office/2018/10/relationships/comments" Target="../comments/modernComment_14E_A06B2512.xml"/><Relationship Id="rId7" Type="http://schemas.openxmlformats.org/officeDocument/2006/relationships/image" Target="../media/image51.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hyperlink" Target="mailto:lscheetz@pibetaphi.org" TargetMode="Externa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microsoft.com/office/2018/10/relationships/comments" Target="../comments/modernComment_14D_9CA1749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microsoft.com/office/2018/10/relationships/comments" Target="../comments/modernComment_153_5CAD80F2.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mailto:communications@pibetaphi.org" TargetMode="External"/><Relationship Id="rId5" Type="http://schemas.openxmlformats.org/officeDocument/2006/relationships/image" Target="../media/image60.png"/><Relationship Id="rId4" Type="http://schemas.openxmlformats.org/officeDocument/2006/relationships/image" Target="../media/image59.sv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microsoft.com/office/2018/10/relationships/comments" Target="../comments/modernComment_17D_25CA7BE9.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microsoft.com/office/2018/10/relationships/comments" Target="../comments/modernComment_183_9EE9CFCA.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microsoft.com/office/2018/10/relationships/comments" Target="../comments/modernComment_184_852F7C06.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microsoft.com/office/2018/10/relationships/comments" Target="../comments/modernComment_185_A2F9B37D.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microsoft.com/office/2018/10/relationships/comments" Target="../comments/modernComment_10D_A5E1B73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microsoft.com/office/2018/10/relationships/comments" Target="../comments/modernComment_154_C9DA7758.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1C3F-93A6-9AF3-8EDA-DB2C82683A55}"/>
              </a:ext>
            </a:extLst>
          </p:cNvPr>
          <p:cNvSpPr>
            <a:spLocks noGrp="1"/>
          </p:cNvSpPr>
          <p:nvPr>
            <p:ph type="ctrTitle"/>
          </p:nvPr>
        </p:nvSpPr>
        <p:spPr>
          <a:xfrm>
            <a:off x="3575050" y="4130675"/>
            <a:ext cx="12954000" cy="2708434"/>
          </a:xfrm>
        </p:spPr>
        <p:txBody>
          <a:bodyPr/>
          <a:lstStyle/>
          <a:p>
            <a:r>
              <a:rPr lang="en-US"/>
              <a:t>Welcome to Community Relations College!</a:t>
            </a:r>
          </a:p>
        </p:txBody>
      </p:sp>
      <p:sp>
        <p:nvSpPr>
          <p:cNvPr id="3" name="Subtitle 2">
            <a:extLst>
              <a:ext uri="{FF2B5EF4-FFF2-40B4-BE49-F238E27FC236}">
                <a16:creationId xmlns:a16="http://schemas.microsoft.com/office/drawing/2014/main" id="{E29E5130-2EC1-00D9-9F7C-760ACE1667A1}"/>
              </a:ext>
            </a:extLst>
          </p:cNvPr>
          <p:cNvSpPr>
            <a:spLocks noGrp="1"/>
          </p:cNvSpPr>
          <p:nvPr>
            <p:ph type="subTitle" idx="4"/>
          </p:nvPr>
        </p:nvSpPr>
        <p:spPr>
          <a:xfrm>
            <a:off x="3575050" y="7042645"/>
            <a:ext cx="12954001" cy="553998"/>
          </a:xfrm>
        </p:spPr>
        <p:txBody>
          <a:bodyPr/>
          <a:lstStyle/>
          <a:p>
            <a:r>
              <a:rPr lang="en-US"/>
              <a:t>WE’RE SO GLAD YOU’RE HERE! </a:t>
            </a:r>
          </a:p>
        </p:txBody>
      </p:sp>
    </p:spTree>
    <p:extLst>
      <p:ext uri="{BB962C8B-B14F-4D97-AF65-F5344CB8AC3E}">
        <p14:creationId xmlns:p14="http://schemas.microsoft.com/office/powerpoint/2010/main" val="1310094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1C3F-93A6-9AF3-8EDA-DB2C82683A55}"/>
              </a:ext>
            </a:extLst>
          </p:cNvPr>
          <p:cNvSpPr>
            <a:spLocks noGrp="1"/>
          </p:cNvSpPr>
          <p:nvPr>
            <p:ph type="ctrTitle"/>
          </p:nvPr>
        </p:nvSpPr>
        <p:spPr>
          <a:xfrm>
            <a:off x="3498850" y="5213610"/>
            <a:ext cx="12954000" cy="923330"/>
          </a:xfrm>
        </p:spPr>
        <p:txBody>
          <a:bodyPr/>
          <a:lstStyle/>
          <a:p>
            <a:r>
              <a:rPr lang="en-US" sz="6000" dirty="0"/>
              <a:t>communityrelations#@pibetaphi.org</a:t>
            </a:r>
          </a:p>
        </p:txBody>
      </p:sp>
      <p:sp>
        <p:nvSpPr>
          <p:cNvPr id="3" name="Subtitle 2">
            <a:extLst>
              <a:ext uri="{FF2B5EF4-FFF2-40B4-BE49-F238E27FC236}">
                <a16:creationId xmlns:a16="http://schemas.microsoft.com/office/drawing/2014/main" id="{E29E5130-2EC1-00D9-9F7C-760ACE1667A1}"/>
              </a:ext>
            </a:extLst>
          </p:cNvPr>
          <p:cNvSpPr>
            <a:spLocks noGrp="1"/>
          </p:cNvSpPr>
          <p:nvPr>
            <p:ph type="subTitle" idx="4"/>
          </p:nvPr>
        </p:nvSpPr>
        <p:spPr>
          <a:xfrm>
            <a:off x="5556250" y="6340475"/>
            <a:ext cx="8839200" cy="553998"/>
          </a:xfrm>
        </p:spPr>
        <p:txBody>
          <a:bodyPr/>
          <a:lstStyle/>
          <a:p>
            <a:r>
              <a:rPr lang="en-US"/>
              <a:t>…where the # is the region your chapter is located in</a:t>
            </a:r>
          </a:p>
        </p:txBody>
      </p:sp>
    </p:spTree>
    <p:extLst>
      <p:ext uri="{BB962C8B-B14F-4D97-AF65-F5344CB8AC3E}">
        <p14:creationId xmlns:p14="http://schemas.microsoft.com/office/powerpoint/2010/main" val="2131083493"/>
      </p:ext>
    </p:extLst>
  </p:cSld>
  <p:clrMapOvr>
    <a:masterClrMapping/>
  </p:clrMapOvr>
  <p:extLst>
    <p:ext uri="{6950BFC3-D8DA-4A85-94F7-54DA5524770B}">
      <p188:commentRel xmlns:p188="http://schemas.microsoft.com/office/powerpoint/2018/8/main" r:id="rId2"/>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016B7-E215-E52A-7C39-D64EB206E0D6}"/>
            </a:ext>
          </a:extLst>
        </p:cNvPr>
        <p:cNvGrpSpPr/>
        <p:nvPr/>
      </p:nvGrpSpPr>
      <p:grpSpPr>
        <a:xfrm>
          <a:off x="0" y="0"/>
          <a:ext cx="0" cy="0"/>
          <a:chOff x="0" y="0"/>
          <a:chExt cx="0" cy="0"/>
        </a:xfrm>
      </p:grpSpPr>
      <p:pic>
        <p:nvPicPr>
          <p:cNvPr id="6" name="Picture Placeholder 5" descr="A group of women wearing sashes&#10;&#10;Description automatically generated">
            <a:extLst>
              <a:ext uri="{FF2B5EF4-FFF2-40B4-BE49-F238E27FC236}">
                <a16:creationId xmlns:a16="http://schemas.microsoft.com/office/drawing/2014/main" id="{B803259C-B103-510B-AEE4-9D9BA575BBA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p:pic>
      <p:sp>
        <p:nvSpPr>
          <p:cNvPr id="2" name="Title 1">
            <a:extLst>
              <a:ext uri="{FF2B5EF4-FFF2-40B4-BE49-F238E27FC236}">
                <a16:creationId xmlns:a16="http://schemas.microsoft.com/office/drawing/2014/main" id="{7DE52BA1-D47B-E245-0661-787A74F8E492}"/>
              </a:ext>
            </a:extLst>
          </p:cNvPr>
          <p:cNvSpPr>
            <a:spLocks noGrp="1"/>
          </p:cNvSpPr>
          <p:nvPr>
            <p:ph type="title"/>
          </p:nvPr>
        </p:nvSpPr>
        <p:spPr>
          <a:xfrm>
            <a:off x="8528050" y="1582782"/>
            <a:ext cx="10591800" cy="1015663"/>
          </a:xfrm>
        </p:spPr>
        <p:txBody>
          <a:bodyPr/>
          <a:lstStyle/>
          <a:p>
            <a:r>
              <a:rPr lang="en-US"/>
              <a:t>SMART Goals</a:t>
            </a:r>
          </a:p>
        </p:txBody>
      </p:sp>
      <p:sp>
        <p:nvSpPr>
          <p:cNvPr id="3" name="Text Placeholder 2">
            <a:extLst>
              <a:ext uri="{FF2B5EF4-FFF2-40B4-BE49-F238E27FC236}">
                <a16:creationId xmlns:a16="http://schemas.microsoft.com/office/drawing/2014/main" id="{B973C128-D8D0-1B66-83A7-FA9AB297DE2E}"/>
              </a:ext>
            </a:extLst>
          </p:cNvPr>
          <p:cNvSpPr>
            <a:spLocks noGrp="1"/>
          </p:cNvSpPr>
          <p:nvPr>
            <p:ph type="body" idx="1"/>
          </p:nvPr>
        </p:nvSpPr>
        <p:spPr>
          <a:xfrm>
            <a:off x="8528050" y="2883232"/>
            <a:ext cx="9753600" cy="4801314"/>
          </a:xfrm>
        </p:spPr>
        <p:txBody>
          <a:bodyPr/>
          <a:lstStyle/>
          <a:p>
            <a:pPr>
              <a:spcAft>
                <a:spcPts val="2400"/>
              </a:spcAft>
            </a:pPr>
            <a:r>
              <a:rPr lang="en-US"/>
              <a:t>Using the </a:t>
            </a:r>
            <a:r>
              <a:rPr lang="en-US" b="1"/>
              <a:t>SMART</a:t>
            </a:r>
            <a:r>
              <a:rPr lang="en-US"/>
              <a:t> goal framework will ensure our goals are:</a:t>
            </a:r>
          </a:p>
          <a:p>
            <a:pPr marL="571500" indent="-571500">
              <a:spcAft>
                <a:spcPts val="1200"/>
              </a:spcAft>
              <a:buFont typeface="Arial" panose="020B0604020202020204" pitchFamily="34" charset="0"/>
              <a:buChar char="•"/>
            </a:pPr>
            <a:r>
              <a:rPr lang="en-US" b="1"/>
              <a:t>S</a:t>
            </a:r>
            <a:r>
              <a:rPr lang="en-US"/>
              <a:t>pecific</a:t>
            </a:r>
          </a:p>
          <a:p>
            <a:pPr marL="571500" indent="-571500">
              <a:spcAft>
                <a:spcPts val="1200"/>
              </a:spcAft>
              <a:buFont typeface="Arial" panose="020B0604020202020204" pitchFamily="34" charset="0"/>
              <a:buChar char="•"/>
            </a:pPr>
            <a:r>
              <a:rPr lang="en-US" b="1"/>
              <a:t>M</a:t>
            </a:r>
            <a:r>
              <a:rPr lang="en-US"/>
              <a:t>easurable</a:t>
            </a:r>
          </a:p>
          <a:p>
            <a:pPr marL="571500" indent="-571500">
              <a:spcAft>
                <a:spcPts val="1200"/>
              </a:spcAft>
              <a:buFont typeface="Arial" panose="020B0604020202020204" pitchFamily="34" charset="0"/>
              <a:buChar char="•"/>
            </a:pPr>
            <a:r>
              <a:rPr lang="en-US" b="1"/>
              <a:t>A</a:t>
            </a:r>
            <a:r>
              <a:rPr lang="en-US"/>
              <a:t>chievable</a:t>
            </a:r>
          </a:p>
          <a:p>
            <a:pPr marL="571500" indent="-571500">
              <a:spcAft>
                <a:spcPts val="1200"/>
              </a:spcAft>
              <a:buFont typeface="Arial" panose="020B0604020202020204" pitchFamily="34" charset="0"/>
              <a:buChar char="•"/>
            </a:pPr>
            <a:r>
              <a:rPr lang="en-US" b="1"/>
              <a:t>R</a:t>
            </a:r>
            <a:r>
              <a:rPr lang="en-US"/>
              <a:t>esults-oriented</a:t>
            </a:r>
          </a:p>
          <a:p>
            <a:pPr marL="571500" indent="-571500">
              <a:spcAft>
                <a:spcPts val="1200"/>
              </a:spcAft>
              <a:buFont typeface="Arial" panose="020B0604020202020204" pitchFamily="34" charset="0"/>
              <a:buChar char="•"/>
            </a:pPr>
            <a:r>
              <a:rPr lang="en-US" b="1"/>
              <a:t>T</a:t>
            </a:r>
            <a:r>
              <a:rPr lang="en-US"/>
              <a:t>ime-bound</a:t>
            </a:r>
          </a:p>
        </p:txBody>
      </p:sp>
    </p:spTree>
    <p:extLst>
      <p:ext uri="{BB962C8B-B14F-4D97-AF65-F5344CB8AC3E}">
        <p14:creationId xmlns:p14="http://schemas.microsoft.com/office/powerpoint/2010/main" val="28331291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62690-EE25-316F-4B65-197213AE7CB9}"/>
            </a:ext>
          </a:extLst>
        </p:cNvPr>
        <p:cNvGrpSpPr/>
        <p:nvPr/>
      </p:nvGrpSpPr>
      <p:grpSpPr>
        <a:xfrm>
          <a:off x="0" y="0"/>
          <a:ext cx="0" cy="0"/>
          <a:chOff x="0" y="0"/>
          <a:chExt cx="0" cy="0"/>
        </a:xfrm>
      </p:grpSpPr>
      <p:pic>
        <p:nvPicPr>
          <p:cNvPr id="5" name="Picture Placeholder 4" descr="A person and a child reading a book&#10;&#10;Description automatically generated">
            <a:extLst>
              <a:ext uri="{FF2B5EF4-FFF2-40B4-BE49-F238E27FC236}">
                <a16:creationId xmlns:a16="http://schemas.microsoft.com/office/drawing/2014/main" id="{D559028D-E6CB-0199-D758-C88D3A46AB0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863" r="8863"/>
          <a:stretch>
            <a:fillRect/>
          </a:stretch>
        </p:blipFill>
        <p:spPr>
          <a:xfrm>
            <a:off x="12566650" y="0"/>
            <a:ext cx="7537450" cy="11291421"/>
          </a:xfrm>
        </p:spPr>
      </p:pic>
      <p:sp>
        <p:nvSpPr>
          <p:cNvPr id="8" name="Title 7">
            <a:extLst>
              <a:ext uri="{FF2B5EF4-FFF2-40B4-BE49-F238E27FC236}">
                <a16:creationId xmlns:a16="http://schemas.microsoft.com/office/drawing/2014/main" id="{5C947932-B505-83C4-AF21-1FBB4BD7CCAA}"/>
              </a:ext>
            </a:extLst>
          </p:cNvPr>
          <p:cNvSpPr>
            <a:spLocks noGrp="1"/>
          </p:cNvSpPr>
          <p:nvPr>
            <p:ph type="title"/>
          </p:nvPr>
        </p:nvSpPr>
        <p:spPr>
          <a:xfrm>
            <a:off x="1289050" y="1582782"/>
            <a:ext cx="10515600" cy="1015663"/>
          </a:xfrm>
        </p:spPr>
        <p:txBody>
          <a:bodyPr/>
          <a:lstStyle/>
          <a:p>
            <a:r>
              <a:rPr lang="en-US"/>
              <a:t>SMART Goal Example</a:t>
            </a:r>
          </a:p>
        </p:txBody>
      </p:sp>
      <p:sp>
        <p:nvSpPr>
          <p:cNvPr id="9" name="Text Placeholder 8">
            <a:extLst>
              <a:ext uri="{FF2B5EF4-FFF2-40B4-BE49-F238E27FC236}">
                <a16:creationId xmlns:a16="http://schemas.microsoft.com/office/drawing/2014/main" id="{4514509F-BCD6-68AA-86C9-0BEB6948D49C}"/>
              </a:ext>
            </a:extLst>
          </p:cNvPr>
          <p:cNvSpPr>
            <a:spLocks noGrp="1"/>
          </p:cNvSpPr>
          <p:nvPr>
            <p:ph type="body" idx="1"/>
          </p:nvPr>
        </p:nvSpPr>
        <p:spPr>
          <a:xfrm>
            <a:off x="1289050" y="2883232"/>
            <a:ext cx="10058400" cy="4032066"/>
          </a:xfrm>
        </p:spPr>
        <p:txBody>
          <a:bodyPr/>
          <a:lstStyle/>
          <a:p>
            <a:pPr>
              <a:lnSpc>
                <a:spcPct val="150000"/>
              </a:lnSpc>
            </a:pPr>
            <a:r>
              <a:rPr lang="en-US"/>
              <a:t>Ontario Alpha Chapter will establish a positive community partnership with Little Readers by committing to 10 members volunteering for two (2) hours each week throughout the spring 2025 term.</a:t>
            </a:r>
          </a:p>
        </p:txBody>
      </p:sp>
    </p:spTree>
    <p:extLst>
      <p:ext uri="{BB962C8B-B14F-4D97-AF65-F5344CB8AC3E}">
        <p14:creationId xmlns:p14="http://schemas.microsoft.com/office/powerpoint/2010/main" val="24665120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6F98-D8DF-E499-2D83-CEF5658BE8D4}"/>
              </a:ext>
            </a:extLst>
          </p:cNvPr>
          <p:cNvSpPr>
            <a:spLocks noGrp="1"/>
          </p:cNvSpPr>
          <p:nvPr>
            <p:ph type="title"/>
          </p:nvPr>
        </p:nvSpPr>
        <p:spPr/>
        <p:txBody>
          <a:bodyPr/>
          <a:lstStyle/>
          <a:p>
            <a:r>
              <a:rPr lang="en-US"/>
              <a:t>Announcements</a:t>
            </a:r>
          </a:p>
        </p:txBody>
      </p:sp>
      <p:sp>
        <p:nvSpPr>
          <p:cNvPr id="3" name="Text Placeholder 2">
            <a:extLst>
              <a:ext uri="{FF2B5EF4-FFF2-40B4-BE49-F238E27FC236}">
                <a16:creationId xmlns:a16="http://schemas.microsoft.com/office/drawing/2014/main" id="{BFF5D2EC-175D-86F8-5B1D-EF448579396E}"/>
              </a:ext>
            </a:extLst>
          </p:cNvPr>
          <p:cNvSpPr>
            <a:spLocks noGrp="1"/>
          </p:cNvSpPr>
          <p:nvPr>
            <p:ph type="body" idx="1"/>
          </p:nvPr>
        </p:nvSpPr>
        <p:spPr>
          <a:xfrm>
            <a:off x="1822449" y="2883232"/>
            <a:ext cx="16306801" cy="4385816"/>
          </a:xfrm>
        </p:spPr>
        <p:txBody>
          <a:bodyPr/>
          <a:lstStyle/>
          <a:p>
            <a:pPr marL="571500" indent="-571500">
              <a:spcAft>
                <a:spcPts val="4200"/>
              </a:spcAft>
              <a:buFont typeface="Arial" panose="020B0604020202020204" pitchFamily="34" charset="0"/>
              <a:buChar char="•"/>
            </a:pPr>
            <a:r>
              <a:rPr lang="en-US"/>
              <a:t>Pink Party Dinner starts at 7 p.m. in the Grand Ballrooms on the fourth floor.</a:t>
            </a:r>
            <a:endParaRPr lang="en-US" sz="3200"/>
          </a:p>
          <a:p>
            <a:pPr marL="571500" indent="-571500">
              <a:spcAft>
                <a:spcPts val="4200"/>
              </a:spcAft>
              <a:buFont typeface="Arial" panose="020B0604020202020204" pitchFamily="34" charset="0"/>
              <a:buChar char="•"/>
            </a:pPr>
            <a:r>
              <a:rPr lang="en-US"/>
              <a:t>Get ready for a silent disco and a Pi Beta Phi Cookie Shine!</a:t>
            </a:r>
          </a:p>
          <a:p>
            <a:pPr marL="571500" indent="-571500">
              <a:spcAft>
                <a:spcPts val="4200"/>
              </a:spcAft>
              <a:buFont typeface="Arial" panose="020B0604020202020204" pitchFamily="34" charset="0"/>
              <a:buChar char="•"/>
            </a:pPr>
            <a:r>
              <a:rPr lang="en-US"/>
              <a:t>Breakfast starts at 8 a.m. in the Grand Ballrooms on the fourth floor.</a:t>
            </a:r>
            <a:endParaRPr lang="en-US" sz="3200"/>
          </a:p>
          <a:p>
            <a:pPr marL="571500" indent="-571500">
              <a:spcAft>
                <a:spcPts val="4200"/>
              </a:spcAft>
              <a:buFont typeface="Arial" panose="020B0604020202020204" pitchFamily="34" charset="0"/>
              <a:buChar char="•"/>
            </a:pPr>
            <a:r>
              <a:rPr lang="en-US"/>
              <a:t>Sunday Workshops start at 9 a.m. in their designated rooms.</a:t>
            </a:r>
          </a:p>
        </p:txBody>
      </p:sp>
    </p:spTree>
    <p:extLst>
      <p:ext uri="{BB962C8B-B14F-4D97-AF65-F5344CB8AC3E}">
        <p14:creationId xmlns:p14="http://schemas.microsoft.com/office/powerpoint/2010/main" val="18999495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B4A26-B9A4-B130-11A7-21C32C450E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D30A71-8E1F-AF2F-39E4-9AE2809B9777}"/>
              </a:ext>
            </a:extLst>
          </p:cNvPr>
          <p:cNvSpPr>
            <a:spLocks noGrp="1"/>
          </p:cNvSpPr>
          <p:nvPr>
            <p:ph type="ctrTitle"/>
          </p:nvPr>
        </p:nvSpPr>
        <p:spPr>
          <a:xfrm>
            <a:off x="3575050" y="4592848"/>
            <a:ext cx="12954000" cy="2123658"/>
          </a:xfrm>
        </p:spPr>
        <p:txBody>
          <a:bodyPr anchor="ctr"/>
          <a:lstStyle/>
          <a:p>
            <a:r>
              <a:rPr lang="en-US" sz="13800"/>
              <a:t>THANK YOU!</a:t>
            </a:r>
          </a:p>
        </p:txBody>
      </p:sp>
    </p:spTree>
    <p:extLst>
      <p:ext uri="{BB962C8B-B14F-4D97-AF65-F5344CB8AC3E}">
        <p14:creationId xmlns:p14="http://schemas.microsoft.com/office/powerpoint/2010/main" val="7603558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6897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46D08-FF58-BAC9-38A8-5E2F42D9DCAC}"/>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AC1E4E4D-A470-8C61-D731-E79BF37EE926}"/>
              </a:ext>
            </a:extLst>
          </p:cNvPr>
          <p:cNvSpPr>
            <a:spLocks noGrp="1"/>
          </p:cNvSpPr>
          <p:nvPr>
            <p:ph type="subTitle" idx="4"/>
          </p:nvPr>
        </p:nvSpPr>
        <p:spPr/>
        <p:txBody>
          <a:bodyPr/>
          <a:lstStyle/>
          <a:p>
            <a:endParaRPr lang="en-US"/>
          </a:p>
        </p:txBody>
      </p:sp>
    </p:spTree>
    <p:extLst>
      <p:ext uri="{BB962C8B-B14F-4D97-AF65-F5344CB8AC3E}">
        <p14:creationId xmlns:p14="http://schemas.microsoft.com/office/powerpoint/2010/main" val="40979469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86B6C22F-C9B9-BA78-82E6-7BBF04FF7937}"/>
              </a:ext>
            </a:extLst>
          </p:cNvPr>
          <p:cNvSpPr>
            <a:spLocks noGrp="1"/>
          </p:cNvSpPr>
          <p:nvPr>
            <p:ph type="subTitle" idx="4"/>
          </p:nvPr>
        </p:nvSpPr>
        <p:spPr/>
        <p:txBody>
          <a:bodyPr/>
          <a:lstStyle/>
          <a:p>
            <a:endParaRPr lang="en-US"/>
          </a:p>
        </p:txBody>
      </p:sp>
    </p:spTree>
    <p:extLst>
      <p:ext uri="{BB962C8B-B14F-4D97-AF65-F5344CB8AC3E}">
        <p14:creationId xmlns:p14="http://schemas.microsoft.com/office/powerpoint/2010/main" val="1908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AC5536-B4F7-87F4-6D08-390B14F1EBA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08F2169-DECC-29D5-8F54-CD5D1FBE8EA4}"/>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48419613-B665-1B9A-CA84-5D0ACA28C7D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551166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4F0A35B-E9E1-F6DB-EE25-150D6A303B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F5E5C2-6C48-306A-295E-790F4A8E2F0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40666AD-7461-E24D-B7E3-87492603DA1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03750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6DF27-A606-8CD7-CC4B-82B9A0D58FD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0B7438C-9BBA-6DCA-61A9-AAE01BE6CE2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2445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87B2-CAB7-9D31-7912-57FE6846358C}"/>
              </a:ext>
            </a:extLst>
          </p:cNvPr>
          <p:cNvSpPr>
            <a:spLocks noGrp="1"/>
          </p:cNvSpPr>
          <p:nvPr>
            <p:ph type="title"/>
          </p:nvPr>
        </p:nvSpPr>
        <p:spPr/>
        <p:txBody>
          <a:bodyPr/>
          <a:lstStyle/>
          <a:p>
            <a:r>
              <a:rPr lang="en-US"/>
              <a:t>Additional Takeaways</a:t>
            </a:r>
          </a:p>
        </p:txBody>
      </p:sp>
      <p:sp>
        <p:nvSpPr>
          <p:cNvPr id="3" name="Text Placeholder 2">
            <a:extLst>
              <a:ext uri="{FF2B5EF4-FFF2-40B4-BE49-F238E27FC236}">
                <a16:creationId xmlns:a16="http://schemas.microsoft.com/office/drawing/2014/main" id="{FDEA1F15-0CBF-2FE4-3C4F-3F569A623C25}"/>
              </a:ext>
            </a:extLst>
          </p:cNvPr>
          <p:cNvSpPr>
            <a:spLocks noGrp="1"/>
          </p:cNvSpPr>
          <p:nvPr>
            <p:ph type="body" idx="1"/>
          </p:nvPr>
        </p:nvSpPr>
        <p:spPr>
          <a:xfrm>
            <a:off x="1201923" y="3063875"/>
            <a:ext cx="15708127" cy="5262979"/>
          </a:xfrm>
        </p:spPr>
        <p:txBody>
          <a:bodyPr wrap="square" lIns="0" tIns="0" rIns="0" bIns="0" anchor="t">
            <a:spAutoFit/>
          </a:bodyPr>
          <a:lstStyle/>
          <a:p>
            <a:pPr marL="571500" indent="-571500">
              <a:spcAft>
                <a:spcPts val="5400"/>
              </a:spcAft>
              <a:buFont typeface="Arial" panose="020B0604020202020204" pitchFamily="34" charset="0"/>
              <a:buChar char="•"/>
            </a:pPr>
            <a:r>
              <a:rPr lang="en-US">
                <a:latin typeface="Gotham Book"/>
              </a:rPr>
              <a:t>Start all your Vice President Community Relations (VPCR) endeavors by asking, “Who is the community we are seeking to engage, and how does this relate to them?” </a:t>
            </a:r>
          </a:p>
          <a:p>
            <a:pPr marL="571500" indent="-571500">
              <a:spcAft>
                <a:spcPts val="5400"/>
              </a:spcAft>
              <a:buFont typeface="Arial" panose="020B0604020202020204" pitchFamily="34" charset="0"/>
              <a:buChar char="•"/>
            </a:pPr>
            <a:r>
              <a:rPr lang="en-US">
                <a:latin typeface="Gotham Book"/>
              </a:rPr>
              <a:t>Your resources include your people! The members you will meet at College Weekend, your Alumnae Advisory Committee (AAC) counterpart and your Community Relations Specialist.</a:t>
            </a:r>
          </a:p>
          <a:p>
            <a:pPr marL="571500" indent="-571500">
              <a:spcAft>
                <a:spcPts val="5400"/>
              </a:spcAft>
              <a:buFont typeface="Arial" panose="020B0604020202020204" pitchFamily="34" charset="0"/>
              <a:buChar char="•"/>
            </a:pPr>
            <a:r>
              <a:rPr lang="en-US"/>
              <a:t>You were elected to serve as the VPCR for a reason. Be confident; and be bold! </a:t>
            </a:r>
          </a:p>
        </p:txBody>
      </p:sp>
    </p:spTree>
    <p:extLst>
      <p:ext uri="{BB962C8B-B14F-4D97-AF65-F5344CB8AC3E}">
        <p14:creationId xmlns:p14="http://schemas.microsoft.com/office/powerpoint/2010/main" val="3068377565"/>
      </p:ext>
    </p:extLst>
  </p:cSld>
  <p:clrMapOvr>
    <a:masterClrMapping/>
  </p:clrMapOvr>
  <p:extLst>
    <p:ext uri="{6950BFC3-D8DA-4A85-94F7-54DA5524770B}">
      <p188:commentRel xmlns:p188="http://schemas.microsoft.com/office/powerpoint/2018/8/main" r:id="rId2"/>
    </p:ext>
  </p:extLst>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4FA140-2682-373E-8DB6-F19563E2FB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6441EE-62D0-6DB6-6614-DC364CF6AB3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BA1C64A-E9E0-670A-981F-BFDFAAAE2FDD}"/>
              </a:ext>
            </a:extLst>
          </p:cNvPr>
          <p:cNvSpPr>
            <a:spLocks noGrp="1"/>
          </p:cNvSpPr>
          <p:nvPr>
            <p:ph type="body" idx="1"/>
          </p:nvPr>
        </p:nvSpPr>
        <p:spPr>
          <a:xfrm>
            <a:off x="1822449" y="2883232"/>
            <a:ext cx="17441231" cy="553998"/>
          </a:xfrm>
        </p:spPr>
        <p:txBody>
          <a:bodyPr/>
          <a:lstStyle/>
          <a:p>
            <a:endParaRPr lang="en-US"/>
          </a:p>
        </p:txBody>
      </p:sp>
    </p:spTree>
    <p:extLst>
      <p:ext uri="{BB962C8B-B14F-4D97-AF65-F5344CB8AC3E}">
        <p14:creationId xmlns:p14="http://schemas.microsoft.com/office/powerpoint/2010/main" val="8156383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D7D05F-3725-F172-FF20-09087A9F5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959BC-4773-B2DB-50F6-0B7693A8665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963C718-F20B-1BB1-FFAF-41A92CF4ABC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656804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500F809-0FAC-0D3E-D09C-47F9ED7E14C4}"/>
              </a:ext>
            </a:extLst>
          </p:cNvPr>
          <p:cNvSpPr>
            <a:spLocks noGrp="1"/>
          </p:cNvSpPr>
          <p:nvPr>
            <p:ph type="pic" sz="quarter" idx="10"/>
          </p:nvPr>
        </p:nvSpPr>
        <p:spPr/>
        <p:txBody>
          <a:bodyPr/>
          <a:lstStyle/>
          <a:p>
            <a:endParaRPr lang="en-US"/>
          </a:p>
        </p:txBody>
      </p:sp>
      <p:sp>
        <p:nvSpPr>
          <p:cNvPr id="8" name="Title 7">
            <a:extLst>
              <a:ext uri="{FF2B5EF4-FFF2-40B4-BE49-F238E27FC236}">
                <a16:creationId xmlns:a16="http://schemas.microsoft.com/office/drawing/2014/main" id="{2DB752E4-BFE9-A7AD-2257-606AD52446B7}"/>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E84924F5-ADD5-B8AF-D1D9-6FFC3DE079E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830716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870E95-FEB4-72E1-F5B2-55418984A3E8}"/>
            </a:ext>
          </a:extLst>
        </p:cNvPr>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AA5B392-C6E5-AE2F-B670-E85C646D433B}"/>
              </a:ext>
            </a:extLst>
          </p:cNvPr>
          <p:cNvSpPr>
            <a:spLocks noGrp="1"/>
          </p:cNvSpPr>
          <p:nvPr>
            <p:ph type="pic" sz="quarter" idx="10"/>
          </p:nvPr>
        </p:nvSpPr>
        <p:spPr/>
        <p:txBody>
          <a:bodyPr/>
          <a:lstStyle/>
          <a:p>
            <a:endParaRPr lang="en-US"/>
          </a:p>
        </p:txBody>
      </p:sp>
      <p:sp>
        <p:nvSpPr>
          <p:cNvPr id="8" name="Title 7">
            <a:extLst>
              <a:ext uri="{FF2B5EF4-FFF2-40B4-BE49-F238E27FC236}">
                <a16:creationId xmlns:a16="http://schemas.microsoft.com/office/drawing/2014/main" id="{3E838BC7-F4D7-A7E7-3763-5CE7EAD8304E}"/>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A716BCA6-9B67-C1D3-D588-346AFEBA3E6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144903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AA72C09-A6E3-16C3-E70B-0C4405A9C922}"/>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E50709D-345A-7C34-6726-2DCE4539C1A0}"/>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F941E58B-37F1-803D-4644-643B9595916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C1056AC-E26F-08A1-B141-96CFF0EEE2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34682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C84B8E2-6659-684D-1F6D-A9B27B5A068E}"/>
            </a:ext>
          </a:extLst>
        </p:cNvPr>
        <p:cNvGrpSpPr/>
        <p:nvPr/>
      </p:nvGrpSpPr>
      <p:grpSpPr>
        <a:xfrm>
          <a:off x="0" y="0"/>
          <a:ext cx="0" cy="0"/>
          <a:chOff x="0" y="0"/>
          <a:chExt cx="0" cy="0"/>
        </a:xfrm>
      </p:grpSpPr>
      <p:sp>
        <p:nvSpPr>
          <p:cNvPr id="29" name="Title 28">
            <a:extLst>
              <a:ext uri="{FF2B5EF4-FFF2-40B4-BE49-F238E27FC236}">
                <a16:creationId xmlns:a16="http://schemas.microsoft.com/office/drawing/2014/main" id="{BC238803-5BE8-7AEE-EFC9-D12185A8A341}"/>
              </a:ext>
            </a:extLst>
          </p:cNvPr>
          <p:cNvSpPr>
            <a:spLocks noGrp="1"/>
          </p:cNvSpPr>
          <p:nvPr>
            <p:ph type="title"/>
          </p:nvPr>
        </p:nvSpPr>
        <p:spPr>
          <a:xfrm>
            <a:off x="1201922" y="1387475"/>
            <a:ext cx="17765527" cy="1015663"/>
          </a:xfrm>
        </p:spPr>
        <p:txBody>
          <a:bodyPr/>
          <a:lstStyle/>
          <a:p>
            <a:endParaRPr lang="en-US"/>
          </a:p>
        </p:txBody>
      </p:sp>
      <p:sp>
        <p:nvSpPr>
          <p:cNvPr id="30" name="Picture Placeholder 29">
            <a:extLst>
              <a:ext uri="{FF2B5EF4-FFF2-40B4-BE49-F238E27FC236}">
                <a16:creationId xmlns:a16="http://schemas.microsoft.com/office/drawing/2014/main" id="{B8BD9769-CFA2-680C-EFCE-37F3812A6A33}"/>
              </a:ext>
            </a:extLst>
          </p:cNvPr>
          <p:cNvSpPr>
            <a:spLocks noGrp="1"/>
          </p:cNvSpPr>
          <p:nvPr>
            <p:ph type="pic" sz="quarter" idx="10"/>
          </p:nvPr>
        </p:nvSpPr>
        <p:spPr/>
        <p:txBody>
          <a:bodyPr/>
          <a:lstStyle/>
          <a:p>
            <a:endParaRPr lang="en-US"/>
          </a:p>
        </p:txBody>
      </p:sp>
      <p:sp>
        <p:nvSpPr>
          <p:cNvPr id="31" name="Text Placeholder 30">
            <a:extLst>
              <a:ext uri="{FF2B5EF4-FFF2-40B4-BE49-F238E27FC236}">
                <a16:creationId xmlns:a16="http://schemas.microsoft.com/office/drawing/2014/main" id="{BFF93BE6-970B-77D6-6A1E-4E362E5A459C}"/>
              </a:ext>
            </a:extLst>
          </p:cNvPr>
          <p:cNvSpPr>
            <a:spLocks noGrp="1"/>
          </p:cNvSpPr>
          <p:nvPr>
            <p:ph type="body" sz="quarter" idx="11"/>
          </p:nvPr>
        </p:nvSpPr>
        <p:spPr/>
        <p:txBody>
          <a:bodyPr/>
          <a:lstStyle/>
          <a:p>
            <a:endParaRPr lang="en-US"/>
          </a:p>
        </p:txBody>
      </p:sp>
      <p:sp>
        <p:nvSpPr>
          <p:cNvPr id="32" name="Picture Placeholder 31">
            <a:extLst>
              <a:ext uri="{FF2B5EF4-FFF2-40B4-BE49-F238E27FC236}">
                <a16:creationId xmlns:a16="http://schemas.microsoft.com/office/drawing/2014/main" id="{F39EDE3F-C692-1BDF-6E75-D637989D7215}"/>
              </a:ext>
            </a:extLst>
          </p:cNvPr>
          <p:cNvSpPr>
            <a:spLocks noGrp="1"/>
          </p:cNvSpPr>
          <p:nvPr>
            <p:ph type="pic" sz="quarter" idx="12"/>
          </p:nvPr>
        </p:nvSpPr>
        <p:spPr/>
        <p:txBody>
          <a:bodyPr/>
          <a:lstStyle/>
          <a:p>
            <a:endParaRPr lang="en-US"/>
          </a:p>
        </p:txBody>
      </p:sp>
      <p:sp>
        <p:nvSpPr>
          <p:cNvPr id="33" name="Text Placeholder 32">
            <a:extLst>
              <a:ext uri="{FF2B5EF4-FFF2-40B4-BE49-F238E27FC236}">
                <a16:creationId xmlns:a16="http://schemas.microsoft.com/office/drawing/2014/main" id="{F21C1522-526F-9952-39EA-3B1DD34F94D7}"/>
              </a:ext>
            </a:extLst>
          </p:cNvPr>
          <p:cNvSpPr>
            <a:spLocks noGrp="1"/>
          </p:cNvSpPr>
          <p:nvPr>
            <p:ph type="body" sz="quarter" idx="13"/>
          </p:nvPr>
        </p:nvSpPr>
        <p:spPr/>
        <p:txBody>
          <a:bodyPr/>
          <a:lstStyle/>
          <a:p>
            <a:endParaRPr lang="en-US"/>
          </a:p>
        </p:txBody>
      </p:sp>
      <p:sp>
        <p:nvSpPr>
          <p:cNvPr id="34" name="Picture Placeholder 33">
            <a:extLst>
              <a:ext uri="{FF2B5EF4-FFF2-40B4-BE49-F238E27FC236}">
                <a16:creationId xmlns:a16="http://schemas.microsoft.com/office/drawing/2014/main" id="{894C27ED-553E-AEDF-76B3-359BDFA8D003}"/>
              </a:ext>
            </a:extLst>
          </p:cNvPr>
          <p:cNvSpPr>
            <a:spLocks noGrp="1"/>
          </p:cNvSpPr>
          <p:nvPr>
            <p:ph type="pic" sz="quarter" idx="14"/>
          </p:nvPr>
        </p:nvSpPr>
        <p:spPr/>
        <p:txBody>
          <a:bodyPr/>
          <a:lstStyle/>
          <a:p>
            <a:endParaRPr lang="en-US"/>
          </a:p>
        </p:txBody>
      </p:sp>
      <p:sp>
        <p:nvSpPr>
          <p:cNvPr id="35" name="Text Placeholder 34">
            <a:extLst>
              <a:ext uri="{FF2B5EF4-FFF2-40B4-BE49-F238E27FC236}">
                <a16:creationId xmlns:a16="http://schemas.microsoft.com/office/drawing/2014/main" id="{BED44FE5-3928-5329-975A-57C93C3ECA7A}"/>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9532328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 name="Title 88">
            <a:extLst>
              <a:ext uri="{FF2B5EF4-FFF2-40B4-BE49-F238E27FC236}">
                <a16:creationId xmlns:a16="http://schemas.microsoft.com/office/drawing/2014/main" id="{CD0117FF-87D2-9D10-996D-25BA602B587A}"/>
              </a:ext>
            </a:extLst>
          </p:cNvPr>
          <p:cNvSpPr>
            <a:spLocks noGrp="1"/>
          </p:cNvSpPr>
          <p:nvPr>
            <p:ph type="title"/>
          </p:nvPr>
        </p:nvSpPr>
        <p:spPr/>
        <p:txBody>
          <a:bodyPr/>
          <a:lstStyle/>
          <a:p>
            <a:endParaRPr lang="en-US"/>
          </a:p>
        </p:txBody>
      </p:sp>
      <p:pic>
        <p:nvPicPr>
          <p:cNvPr id="11" name="Graphic 10">
            <a:extLst>
              <a:ext uri="{FF2B5EF4-FFF2-40B4-BE49-F238E27FC236}">
                <a16:creationId xmlns:a16="http://schemas.microsoft.com/office/drawing/2014/main" id="{0FA21CC0-6B97-7FAC-B435-A6DEC08E540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01922" y="2987675"/>
            <a:ext cx="1015663" cy="1015663"/>
          </a:xfrm>
          <a:prstGeom prst="rect">
            <a:avLst/>
          </a:prstGeom>
        </p:spPr>
      </p:pic>
      <p:pic>
        <p:nvPicPr>
          <p:cNvPr id="12" name="Graphic 11">
            <a:extLst>
              <a:ext uri="{FF2B5EF4-FFF2-40B4-BE49-F238E27FC236}">
                <a16:creationId xmlns:a16="http://schemas.microsoft.com/office/drawing/2014/main" id="{4013F668-8F08-7871-E0E1-EB25C2E45A2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432050" y="2987675"/>
            <a:ext cx="1015663" cy="1015663"/>
          </a:xfrm>
          <a:prstGeom prst="rect">
            <a:avLst/>
          </a:prstGeom>
        </p:spPr>
      </p:pic>
      <p:pic>
        <p:nvPicPr>
          <p:cNvPr id="13" name="Graphic 12">
            <a:extLst>
              <a:ext uri="{FF2B5EF4-FFF2-40B4-BE49-F238E27FC236}">
                <a16:creationId xmlns:a16="http://schemas.microsoft.com/office/drawing/2014/main" id="{3DB7C963-1BD2-1DCC-E776-0887007F64D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697869" y="2987675"/>
            <a:ext cx="1015663" cy="1015663"/>
          </a:xfrm>
          <a:prstGeom prst="rect">
            <a:avLst/>
          </a:prstGeom>
        </p:spPr>
      </p:pic>
      <p:pic>
        <p:nvPicPr>
          <p:cNvPr id="14" name="Graphic 13">
            <a:extLst>
              <a:ext uri="{FF2B5EF4-FFF2-40B4-BE49-F238E27FC236}">
                <a16:creationId xmlns:a16="http://schemas.microsoft.com/office/drawing/2014/main" id="{EC7EE5ED-B1BA-FBDC-C283-5711046D489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978359" y="2987675"/>
            <a:ext cx="1015663" cy="1015663"/>
          </a:xfrm>
          <a:prstGeom prst="rect">
            <a:avLst/>
          </a:prstGeom>
        </p:spPr>
      </p:pic>
      <p:pic>
        <p:nvPicPr>
          <p:cNvPr id="15" name="Graphic 14">
            <a:extLst>
              <a:ext uri="{FF2B5EF4-FFF2-40B4-BE49-F238E27FC236}">
                <a16:creationId xmlns:a16="http://schemas.microsoft.com/office/drawing/2014/main" id="{1FA2DBBE-6DFF-3CD4-9D51-BC4FFC73E67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281402" y="2987675"/>
            <a:ext cx="1015663" cy="1015663"/>
          </a:xfrm>
          <a:prstGeom prst="rect">
            <a:avLst/>
          </a:prstGeom>
        </p:spPr>
      </p:pic>
      <p:pic>
        <p:nvPicPr>
          <p:cNvPr id="16" name="Graphic 15">
            <a:extLst>
              <a:ext uri="{FF2B5EF4-FFF2-40B4-BE49-F238E27FC236}">
                <a16:creationId xmlns:a16="http://schemas.microsoft.com/office/drawing/2014/main" id="{29AB40CB-84DD-2361-7CFC-438FBE653E2B}"/>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605590" y="2987675"/>
            <a:ext cx="1015663" cy="1015663"/>
          </a:xfrm>
          <a:prstGeom prst="rect">
            <a:avLst/>
          </a:prstGeom>
        </p:spPr>
      </p:pic>
      <p:pic>
        <p:nvPicPr>
          <p:cNvPr id="17" name="Graphic 16">
            <a:extLst>
              <a:ext uri="{FF2B5EF4-FFF2-40B4-BE49-F238E27FC236}">
                <a16:creationId xmlns:a16="http://schemas.microsoft.com/office/drawing/2014/main" id="{A9111749-FCB9-BCD0-315A-3B4712E68426}"/>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929778" y="2987675"/>
            <a:ext cx="1015663" cy="1015663"/>
          </a:xfrm>
          <a:prstGeom prst="rect">
            <a:avLst/>
          </a:prstGeom>
        </p:spPr>
      </p:pic>
      <p:pic>
        <p:nvPicPr>
          <p:cNvPr id="18" name="Graphic 17">
            <a:extLst>
              <a:ext uri="{FF2B5EF4-FFF2-40B4-BE49-F238E27FC236}">
                <a16:creationId xmlns:a16="http://schemas.microsoft.com/office/drawing/2014/main" id="{E82081E5-5FBD-CEE7-5693-9E82830700EF}"/>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0226595" y="2987675"/>
            <a:ext cx="1015663" cy="1015663"/>
          </a:xfrm>
          <a:prstGeom prst="rect">
            <a:avLst/>
          </a:prstGeom>
        </p:spPr>
      </p:pic>
      <p:pic>
        <p:nvPicPr>
          <p:cNvPr id="19" name="Graphic 18">
            <a:extLst>
              <a:ext uri="{FF2B5EF4-FFF2-40B4-BE49-F238E27FC236}">
                <a16:creationId xmlns:a16="http://schemas.microsoft.com/office/drawing/2014/main" id="{AA5E77BB-B64B-1274-0D3C-29F7CCA25DBA}"/>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1523412" y="2987675"/>
            <a:ext cx="1015663" cy="1015663"/>
          </a:xfrm>
          <a:prstGeom prst="rect">
            <a:avLst/>
          </a:prstGeom>
        </p:spPr>
      </p:pic>
      <p:pic>
        <p:nvPicPr>
          <p:cNvPr id="20" name="Graphic 19">
            <a:extLst>
              <a:ext uri="{FF2B5EF4-FFF2-40B4-BE49-F238E27FC236}">
                <a16:creationId xmlns:a16="http://schemas.microsoft.com/office/drawing/2014/main" id="{B915916E-5379-515B-745D-F08715181CAD}"/>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2820229" y="2987675"/>
            <a:ext cx="1015663" cy="1015663"/>
          </a:xfrm>
          <a:prstGeom prst="rect">
            <a:avLst/>
          </a:prstGeom>
        </p:spPr>
      </p:pic>
      <p:pic>
        <p:nvPicPr>
          <p:cNvPr id="23" name="Graphic 22">
            <a:extLst>
              <a:ext uri="{FF2B5EF4-FFF2-40B4-BE49-F238E27FC236}">
                <a16:creationId xmlns:a16="http://schemas.microsoft.com/office/drawing/2014/main" id="{0726AF34-C633-CB4C-2F03-CD9708C534EE}"/>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201922" y="4225154"/>
            <a:ext cx="1015663" cy="1015663"/>
          </a:xfrm>
          <a:prstGeom prst="rect">
            <a:avLst/>
          </a:prstGeom>
        </p:spPr>
      </p:pic>
      <p:pic>
        <p:nvPicPr>
          <p:cNvPr id="24" name="Graphic 23">
            <a:extLst>
              <a:ext uri="{FF2B5EF4-FFF2-40B4-BE49-F238E27FC236}">
                <a16:creationId xmlns:a16="http://schemas.microsoft.com/office/drawing/2014/main" id="{0A8FCE73-F3E6-7B28-D2E8-818735B680CE}"/>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2432050" y="4225154"/>
            <a:ext cx="1015663" cy="1015663"/>
          </a:xfrm>
          <a:prstGeom prst="rect">
            <a:avLst/>
          </a:prstGeom>
        </p:spPr>
      </p:pic>
      <p:pic>
        <p:nvPicPr>
          <p:cNvPr id="25" name="Graphic 24">
            <a:extLst>
              <a:ext uri="{FF2B5EF4-FFF2-40B4-BE49-F238E27FC236}">
                <a16:creationId xmlns:a16="http://schemas.microsoft.com/office/drawing/2014/main" id="{8B1A1C1C-9EC7-D59B-ED68-484AC6ABFF9F}"/>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3697869" y="4225154"/>
            <a:ext cx="1015663" cy="1015663"/>
          </a:xfrm>
          <a:prstGeom prst="rect">
            <a:avLst/>
          </a:prstGeom>
        </p:spPr>
      </p:pic>
      <p:pic>
        <p:nvPicPr>
          <p:cNvPr id="26" name="Graphic 25">
            <a:extLst>
              <a:ext uri="{FF2B5EF4-FFF2-40B4-BE49-F238E27FC236}">
                <a16:creationId xmlns:a16="http://schemas.microsoft.com/office/drawing/2014/main" id="{934E0DBD-BDE0-2085-A724-C448A5DAB558}"/>
              </a:ext>
            </a:extLst>
          </p:cNvPr>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4978359" y="4225154"/>
            <a:ext cx="1015663" cy="1015663"/>
          </a:xfrm>
          <a:prstGeom prst="rect">
            <a:avLst/>
          </a:prstGeom>
        </p:spPr>
      </p:pic>
      <p:pic>
        <p:nvPicPr>
          <p:cNvPr id="27" name="Graphic 26">
            <a:extLst>
              <a:ext uri="{FF2B5EF4-FFF2-40B4-BE49-F238E27FC236}">
                <a16:creationId xmlns:a16="http://schemas.microsoft.com/office/drawing/2014/main" id="{FB4F9374-DF04-24FA-3BD0-AD22FC67158E}"/>
              </a:ext>
            </a:extLst>
          </p:cNvPr>
          <p:cNvPicPr>
            <a:picLocks noChangeAspect="1"/>
          </p:cNvPicPr>
          <p:nvPr/>
        </p:nvPicPr>
        <p:blipFill>
          <a:blip r:embed="rId30">
            <a:extLst>
              <a:ext uri="{96DAC541-7B7A-43D3-8B79-37D633B846F1}">
                <asvg:svgBlip xmlns:asvg="http://schemas.microsoft.com/office/drawing/2016/SVG/main" r:embed="rId31"/>
              </a:ext>
            </a:extLst>
          </a:blip>
          <a:srcRect/>
          <a:stretch/>
        </p:blipFill>
        <p:spPr>
          <a:xfrm>
            <a:off x="6281402" y="4225154"/>
            <a:ext cx="1015663" cy="1015663"/>
          </a:xfrm>
          <a:prstGeom prst="rect">
            <a:avLst/>
          </a:prstGeom>
        </p:spPr>
      </p:pic>
      <p:pic>
        <p:nvPicPr>
          <p:cNvPr id="28" name="Graphic 27">
            <a:extLst>
              <a:ext uri="{FF2B5EF4-FFF2-40B4-BE49-F238E27FC236}">
                <a16:creationId xmlns:a16="http://schemas.microsoft.com/office/drawing/2014/main" id="{115CE2AC-B09E-4C76-43C4-FF7B1805CEE0}"/>
              </a:ext>
            </a:extLst>
          </p:cNvPr>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7605590" y="4225154"/>
            <a:ext cx="1015663" cy="1015663"/>
          </a:xfrm>
          <a:prstGeom prst="rect">
            <a:avLst/>
          </a:prstGeom>
        </p:spPr>
      </p:pic>
      <p:pic>
        <p:nvPicPr>
          <p:cNvPr id="29" name="Graphic 28">
            <a:extLst>
              <a:ext uri="{FF2B5EF4-FFF2-40B4-BE49-F238E27FC236}">
                <a16:creationId xmlns:a16="http://schemas.microsoft.com/office/drawing/2014/main" id="{B940CE9F-9114-2399-C526-D284525E06A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8929778" y="4225154"/>
            <a:ext cx="1015663" cy="1015663"/>
          </a:xfrm>
          <a:prstGeom prst="rect">
            <a:avLst/>
          </a:prstGeom>
        </p:spPr>
      </p:pic>
      <p:pic>
        <p:nvPicPr>
          <p:cNvPr id="30" name="Graphic 29">
            <a:extLst>
              <a:ext uri="{FF2B5EF4-FFF2-40B4-BE49-F238E27FC236}">
                <a16:creationId xmlns:a16="http://schemas.microsoft.com/office/drawing/2014/main" id="{C2980E03-207A-392E-1009-50EE8859D24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10226595" y="4225154"/>
            <a:ext cx="1015663" cy="1015663"/>
          </a:xfrm>
          <a:prstGeom prst="rect">
            <a:avLst/>
          </a:prstGeom>
        </p:spPr>
      </p:pic>
      <p:pic>
        <p:nvPicPr>
          <p:cNvPr id="31" name="Graphic 30">
            <a:extLst>
              <a:ext uri="{FF2B5EF4-FFF2-40B4-BE49-F238E27FC236}">
                <a16:creationId xmlns:a16="http://schemas.microsoft.com/office/drawing/2014/main" id="{9B0E7650-E50C-C677-88DE-D44DD8AE9580}"/>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1523412" y="4225154"/>
            <a:ext cx="1015663" cy="1015663"/>
          </a:xfrm>
          <a:prstGeom prst="rect">
            <a:avLst/>
          </a:prstGeom>
        </p:spPr>
      </p:pic>
      <p:pic>
        <p:nvPicPr>
          <p:cNvPr id="32" name="Graphic 31">
            <a:extLst>
              <a:ext uri="{FF2B5EF4-FFF2-40B4-BE49-F238E27FC236}">
                <a16:creationId xmlns:a16="http://schemas.microsoft.com/office/drawing/2014/main" id="{214C4B74-6C4C-614E-A11C-0B447B126F9C}"/>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2820229" y="4225154"/>
            <a:ext cx="1015663" cy="1015663"/>
          </a:xfrm>
          <a:prstGeom prst="rect">
            <a:avLst/>
          </a:prstGeom>
        </p:spPr>
      </p:pic>
      <p:pic>
        <p:nvPicPr>
          <p:cNvPr id="33" name="Graphic 32">
            <a:extLst>
              <a:ext uri="{FF2B5EF4-FFF2-40B4-BE49-F238E27FC236}">
                <a16:creationId xmlns:a16="http://schemas.microsoft.com/office/drawing/2014/main" id="{BEA3141B-5A05-1428-8742-64B7CDAF4C1E}"/>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1201922" y="5462633"/>
            <a:ext cx="1015663" cy="1015663"/>
          </a:xfrm>
          <a:prstGeom prst="rect">
            <a:avLst/>
          </a:prstGeom>
        </p:spPr>
      </p:pic>
      <p:pic>
        <p:nvPicPr>
          <p:cNvPr id="34" name="Graphic 33">
            <a:extLst>
              <a:ext uri="{FF2B5EF4-FFF2-40B4-BE49-F238E27FC236}">
                <a16:creationId xmlns:a16="http://schemas.microsoft.com/office/drawing/2014/main" id="{AD7C86F1-C168-189C-8B2E-384AD7F60D82}"/>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2432050" y="5462633"/>
            <a:ext cx="1015663" cy="1015663"/>
          </a:xfrm>
          <a:prstGeom prst="rect">
            <a:avLst/>
          </a:prstGeom>
        </p:spPr>
      </p:pic>
      <p:pic>
        <p:nvPicPr>
          <p:cNvPr id="35" name="Graphic 34">
            <a:extLst>
              <a:ext uri="{FF2B5EF4-FFF2-40B4-BE49-F238E27FC236}">
                <a16:creationId xmlns:a16="http://schemas.microsoft.com/office/drawing/2014/main" id="{28532530-643D-9EC1-B46E-10A0328DEE57}"/>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3697869" y="5462633"/>
            <a:ext cx="1015663" cy="1015663"/>
          </a:xfrm>
          <a:prstGeom prst="rect">
            <a:avLst/>
          </a:prstGeom>
        </p:spPr>
      </p:pic>
      <p:pic>
        <p:nvPicPr>
          <p:cNvPr id="36" name="Graphic 35">
            <a:extLst>
              <a:ext uri="{FF2B5EF4-FFF2-40B4-BE49-F238E27FC236}">
                <a16:creationId xmlns:a16="http://schemas.microsoft.com/office/drawing/2014/main" id="{EE388693-A1C0-D33B-FBC8-B60E1E643321}"/>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4978359" y="5462633"/>
            <a:ext cx="1015663" cy="1015663"/>
          </a:xfrm>
          <a:prstGeom prst="rect">
            <a:avLst/>
          </a:prstGeom>
        </p:spPr>
      </p:pic>
      <p:pic>
        <p:nvPicPr>
          <p:cNvPr id="37" name="Graphic 36">
            <a:extLst>
              <a:ext uri="{FF2B5EF4-FFF2-40B4-BE49-F238E27FC236}">
                <a16:creationId xmlns:a16="http://schemas.microsoft.com/office/drawing/2014/main" id="{4908CEDE-B415-D72A-4E6A-EC6CDABCFD74}"/>
              </a:ext>
            </a:extLst>
          </p:cNvPr>
          <p:cNvPicPr>
            <a:picLocks noChangeAspect="1"/>
          </p:cNvPicPr>
          <p:nvPr/>
        </p:nvPicPr>
        <p:blipFill>
          <a:blip r:embed="rId50">
            <a:extLst>
              <a:ext uri="{96DAC541-7B7A-43D3-8B79-37D633B846F1}">
                <asvg:svgBlip xmlns:asvg="http://schemas.microsoft.com/office/drawing/2016/SVG/main" r:embed="rId51"/>
              </a:ext>
            </a:extLst>
          </a:blip>
          <a:srcRect/>
          <a:stretch/>
        </p:blipFill>
        <p:spPr>
          <a:xfrm>
            <a:off x="6281402" y="5462633"/>
            <a:ext cx="1015663" cy="1015663"/>
          </a:xfrm>
          <a:prstGeom prst="rect">
            <a:avLst/>
          </a:prstGeom>
        </p:spPr>
      </p:pic>
      <p:pic>
        <p:nvPicPr>
          <p:cNvPr id="38" name="Graphic 37">
            <a:extLst>
              <a:ext uri="{FF2B5EF4-FFF2-40B4-BE49-F238E27FC236}">
                <a16:creationId xmlns:a16="http://schemas.microsoft.com/office/drawing/2014/main" id="{5D0503F3-BEBB-7FA7-4239-7F3F601713B1}"/>
              </a:ext>
            </a:extLst>
          </p:cNvPr>
          <p:cNvPicPr>
            <a:picLocks noChangeAspect="1"/>
          </p:cNvPicPr>
          <p:nvPr/>
        </p:nvPicPr>
        <p:blipFill>
          <a:blip r:embed="rId52">
            <a:extLst>
              <a:ext uri="{96DAC541-7B7A-43D3-8B79-37D633B846F1}">
                <asvg:svgBlip xmlns:asvg="http://schemas.microsoft.com/office/drawing/2016/SVG/main" r:embed="rId53"/>
              </a:ext>
            </a:extLst>
          </a:blip>
          <a:srcRect/>
          <a:stretch/>
        </p:blipFill>
        <p:spPr>
          <a:xfrm>
            <a:off x="7605590" y="5462633"/>
            <a:ext cx="1015663" cy="1015663"/>
          </a:xfrm>
          <a:prstGeom prst="rect">
            <a:avLst/>
          </a:prstGeom>
        </p:spPr>
      </p:pic>
      <p:pic>
        <p:nvPicPr>
          <p:cNvPr id="39" name="Graphic 38">
            <a:extLst>
              <a:ext uri="{FF2B5EF4-FFF2-40B4-BE49-F238E27FC236}">
                <a16:creationId xmlns:a16="http://schemas.microsoft.com/office/drawing/2014/main" id="{B8626D28-1DA0-8F7A-CA6D-747DB396BD2C}"/>
              </a:ext>
            </a:extLst>
          </p:cNvPr>
          <p:cNvPicPr>
            <a:picLocks noChangeAspect="1"/>
          </p:cNvPicPr>
          <p:nvPr/>
        </p:nvPicPr>
        <p:blipFill>
          <a:blip r:embed="rId54">
            <a:extLst>
              <a:ext uri="{96DAC541-7B7A-43D3-8B79-37D633B846F1}">
                <asvg:svgBlip xmlns:asvg="http://schemas.microsoft.com/office/drawing/2016/SVG/main" r:embed="rId55"/>
              </a:ext>
            </a:extLst>
          </a:blip>
          <a:srcRect/>
          <a:stretch/>
        </p:blipFill>
        <p:spPr>
          <a:xfrm>
            <a:off x="8929778" y="5462633"/>
            <a:ext cx="1015663" cy="1015663"/>
          </a:xfrm>
          <a:prstGeom prst="rect">
            <a:avLst/>
          </a:prstGeom>
        </p:spPr>
      </p:pic>
      <p:pic>
        <p:nvPicPr>
          <p:cNvPr id="40" name="Graphic 39">
            <a:extLst>
              <a:ext uri="{FF2B5EF4-FFF2-40B4-BE49-F238E27FC236}">
                <a16:creationId xmlns:a16="http://schemas.microsoft.com/office/drawing/2014/main" id="{B7FF59B2-C8BE-F69F-8E8C-E0CDB294E316}"/>
              </a:ext>
            </a:extLst>
          </p:cNvPr>
          <p:cNvPicPr>
            <a:picLocks noChangeAspect="1"/>
          </p:cNvPicPr>
          <p:nvPr/>
        </p:nvPicPr>
        <p:blipFill>
          <a:blip r:embed="rId56">
            <a:extLst>
              <a:ext uri="{96DAC541-7B7A-43D3-8B79-37D633B846F1}">
                <asvg:svgBlip xmlns:asvg="http://schemas.microsoft.com/office/drawing/2016/SVG/main" r:embed="rId57"/>
              </a:ext>
            </a:extLst>
          </a:blip>
          <a:srcRect/>
          <a:stretch/>
        </p:blipFill>
        <p:spPr>
          <a:xfrm>
            <a:off x="10226595" y="5462633"/>
            <a:ext cx="1015663" cy="1015663"/>
          </a:xfrm>
          <a:prstGeom prst="rect">
            <a:avLst/>
          </a:prstGeom>
        </p:spPr>
      </p:pic>
      <p:pic>
        <p:nvPicPr>
          <p:cNvPr id="41" name="Graphic 40">
            <a:extLst>
              <a:ext uri="{FF2B5EF4-FFF2-40B4-BE49-F238E27FC236}">
                <a16:creationId xmlns:a16="http://schemas.microsoft.com/office/drawing/2014/main" id="{247E535D-7222-666C-836A-4F02F9592E5E}"/>
              </a:ext>
            </a:extLst>
          </p:cNvPr>
          <p:cNvPicPr>
            <a:picLocks noChangeAspect="1"/>
          </p:cNvPicPr>
          <p:nvPr/>
        </p:nvPicPr>
        <p:blipFill>
          <a:blip r:embed="rId58">
            <a:extLst>
              <a:ext uri="{96DAC541-7B7A-43D3-8B79-37D633B846F1}">
                <asvg:svgBlip xmlns:asvg="http://schemas.microsoft.com/office/drawing/2016/SVG/main" r:embed="rId59"/>
              </a:ext>
            </a:extLst>
          </a:blip>
          <a:srcRect/>
          <a:stretch/>
        </p:blipFill>
        <p:spPr>
          <a:xfrm>
            <a:off x="11523412" y="5462633"/>
            <a:ext cx="1015663" cy="1015663"/>
          </a:xfrm>
          <a:prstGeom prst="rect">
            <a:avLst/>
          </a:prstGeom>
        </p:spPr>
      </p:pic>
      <p:pic>
        <p:nvPicPr>
          <p:cNvPr id="42" name="Graphic 41">
            <a:extLst>
              <a:ext uri="{FF2B5EF4-FFF2-40B4-BE49-F238E27FC236}">
                <a16:creationId xmlns:a16="http://schemas.microsoft.com/office/drawing/2014/main" id="{9F78D917-F2C4-2AEB-6A6B-6E8664B14566}"/>
              </a:ext>
            </a:extLst>
          </p:cNvPr>
          <p:cNvPicPr>
            <a:picLocks noChangeAspect="1"/>
          </p:cNvPicPr>
          <p:nvPr/>
        </p:nvPicPr>
        <p:blipFill>
          <a:blip r:embed="rId60">
            <a:extLst>
              <a:ext uri="{96DAC541-7B7A-43D3-8B79-37D633B846F1}">
                <asvg:svgBlip xmlns:asvg="http://schemas.microsoft.com/office/drawing/2016/SVG/main" r:embed="rId61"/>
              </a:ext>
            </a:extLst>
          </a:blip>
          <a:srcRect/>
          <a:stretch/>
        </p:blipFill>
        <p:spPr>
          <a:xfrm>
            <a:off x="12820229" y="5462633"/>
            <a:ext cx="1015663" cy="1015663"/>
          </a:xfrm>
          <a:prstGeom prst="rect">
            <a:avLst/>
          </a:prstGeom>
        </p:spPr>
      </p:pic>
      <p:pic>
        <p:nvPicPr>
          <p:cNvPr id="43" name="Graphic 42">
            <a:extLst>
              <a:ext uri="{FF2B5EF4-FFF2-40B4-BE49-F238E27FC236}">
                <a16:creationId xmlns:a16="http://schemas.microsoft.com/office/drawing/2014/main" id="{5B4B955A-D4AD-1691-BA96-0AB3603802D1}"/>
              </a:ext>
            </a:extLst>
          </p:cNvPr>
          <p:cNvPicPr>
            <a:picLocks noChangeAspect="1"/>
          </p:cNvPicPr>
          <p:nvPr/>
        </p:nvPicPr>
        <p:blipFill>
          <a:blip r:embed="rId62">
            <a:extLst>
              <a:ext uri="{96DAC541-7B7A-43D3-8B79-37D633B846F1}">
                <asvg:svgBlip xmlns:asvg="http://schemas.microsoft.com/office/drawing/2016/SVG/main" r:embed="rId63"/>
              </a:ext>
            </a:extLst>
          </a:blip>
          <a:srcRect/>
          <a:stretch/>
        </p:blipFill>
        <p:spPr>
          <a:xfrm>
            <a:off x="1201922" y="6721242"/>
            <a:ext cx="1015663" cy="1015663"/>
          </a:xfrm>
          <a:prstGeom prst="rect">
            <a:avLst/>
          </a:prstGeom>
        </p:spPr>
      </p:pic>
      <p:pic>
        <p:nvPicPr>
          <p:cNvPr id="44" name="Graphic 43">
            <a:extLst>
              <a:ext uri="{FF2B5EF4-FFF2-40B4-BE49-F238E27FC236}">
                <a16:creationId xmlns:a16="http://schemas.microsoft.com/office/drawing/2014/main" id="{37C19260-591D-5642-1951-E431BB03C376}"/>
              </a:ext>
            </a:extLst>
          </p:cNvPr>
          <p:cNvPicPr>
            <a:picLocks noChangeAspect="1"/>
          </p:cNvPicPr>
          <p:nvPr/>
        </p:nvPicPr>
        <p:blipFill>
          <a:blip r:embed="rId64">
            <a:extLst>
              <a:ext uri="{96DAC541-7B7A-43D3-8B79-37D633B846F1}">
                <asvg:svgBlip xmlns:asvg="http://schemas.microsoft.com/office/drawing/2016/SVG/main" r:embed="rId65"/>
              </a:ext>
            </a:extLst>
          </a:blip>
          <a:srcRect/>
          <a:stretch/>
        </p:blipFill>
        <p:spPr>
          <a:xfrm>
            <a:off x="2432050" y="6721242"/>
            <a:ext cx="1015663" cy="1015663"/>
          </a:xfrm>
          <a:prstGeom prst="rect">
            <a:avLst/>
          </a:prstGeom>
        </p:spPr>
      </p:pic>
      <p:pic>
        <p:nvPicPr>
          <p:cNvPr id="45" name="Graphic 44">
            <a:extLst>
              <a:ext uri="{FF2B5EF4-FFF2-40B4-BE49-F238E27FC236}">
                <a16:creationId xmlns:a16="http://schemas.microsoft.com/office/drawing/2014/main" id="{DFF8A197-0360-1239-F1FC-38148B0A334C}"/>
              </a:ext>
            </a:extLst>
          </p:cNvPr>
          <p:cNvPicPr>
            <a:picLocks noChangeAspect="1"/>
          </p:cNvPicPr>
          <p:nvPr/>
        </p:nvPicPr>
        <p:blipFill>
          <a:blip r:embed="rId66">
            <a:extLst>
              <a:ext uri="{96DAC541-7B7A-43D3-8B79-37D633B846F1}">
                <asvg:svgBlip xmlns:asvg="http://schemas.microsoft.com/office/drawing/2016/SVG/main" r:embed="rId67"/>
              </a:ext>
            </a:extLst>
          </a:blip>
          <a:srcRect/>
          <a:stretch/>
        </p:blipFill>
        <p:spPr>
          <a:xfrm>
            <a:off x="3697869" y="6721242"/>
            <a:ext cx="1015663" cy="1015663"/>
          </a:xfrm>
          <a:prstGeom prst="rect">
            <a:avLst/>
          </a:prstGeom>
        </p:spPr>
      </p:pic>
      <p:pic>
        <p:nvPicPr>
          <p:cNvPr id="46" name="Graphic 45">
            <a:extLst>
              <a:ext uri="{FF2B5EF4-FFF2-40B4-BE49-F238E27FC236}">
                <a16:creationId xmlns:a16="http://schemas.microsoft.com/office/drawing/2014/main" id="{C2BC9D84-24A7-4346-3AA9-D4FACA92360B}"/>
              </a:ext>
            </a:extLst>
          </p:cNvPr>
          <p:cNvPicPr>
            <a:picLocks noChangeAspect="1"/>
          </p:cNvPicPr>
          <p:nvPr/>
        </p:nvPicPr>
        <p:blipFill>
          <a:blip r:embed="rId68">
            <a:extLst>
              <a:ext uri="{96DAC541-7B7A-43D3-8B79-37D633B846F1}">
                <asvg:svgBlip xmlns:asvg="http://schemas.microsoft.com/office/drawing/2016/SVG/main" r:embed="rId69"/>
              </a:ext>
            </a:extLst>
          </a:blip>
          <a:srcRect/>
          <a:stretch/>
        </p:blipFill>
        <p:spPr>
          <a:xfrm>
            <a:off x="4978359" y="6721242"/>
            <a:ext cx="1015663" cy="1015663"/>
          </a:xfrm>
          <a:prstGeom prst="rect">
            <a:avLst/>
          </a:prstGeom>
        </p:spPr>
      </p:pic>
      <p:pic>
        <p:nvPicPr>
          <p:cNvPr id="47" name="Graphic 46">
            <a:extLst>
              <a:ext uri="{FF2B5EF4-FFF2-40B4-BE49-F238E27FC236}">
                <a16:creationId xmlns:a16="http://schemas.microsoft.com/office/drawing/2014/main" id="{0919026F-4D4D-0ACE-4CD3-CF50894AFCE0}"/>
              </a:ext>
            </a:extLst>
          </p:cNvPr>
          <p:cNvPicPr>
            <a:picLocks noChangeAspect="1"/>
          </p:cNvPicPr>
          <p:nvPr/>
        </p:nvPicPr>
        <p:blipFill>
          <a:blip r:embed="rId70">
            <a:extLst>
              <a:ext uri="{96DAC541-7B7A-43D3-8B79-37D633B846F1}">
                <asvg:svgBlip xmlns:asvg="http://schemas.microsoft.com/office/drawing/2016/SVG/main" r:embed="rId71"/>
              </a:ext>
            </a:extLst>
          </a:blip>
          <a:srcRect/>
          <a:stretch/>
        </p:blipFill>
        <p:spPr>
          <a:xfrm>
            <a:off x="6281402" y="6721242"/>
            <a:ext cx="1015663" cy="1015663"/>
          </a:xfrm>
          <a:prstGeom prst="rect">
            <a:avLst/>
          </a:prstGeom>
        </p:spPr>
      </p:pic>
      <p:pic>
        <p:nvPicPr>
          <p:cNvPr id="48" name="Graphic 47">
            <a:extLst>
              <a:ext uri="{FF2B5EF4-FFF2-40B4-BE49-F238E27FC236}">
                <a16:creationId xmlns:a16="http://schemas.microsoft.com/office/drawing/2014/main" id="{032AAE77-04FA-B5A2-B579-C34CEFFA1A09}"/>
              </a:ext>
            </a:extLst>
          </p:cNvPr>
          <p:cNvPicPr>
            <a:picLocks noChangeAspect="1"/>
          </p:cNvPicPr>
          <p:nvPr/>
        </p:nvPicPr>
        <p:blipFill>
          <a:blip r:embed="rId72">
            <a:extLst>
              <a:ext uri="{96DAC541-7B7A-43D3-8B79-37D633B846F1}">
                <asvg:svgBlip xmlns:asvg="http://schemas.microsoft.com/office/drawing/2016/SVG/main" r:embed="rId73"/>
              </a:ext>
            </a:extLst>
          </a:blip>
          <a:srcRect/>
          <a:stretch/>
        </p:blipFill>
        <p:spPr>
          <a:xfrm>
            <a:off x="7605590" y="6721242"/>
            <a:ext cx="1015663" cy="1015663"/>
          </a:xfrm>
          <a:prstGeom prst="rect">
            <a:avLst/>
          </a:prstGeom>
        </p:spPr>
      </p:pic>
      <p:pic>
        <p:nvPicPr>
          <p:cNvPr id="49" name="Graphic 48">
            <a:extLst>
              <a:ext uri="{FF2B5EF4-FFF2-40B4-BE49-F238E27FC236}">
                <a16:creationId xmlns:a16="http://schemas.microsoft.com/office/drawing/2014/main" id="{19802CBB-57F3-4EF2-69B4-73AC1BAB1669}"/>
              </a:ext>
            </a:extLst>
          </p:cNvPr>
          <p:cNvPicPr>
            <a:picLocks noChangeAspect="1"/>
          </p:cNvPicPr>
          <p:nvPr/>
        </p:nvPicPr>
        <p:blipFill>
          <a:blip r:embed="rId74">
            <a:extLst>
              <a:ext uri="{96DAC541-7B7A-43D3-8B79-37D633B846F1}">
                <asvg:svgBlip xmlns:asvg="http://schemas.microsoft.com/office/drawing/2016/SVG/main" r:embed="rId75"/>
              </a:ext>
            </a:extLst>
          </a:blip>
          <a:srcRect/>
          <a:stretch/>
        </p:blipFill>
        <p:spPr>
          <a:xfrm>
            <a:off x="8929778" y="6721242"/>
            <a:ext cx="1015663" cy="1015663"/>
          </a:xfrm>
          <a:prstGeom prst="rect">
            <a:avLst/>
          </a:prstGeom>
        </p:spPr>
      </p:pic>
      <p:pic>
        <p:nvPicPr>
          <p:cNvPr id="50" name="Graphic 49">
            <a:extLst>
              <a:ext uri="{FF2B5EF4-FFF2-40B4-BE49-F238E27FC236}">
                <a16:creationId xmlns:a16="http://schemas.microsoft.com/office/drawing/2014/main" id="{73FDC948-3C15-E917-317B-CA8F0381E086}"/>
              </a:ext>
            </a:extLst>
          </p:cNvPr>
          <p:cNvPicPr>
            <a:picLocks noChangeAspect="1"/>
          </p:cNvPicPr>
          <p:nvPr/>
        </p:nvPicPr>
        <p:blipFill>
          <a:blip r:embed="rId76">
            <a:extLst>
              <a:ext uri="{96DAC541-7B7A-43D3-8B79-37D633B846F1}">
                <asvg:svgBlip xmlns:asvg="http://schemas.microsoft.com/office/drawing/2016/SVG/main" r:embed="rId77"/>
              </a:ext>
            </a:extLst>
          </a:blip>
          <a:srcRect/>
          <a:stretch/>
        </p:blipFill>
        <p:spPr>
          <a:xfrm>
            <a:off x="10226595" y="6721242"/>
            <a:ext cx="1015663" cy="1015663"/>
          </a:xfrm>
          <a:prstGeom prst="rect">
            <a:avLst/>
          </a:prstGeom>
        </p:spPr>
      </p:pic>
      <p:pic>
        <p:nvPicPr>
          <p:cNvPr id="51" name="Graphic 50">
            <a:extLst>
              <a:ext uri="{FF2B5EF4-FFF2-40B4-BE49-F238E27FC236}">
                <a16:creationId xmlns:a16="http://schemas.microsoft.com/office/drawing/2014/main" id="{F5618637-C5EC-E314-244B-1B1BAF3C86A6}"/>
              </a:ext>
            </a:extLst>
          </p:cNvPr>
          <p:cNvPicPr>
            <a:picLocks noChangeAspect="1"/>
          </p:cNvPicPr>
          <p:nvPr/>
        </p:nvPicPr>
        <p:blipFill>
          <a:blip r:embed="rId78">
            <a:extLst>
              <a:ext uri="{96DAC541-7B7A-43D3-8B79-37D633B846F1}">
                <asvg:svgBlip xmlns:asvg="http://schemas.microsoft.com/office/drawing/2016/SVG/main" r:embed="rId79"/>
              </a:ext>
            </a:extLst>
          </a:blip>
          <a:srcRect/>
          <a:stretch/>
        </p:blipFill>
        <p:spPr>
          <a:xfrm>
            <a:off x="11523412" y="6721242"/>
            <a:ext cx="1015663" cy="1015663"/>
          </a:xfrm>
          <a:prstGeom prst="rect">
            <a:avLst/>
          </a:prstGeom>
        </p:spPr>
      </p:pic>
      <p:pic>
        <p:nvPicPr>
          <p:cNvPr id="52" name="Graphic 51">
            <a:extLst>
              <a:ext uri="{FF2B5EF4-FFF2-40B4-BE49-F238E27FC236}">
                <a16:creationId xmlns:a16="http://schemas.microsoft.com/office/drawing/2014/main" id="{20F069F2-C61B-7E74-7DE9-F547B0861EB0}"/>
              </a:ext>
            </a:extLst>
          </p:cNvPr>
          <p:cNvPicPr>
            <a:picLocks noChangeAspect="1"/>
          </p:cNvPicPr>
          <p:nvPr/>
        </p:nvPicPr>
        <p:blipFill>
          <a:blip r:embed="rId80">
            <a:extLst>
              <a:ext uri="{96DAC541-7B7A-43D3-8B79-37D633B846F1}">
                <asvg:svgBlip xmlns:asvg="http://schemas.microsoft.com/office/drawing/2016/SVG/main" r:embed="rId81"/>
              </a:ext>
            </a:extLst>
          </a:blip>
          <a:srcRect/>
          <a:stretch/>
        </p:blipFill>
        <p:spPr>
          <a:xfrm>
            <a:off x="12820229" y="6721242"/>
            <a:ext cx="1015663" cy="1015663"/>
          </a:xfrm>
          <a:prstGeom prst="rect">
            <a:avLst/>
          </a:prstGeom>
        </p:spPr>
      </p:pic>
      <p:pic>
        <p:nvPicPr>
          <p:cNvPr id="63" name="Graphic 62">
            <a:extLst>
              <a:ext uri="{FF2B5EF4-FFF2-40B4-BE49-F238E27FC236}">
                <a16:creationId xmlns:a16="http://schemas.microsoft.com/office/drawing/2014/main" id="{FB4E7F9C-290F-35A2-A106-78DC813DB456}"/>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a:off x="1201922" y="7979851"/>
            <a:ext cx="1015663" cy="1015663"/>
          </a:xfrm>
          <a:prstGeom prst="rect">
            <a:avLst/>
          </a:prstGeom>
        </p:spPr>
      </p:pic>
      <p:pic>
        <p:nvPicPr>
          <p:cNvPr id="64" name="Graphic 63">
            <a:extLst>
              <a:ext uri="{FF2B5EF4-FFF2-40B4-BE49-F238E27FC236}">
                <a16:creationId xmlns:a16="http://schemas.microsoft.com/office/drawing/2014/main" id="{34F74FB8-61F8-DC64-78D6-6B0EBB3E738B}"/>
              </a:ext>
            </a:extLst>
          </p:cNvPr>
          <p:cNvPicPr>
            <a:picLocks noChangeAspect="1"/>
          </p:cNvPicPr>
          <p:nvPr/>
        </p:nvPicPr>
        <p:blipFill>
          <a:blip r:embed="rId84">
            <a:extLst>
              <a:ext uri="{96DAC541-7B7A-43D3-8B79-37D633B846F1}">
                <asvg:svgBlip xmlns:asvg="http://schemas.microsoft.com/office/drawing/2016/SVG/main" r:embed="rId85"/>
              </a:ext>
            </a:extLst>
          </a:blip>
          <a:srcRect/>
          <a:stretch/>
        </p:blipFill>
        <p:spPr>
          <a:xfrm>
            <a:off x="2432050" y="7979851"/>
            <a:ext cx="1015663" cy="1015663"/>
          </a:xfrm>
          <a:prstGeom prst="rect">
            <a:avLst/>
          </a:prstGeom>
        </p:spPr>
      </p:pic>
      <p:pic>
        <p:nvPicPr>
          <p:cNvPr id="65" name="Graphic 64">
            <a:extLst>
              <a:ext uri="{FF2B5EF4-FFF2-40B4-BE49-F238E27FC236}">
                <a16:creationId xmlns:a16="http://schemas.microsoft.com/office/drawing/2014/main" id="{DD43111D-E308-07F1-0CDA-4192676BEC06}"/>
              </a:ext>
            </a:extLst>
          </p:cNvPr>
          <p:cNvPicPr>
            <a:picLocks noChangeAspect="1"/>
          </p:cNvPicPr>
          <p:nvPr/>
        </p:nvPicPr>
        <p:blipFill>
          <a:blip r:embed="rId86">
            <a:extLst>
              <a:ext uri="{96DAC541-7B7A-43D3-8B79-37D633B846F1}">
                <asvg:svgBlip xmlns:asvg="http://schemas.microsoft.com/office/drawing/2016/SVG/main" r:embed="rId87"/>
              </a:ext>
            </a:extLst>
          </a:blip>
          <a:srcRect/>
          <a:stretch/>
        </p:blipFill>
        <p:spPr>
          <a:xfrm>
            <a:off x="3697869" y="7979851"/>
            <a:ext cx="1015663" cy="1015663"/>
          </a:xfrm>
          <a:prstGeom prst="rect">
            <a:avLst/>
          </a:prstGeom>
        </p:spPr>
      </p:pic>
      <p:pic>
        <p:nvPicPr>
          <p:cNvPr id="66" name="Graphic 65">
            <a:extLst>
              <a:ext uri="{FF2B5EF4-FFF2-40B4-BE49-F238E27FC236}">
                <a16:creationId xmlns:a16="http://schemas.microsoft.com/office/drawing/2014/main" id="{25458AE0-3E42-B864-F0C9-39431E29BCD4}"/>
              </a:ext>
            </a:extLst>
          </p:cNvPr>
          <p:cNvPicPr>
            <a:picLocks noChangeAspect="1"/>
          </p:cNvPicPr>
          <p:nvPr/>
        </p:nvPicPr>
        <p:blipFill>
          <a:blip r:embed="rId88">
            <a:extLst>
              <a:ext uri="{96DAC541-7B7A-43D3-8B79-37D633B846F1}">
                <asvg:svgBlip xmlns:asvg="http://schemas.microsoft.com/office/drawing/2016/SVG/main" r:embed="rId89"/>
              </a:ext>
            </a:extLst>
          </a:blip>
          <a:srcRect/>
          <a:stretch/>
        </p:blipFill>
        <p:spPr>
          <a:xfrm>
            <a:off x="4978359" y="7979851"/>
            <a:ext cx="1015663" cy="1015663"/>
          </a:xfrm>
          <a:prstGeom prst="rect">
            <a:avLst/>
          </a:prstGeom>
        </p:spPr>
      </p:pic>
      <p:pic>
        <p:nvPicPr>
          <p:cNvPr id="67" name="Graphic 66">
            <a:extLst>
              <a:ext uri="{FF2B5EF4-FFF2-40B4-BE49-F238E27FC236}">
                <a16:creationId xmlns:a16="http://schemas.microsoft.com/office/drawing/2014/main" id="{006FBE63-0187-D91C-544D-17AA89526F08}"/>
              </a:ext>
            </a:extLst>
          </p:cNvPr>
          <p:cNvPicPr>
            <a:picLocks noChangeAspect="1"/>
          </p:cNvPicPr>
          <p:nvPr/>
        </p:nvPicPr>
        <p:blipFill>
          <a:blip r:embed="rId90">
            <a:extLst>
              <a:ext uri="{96DAC541-7B7A-43D3-8B79-37D633B846F1}">
                <asvg:svgBlip xmlns:asvg="http://schemas.microsoft.com/office/drawing/2016/SVG/main" r:embed="rId91"/>
              </a:ext>
            </a:extLst>
          </a:blip>
          <a:srcRect/>
          <a:stretch/>
        </p:blipFill>
        <p:spPr>
          <a:xfrm>
            <a:off x="6281402" y="7979851"/>
            <a:ext cx="1015663" cy="1015663"/>
          </a:xfrm>
          <a:prstGeom prst="rect">
            <a:avLst/>
          </a:prstGeom>
        </p:spPr>
      </p:pic>
      <p:pic>
        <p:nvPicPr>
          <p:cNvPr id="68" name="Graphic 67">
            <a:extLst>
              <a:ext uri="{FF2B5EF4-FFF2-40B4-BE49-F238E27FC236}">
                <a16:creationId xmlns:a16="http://schemas.microsoft.com/office/drawing/2014/main" id="{49B0FFB2-3B82-4FDE-CCDA-0B9323BF8DA7}"/>
              </a:ext>
            </a:extLst>
          </p:cNvPr>
          <p:cNvPicPr>
            <a:picLocks noChangeAspect="1"/>
          </p:cNvPicPr>
          <p:nvPr/>
        </p:nvPicPr>
        <p:blipFill>
          <a:blip r:embed="rId92">
            <a:extLst>
              <a:ext uri="{96DAC541-7B7A-43D3-8B79-37D633B846F1}">
                <asvg:svgBlip xmlns:asvg="http://schemas.microsoft.com/office/drawing/2016/SVG/main" r:embed="rId93"/>
              </a:ext>
            </a:extLst>
          </a:blip>
          <a:srcRect/>
          <a:stretch/>
        </p:blipFill>
        <p:spPr>
          <a:xfrm>
            <a:off x="7605590" y="7979851"/>
            <a:ext cx="1015663" cy="1015663"/>
          </a:xfrm>
          <a:prstGeom prst="rect">
            <a:avLst/>
          </a:prstGeom>
        </p:spPr>
      </p:pic>
      <p:pic>
        <p:nvPicPr>
          <p:cNvPr id="69" name="Graphic 68">
            <a:extLst>
              <a:ext uri="{FF2B5EF4-FFF2-40B4-BE49-F238E27FC236}">
                <a16:creationId xmlns:a16="http://schemas.microsoft.com/office/drawing/2014/main" id="{B49A69F5-0C9C-AF8C-B165-BA7774B6A7AB}"/>
              </a:ext>
            </a:extLst>
          </p:cNvPr>
          <p:cNvPicPr>
            <a:picLocks noChangeAspect="1"/>
          </p:cNvPicPr>
          <p:nvPr/>
        </p:nvPicPr>
        <p:blipFill>
          <a:blip r:embed="rId94">
            <a:extLst>
              <a:ext uri="{96DAC541-7B7A-43D3-8B79-37D633B846F1}">
                <asvg:svgBlip xmlns:asvg="http://schemas.microsoft.com/office/drawing/2016/SVG/main" r:embed="rId95"/>
              </a:ext>
            </a:extLst>
          </a:blip>
          <a:srcRect/>
          <a:stretch/>
        </p:blipFill>
        <p:spPr>
          <a:xfrm>
            <a:off x="8929778" y="7979851"/>
            <a:ext cx="1015663" cy="1015663"/>
          </a:xfrm>
          <a:prstGeom prst="rect">
            <a:avLst/>
          </a:prstGeom>
        </p:spPr>
      </p:pic>
      <p:pic>
        <p:nvPicPr>
          <p:cNvPr id="70" name="Graphic 69">
            <a:extLst>
              <a:ext uri="{FF2B5EF4-FFF2-40B4-BE49-F238E27FC236}">
                <a16:creationId xmlns:a16="http://schemas.microsoft.com/office/drawing/2014/main" id="{E5BCCB5B-5723-8793-FFF9-FBB759696C85}"/>
              </a:ext>
            </a:extLst>
          </p:cNvPr>
          <p:cNvPicPr>
            <a:picLocks noChangeAspect="1"/>
          </p:cNvPicPr>
          <p:nvPr/>
        </p:nvPicPr>
        <p:blipFill>
          <a:blip r:embed="rId96">
            <a:extLst>
              <a:ext uri="{96DAC541-7B7A-43D3-8B79-37D633B846F1}">
                <asvg:svgBlip xmlns:asvg="http://schemas.microsoft.com/office/drawing/2016/SVG/main" r:embed="rId97"/>
              </a:ext>
            </a:extLst>
          </a:blip>
          <a:srcRect/>
          <a:stretch/>
        </p:blipFill>
        <p:spPr>
          <a:xfrm>
            <a:off x="10226595" y="7979851"/>
            <a:ext cx="1015663" cy="1015663"/>
          </a:xfrm>
          <a:prstGeom prst="rect">
            <a:avLst/>
          </a:prstGeom>
        </p:spPr>
      </p:pic>
      <p:pic>
        <p:nvPicPr>
          <p:cNvPr id="71" name="Graphic 70">
            <a:extLst>
              <a:ext uri="{FF2B5EF4-FFF2-40B4-BE49-F238E27FC236}">
                <a16:creationId xmlns:a16="http://schemas.microsoft.com/office/drawing/2014/main" id="{8E88DD26-94EB-D209-7E8D-4EDE5BF91F80}"/>
              </a:ext>
            </a:extLst>
          </p:cNvPr>
          <p:cNvPicPr>
            <a:picLocks noChangeAspect="1"/>
          </p:cNvPicPr>
          <p:nvPr/>
        </p:nvPicPr>
        <p:blipFill>
          <a:blip r:embed="rId98">
            <a:extLst>
              <a:ext uri="{96DAC541-7B7A-43D3-8B79-37D633B846F1}">
                <asvg:svgBlip xmlns:asvg="http://schemas.microsoft.com/office/drawing/2016/SVG/main" r:embed="rId99"/>
              </a:ext>
            </a:extLst>
          </a:blip>
          <a:srcRect/>
          <a:stretch/>
        </p:blipFill>
        <p:spPr>
          <a:xfrm>
            <a:off x="11523412" y="7979851"/>
            <a:ext cx="1015663" cy="1015663"/>
          </a:xfrm>
          <a:prstGeom prst="rect">
            <a:avLst/>
          </a:prstGeom>
        </p:spPr>
      </p:pic>
      <p:pic>
        <p:nvPicPr>
          <p:cNvPr id="72" name="Graphic 71">
            <a:extLst>
              <a:ext uri="{FF2B5EF4-FFF2-40B4-BE49-F238E27FC236}">
                <a16:creationId xmlns:a16="http://schemas.microsoft.com/office/drawing/2014/main" id="{C83AF222-7796-C6DC-CEF5-DB2A3E9A40B9}"/>
              </a:ext>
            </a:extLst>
          </p:cNvPr>
          <p:cNvPicPr>
            <a:picLocks noChangeAspect="1"/>
          </p:cNvPicPr>
          <p:nvPr/>
        </p:nvPicPr>
        <p:blipFill>
          <a:blip r:embed="rId100">
            <a:extLst>
              <a:ext uri="{96DAC541-7B7A-43D3-8B79-37D633B846F1}">
                <asvg:svgBlip xmlns:asvg="http://schemas.microsoft.com/office/drawing/2016/SVG/main" r:embed="rId101"/>
              </a:ext>
            </a:extLst>
          </a:blip>
          <a:srcRect/>
          <a:stretch/>
        </p:blipFill>
        <p:spPr>
          <a:xfrm>
            <a:off x="12820229" y="7979851"/>
            <a:ext cx="1015663" cy="1015663"/>
          </a:xfrm>
          <a:prstGeom prst="rect">
            <a:avLst/>
          </a:prstGeom>
        </p:spPr>
      </p:pic>
      <p:pic>
        <p:nvPicPr>
          <p:cNvPr id="73" name="Graphic 72">
            <a:extLst>
              <a:ext uri="{FF2B5EF4-FFF2-40B4-BE49-F238E27FC236}">
                <a16:creationId xmlns:a16="http://schemas.microsoft.com/office/drawing/2014/main" id="{773016F1-BCBA-C24B-F7F1-FF389D5AC307}"/>
              </a:ext>
            </a:extLst>
          </p:cNvPr>
          <p:cNvPicPr>
            <a:picLocks noChangeAspect="1"/>
          </p:cNvPicPr>
          <p:nvPr/>
        </p:nvPicPr>
        <p:blipFill>
          <a:blip r:embed="rId102">
            <a:extLst>
              <a:ext uri="{96DAC541-7B7A-43D3-8B79-37D633B846F1}">
                <asvg:svgBlip xmlns:asvg="http://schemas.microsoft.com/office/drawing/2016/SVG/main" r:embed="rId103"/>
              </a:ext>
            </a:extLst>
          </a:blip>
          <a:srcRect/>
          <a:stretch/>
        </p:blipFill>
        <p:spPr>
          <a:xfrm>
            <a:off x="1201922" y="9238460"/>
            <a:ext cx="1015663" cy="1015663"/>
          </a:xfrm>
          <a:prstGeom prst="rect">
            <a:avLst/>
          </a:prstGeom>
        </p:spPr>
      </p:pic>
      <p:pic>
        <p:nvPicPr>
          <p:cNvPr id="74" name="Graphic 73">
            <a:extLst>
              <a:ext uri="{FF2B5EF4-FFF2-40B4-BE49-F238E27FC236}">
                <a16:creationId xmlns:a16="http://schemas.microsoft.com/office/drawing/2014/main" id="{BD2F5A7B-D97B-2B3C-55D7-81DA3DE7800C}"/>
              </a:ext>
            </a:extLst>
          </p:cNvPr>
          <p:cNvPicPr>
            <a:picLocks noChangeAspect="1"/>
          </p:cNvPicPr>
          <p:nvPr/>
        </p:nvPicPr>
        <p:blipFill>
          <a:blip r:embed="rId104">
            <a:extLst>
              <a:ext uri="{96DAC541-7B7A-43D3-8B79-37D633B846F1}">
                <asvg:svgBlip xmlns:asvg="http://schemas.microsoft.com/office/drawing/2016/SVG/main" r:embed="rId105"/>
              </a:ext>
            </a:extLst>
          </a:blip>
          <a:srcRect/>
          <a:stretch/>
        </p:blipFill>
        <p:spPr>
          <a:xfrm>
            <a:off x="2432050" y="9238460"/>
            <a:ext cx="1015663" cy="1015663"/>
          </a:xfrm>
          <a:prstGeom prst="rect">
            <a:avLst/>
          </a:prstGeom>
        </p:spPr>
      </p:pic>
      <p:pic>
        <p:nvPicPr>
          <p:cNvPr id="75" name="Graphic 74">
            <a:extLst>
              <a:ext uri="{FF2B5EF4-FFF2-40B4-BE49-F238E27FC236}">
                <a16:creationId xmlns:a16="http://schemas.microsoft.com/office/drawing/2014/main" id="{A8548DCF-502A-765C-E033-A8D138222E03}"/>
              </a:ext>
            </a:extLst>
          </p:cNvPr>
          <p:cNvPicPr>
            <a:picLocks noChangeAspect="1"/>
          </p:cNvPicPr>
          <p:nvPr/>
        </p:nvPicPr>
        <p:blipFill>
          <a:blip r:embed="rId106">
            <a:extLst>
              <a:ext uri="{96DAC541-7B7A-43D3-8B79-37D633B846F1}">
                <asvg:svgBlip xmlns:asvg="http://schemas.microsoft.com/office/drawing/2016/SVG/main" r:embed="rId107"/>
              </a:ext>
            </a:extLst>
          </a:blip>
          <a:srcRect/>
          <a:stretch/>
        </p:blipFill>
        <p:spPr>
          <a:xfrm>
            <a:off x="3697869" y="9238460"/>
            <a:ext cx="1015663" cy="1015663"/>
          </a:xfrm>
          <a:prstGeom prst="rect">
            <a:avLst/>
          </a:prstGeom>
        </p:spPr>
      </p:pic>
      <p:pic>
        <p:nvPicPr>
          <p:cNvPr id="76" name="Graphic 75">
            <a:extLst>
              <a:ext uri="{FF2B5EF4-FFF2-40B4-BE49-F238E27FC236}">
                <a16:creationId xmlns:a16="http://schemas.microsoft.com/office/drawing/2014/main" id="{A88F57C3-1EC5-E7B6-7877-27F4BCB9BFAF}"/>
              </a:ext>
            </a:extLst>
          </p:cNvPr>
          <p:cNvPicPr>
            <a:picLocks noChangeAspect="1"/>
          </p:cNvPicPr>
          <p:nvPr/>
        </p:nvPicPr>
        <p:blipFill>
          <a:blip r:embed="rId108">
            <a:extLst>
              <a:ext uri="{96DAC541-7B7A-43D3-8B79-37D633B846F1}">
                <asvg:svgBlip xmlns:asvg="http://schemas.microsoft.com/office/drawing/2016/SVG/main" r:embed="rId109"/>
              </a:ext>
            </a:extLst>
          </a:blip>
          <a:srcRect/>
          <a:stretch/>
        </p:blipFill>
        <p:spPr>
          <a:xfrm>
            <a:off x="4978359" y="9238460"/>
            <a:ext cx="1015663" cy="1015663"/>
          </a:xfrm>
          <a:prstGeom prst="rect">
            <a:avLst/>
          </a:prstGeom>
        </p:spPr>
      </p:pic>
      <p:pic>
        <p:nvPicPr>
          <p:cNvPr id="77" name="Graphic 76">
            <a:extLst>
              <a:ext uri="{FF2B5EF4-FFF2-40B4-BE49-F238E27FC236}">
                <a16:creationId xmlns:a16="http://schemas.microsoft.com/office/drawing/2014/main" id="{EF1BBE4E-5839-3D28-5246-963A7A436189}"/>
              </a:ext>
            </a:extLst>
          </p:cNvPr>
          <p:cNvPicPr>
            <a:picLocks noChangeAspect="1"/>
          </p:cNvPicPr>
          <p:nvPr/>
        </p:nvPicPr>
        <p:blipFill>
          <a:blip r:embed="rId110">
            <a:extLst>
              <a:ext uri="{96DAC541-7B7A-43D3-8B79-37D633B846F1}">
                <asvg:svgBlip xmlns:asvg="http://schemas.microsoft.com/office/drawing/2016/SVG/main" r:embed="rId111"/>
              </a:ext>
            </a:extLst>
          </a:blip>
          <a:srcRect/>
          <a:stretch/>
        </p:blipFill>
        <p:spPr>
          <a:xfrm>
            <a:off x="6281402" y="9238460"/>
            <a:ext cx="1015663" cy="1015663"/>
          </a:xfrm>
          <a:prstGeom prst="rect">
            <a:avLst/>
          </a:prstGeom>
        </p:spPr>
      </p:pic>
      <p:pic>
        <p:nvPicPr>
          <p:cNvPr id="78" name="Graphic 77">
            <a:extLst>
              <a:ext uri="{FF2B5EF4-FFF2-40B4-BE49-F238E27FC236}">
                <a16:creationId xmlns:a16="http://schemas.microsoft.com/office/drawing/2014/main" id="{8A64ED8B-37F2-5C53-4B48-A6AF48B31385}"/>
              </a:ext>
            </a:extLst>
          </p:cNvPr>
          <p:cNvPicPr>
            <a:picLocks noChangeAspect="1"/>
          </p:cNvPicPr>
          <p:nvPr/>
        </p:nvPicPr>
        <p:blipFill>
          <a:blip r:embed="rId112">
            <a:extLst>
              <a:ext uri="{96DAC541-7B7A-43D3-8B79-37D633B846F1}">
                <asvg:svgBlip xmlns:asvg="http://schemas.microsoft.com/office/drawing/2016/SVG/main" r:embed="rId113"/>
              </a:ext>
            </a:extLst>
          </a:blip>
          <a:srcRect/>
          <a:stretch/>
        </p:blipFill>
        <p:spPr>
          <a:xfrm>
            <a:off x="7605590" y="9238460"/>
            <a:ext cx="1015663" cy="1015663"/>
          </a:xfrm>
          <a:prstGeom prst="rect">
            <a:avLst/>
          </a:prstGeom>
        </p:spPr>
      </p:pic>
      <p:pic>
        <p:nvPicPr>
          <p:cNvPr id="79" name="Graphic 78">
            <a:extLst>
              <a:ext uri="{FF2B5EF4-FFF2-40B4-BE49-F238E27FC236}">
                <a16:creationId xmlns:a16="http://schemas.microsoft.com/office/drawing/2014/main" id="{50AF4FD6-2CE8-096F-3204-DCE838CC6AAA}"/>
              </a:ext>
            </a:extLst>
          </p:cNvPr>
          <p:cNvPicPr>
            <a:picLocks noChangeAspect="1"/>
          </p:cNvPicPr>
          <p:nvPr/>
        </p:nvPicPr>
        <p:blipFill>
          <a:blip r:embed="rId114">
            <a:extLst>
              <a:ext uri="{96DAC541-7B7A-43D3-8B79-37D633B846F1}">
                <asvg:svgBlip xmlns:asvg="http://schemas.microsoft.com/office/drawing/2016/SVG/main" r:embed="rId115"/>
              </a:ext>
            </a:extLst>
          </a:blip>
          <a:srcRect/>
          <a:stretch/>
        </p:blipFill>
        <p:spPr>
          <a:xfrm>
            <a:off x="8929778" y="9238460"/>
            <a:ext cx="1015663" cy="1015663"/>
          </a:xfrm>
          <a:prstGeom prst="rect">
            <a:avLst/>
          </a:prstGeom>
        </p:spPr>
      </p:pic>
      <p:pic>
        <p:nvPicPr>
          <p:cNvPr id="80" name="Graphic 79">
            <a:extLst>
              <a:ext uri="{FF2B5EF4-FFF2-40B4-BE49-F238E27FC236}">
                <a16:creationId xmlns:a16="http://schemas.microsoft.com/office/drawing/2014/main" id="{695AC34E-68C4-DD29-BEE0-A680D51E5B8E}"/>
              </a:ext>
            </a:extLst>
          </p:cNvPr>
          <p:cNvPicPr>
            <a:picLocks noChangeAspect="1"/>
          </p:cNvPicPr>
          <p:nvPr/>
        </p:nvPicPr>
        <p:blipFill>
          <a:blip r:embed="rId116">
            <a:extLst>
              <a:ext uri="{96DAC541-7B7A-43D3-8B79-37D633B846F1}">
                <asvg:svgBlip xmlns:asvg="http://schemas.microsoft.com/office/drawing/2016/SVG/main" r:embed="rId117"/>
              </a:ext>
            </a:extLst>
          </a:blip>
          <a:srcRect/>
          <a:stretch/>
        </p:blipFill>
        <p:spPr>
          <a:xfrm>
            <a:off x="10226595" y="9238460"/>
            <a:ext cx="1015663" cy="1015663"/>
          </a:xfrm>
          <a:prstGeom prst="rect">
            <a:avLst/>
          </a:prstGeom>
        </p:spPr>
      </p:pic>
      <p:pic>
        <p:nvPicPr>
          <p:cNvPr id="81" name="Graphic 80">
            <a:extLst>
              <a:ext uri="{FF2B5EF4-FFF2-40B4-BE49-F238E27FC236}">
                <a16:creationId xmlns:a16="http://schemas.microsoft.com/office/drawing/2014/main" id="{85E0F901-C9B9-7E47-027E-D2D5A80E8B27}"/>
              </a:ext>
            </a:extLst>
          </p:cNvPr>
          <p:cNvPicPr>
            <a:picLocks noChangeAspect="1"/>
          </p:cNvPicPr>
          <p:nvPr/>
        </p:nvPicPr>
        <p:blipFill>
          <a:blip r:embed="rId118">
            <a:extLst>
              <a:ext uri="{96DAC541-7B7A-43D3-8B79-37D633B846F1}">
                <asvg:svgBlip xmlns:asvg="http://schemas.microsoft.com/office/drawing/2016/SVG/main" r:embed="rId119"/>
              </a:ext>
            </a:extLst>
          </a:blip>
          <a:srcRect/>
          <a:stretch/>
        </p:blipFill>
        <p:spPr>
          <a:xfrm>
            <a:off x="11523412" y="9238460"/>
            <a:ext cx="1015663" cy="1015663"/>
          </a:xfrm>
          <a:prstGeom prst="rect">
            <a:avLst/>
          </a:prstGeom>
        </p:spPr>
      </p:pic>
      <p:pic>
        <p:nvPicPr>
          <p:cNvPr id="82" name="Graphic 81">
            <a:extLst>
              <a:ext uri="{FF2B5EF4-FFF2-40B4-BE49-F238E27FC236}">
                <a16:creationId xmlns:a16="http://schemas.microsoft.com/office/drawing/2014/main" id="{74F13B38-C9F3-DA7B-D40A-BE9A62A8649C}"/>
              </a:ext>
            </a:extLst>
          </p:cNvPr>
          <p:cNvPicPr>
            <a:picLocks noChangeAspect="1"/>
          </p:cNvPicPr>
          <p:nvPr/>
        </p:nvPicPr>
        <p:blipFill>
          <a:blip r:embed="rId120">
            <a:extLst>
              <a:ext uri="{96DAC541-7B7A-43D3-8B79-37D633B846F1}">
                <asvg:svgBlip xmlns:asvg="http://schemas.microsoft.com/office/drawing/2016/SVG/main" r:embed="rId121"/>
              </a:ext>
            </a:extLst>
          </a:blip>
          <a:srcRect/>
          <a:stretch/>
        </p:blipFill>
        <p:spPr>
          <a:xfrm>
            <a:off x="12820229" y="9238460"/>
            <a:ext cx="1015663" cy="1015663"/>
          </a:xfrm>
          <a:prstGeom prst="rect">
            <a:avLst/>
          </a:prstGeom>
        </p:spPr>
      </p:pic>
      <p:pic>
        <p:nvPicPr>
          <p:cNvPr id="83" name="Graphic 82">
            <a:extLst>
              <a:ext uri="{FF2B5EF4-FFF2-40B4-BE49-F238E27FC236}">
                <a16:creationId xmlns:a16="http://schemas.microsoft.com/office/drawing/2014/main" id="{391E2B9B-C7EE-C5C3-E8D1-324C8A38C673}"/>
              </a:ext>
            </a:extLst>
          </p:cNvPr>
          <p:cNvPicPr>
            <a:picLocks noChangeAspect="1"/>
          </p:cNvPicPr>
          <p:nvPr/>
        </p:nvPicPr>
        <p:blipFill>
          <a:blip r:embed="rId122">
            <a:extLst>
              <a:ext uri="{96DAC541-7B7A-43D3-8B79-37D633B846F1}">
                <asvg:svgBlip xmlns:asvg="http://schemas.microsoft.com/office/drawing/2016/SVG/main" r:embed="rId123"/>
              </a:ext>
            </a:extLst>
          </a:blip>
          <a:srcRect/>
          <a:stretch/>
        </p:blipFill>
        <p:spPr>
          <a:xfrm>
            <a:off x="14123834" y="2987675"/>
            <a:ext cx="1015663" cy="1015663"/>
          </a:xfrm>
          <a:prstGeom prst="rect">
            <a:avLst/>
          </a:prstGeom>
        </p:spPr>
      </p:pic>
      <p:pic>
        <p:nvPicPr>
          <p:cNvPr id="84" name="Graphic 83">
            <a:extLst>
              <a:ext uri="{FF2B5EF4-FFF2-40B4-BE49-F238E27FC236}">
                <a16:creationId xmlns:a16="http://schemas.microsoft.com/office/drawing/2014/main" id="{277AFBB7-3392-F46C-00AE-3228E1F3C9CA}"/>
              </a:ext>
            </a:extLst>
          </p:cNvPr>
          <p:cNvPicPr>
            <a:picLocks noChangeAspect="1"/>
          </p:cNvPicPr>
          <p:nvPr/>
        </p:nvPicPr>
        <p:blipFill>
          <a:blip r:embed="rId124">
            <a:extLst>
              <a:ext uri="{96DAC541-7B7A-43D3-8B79-37D633B846F1}">
                <asvg:svgBlip xmlns:asvg="http://schemas.microsoft.com/office/drawing/2016/SVG/main" r:embed="rId125"/>
              </a:ext>
            </a:extLst>
          </a:blip>
          <a:srcRect/>
          <a:stretch/>
        </p:blipFill>
        <p:spPr>
          <a:xfrm>
            <a:off x="14123834" y="4225154"/>
            <a:ext cx="1015663" cy="1015663"/>
          </a:xfrm>
          <a:prstGeom prst="rect">
            <a:avLst/>
          </a:prstGeom>
        </p:spPr>
      </p:pic>
      <p:pic>
        <p:nvPicPr>
          <p:cNvPr id="85" name="Graphic 84">
            <a:extLst>
              <a:ext uri="{FF2B5EF4-FFF2-40B4-BE49-F238E27FC236}">
                <a16:creationId xmlns:a16="http://schemas.microsoft.com/office/drawing/2014/main" id="{CC0B2797-929D-BAAD-D7B1-00DCD999612A}"/>
              </a:ext>
            </a:extLst>
          </p:cNvPr>
          <p:cNvPicPr>
            <a:picLocks noChangeAspect="1"/>
          </p:cNvPicPr>
          <p:nvPr/>
        </p:nvPicPr>
        <p:blipFill>
          <a:blip r:embed="rId126">
            <a:extLst>
              <a:ext uri="{96DAC541-7B7A-43D3-8B79-37D633B846F1}">
                <asvg:svgBlip xmlns:asvg="http://schemas.microsoft.com/office/drawing/2016/SVG/main" r:embed="rId127"/>
              </a:ext>
            </a:extLst>
          </a:blip>
          <a:srcRect/>
          <a:stretch/>
        </p:blipFill>
        <p:spPr>
          <a:xfrm>
            <a:off x="14123834" y="5462633"/>
            <a:ext cx="1015663" cy="1015663"/>
          </a:xfrm>
          <a:prstGeom prst="rect">
            <a:avLst/>
          </a:prstGeom>
        </p:spPr>
      </p:pic>
      <p:pic>
        <p:nvPicPr>
          <p:cNvPr id="86" name="Graphic 85">
            <a:extLst>
              <a:ext uri="{FF2B5EF4-FFF2-40B4-BE49-F238E27FC236}">
                <a16:creationId xmlns:a16="http://schemas.microsoft.com/office/drawing/2014/main" id="{ECE5A4EB-9C69-AE74-BB3B-427146EB6C88}"/>
              </a:ext>
            </a:extLst>
          </p:cNvPr>
          <p:cNvPicPr>
            <a:picLocks noChangeAspect="1"/>
          </p:cNvPicPr>
          <p:nvPr/>
        </p:nvPicPr>
        <p:blipFill>
          <a:blip r:embed="rId128">
            <a:extLst>
              <a:ext uri="{96DAC541-7B7A-43D3-8B79-37D633B846F1}">
                <asvg:svgBlip xmlns:asvg="http://schemas.microsoft.com/office/drawing/2016/SVG/main" r:embed="rId129"/>
              </a:ext>
            </a:extLst>
          </a:blip>
          <a:srcRect/>
          <a:stretch/>
        </p:blipFill>
        <p:spPr>
          <a:xfrm>
            <a:off x="14123834" y="6721242"/>
            <a:ext cx="1015663" cy="1015663"/>
          </a:xfrm>
          <a:prstGeom prst="rect">
            <a:avLst/>
          </a:prstGeom>
        </p:spPr>
      </p:pic>
      <p:pic>
        <p:nvPicPr>
          <p:cNvPr id="87" name="Graphic 86">
            <a:extLst>
              <a:ext uri="{FF2B5EF4-FFF2-40B4-BE49-F238E27FC236}">
                <a16:creationId xmlns:a16="http://schemas.microsoft.com/office/drawing/2014/main" id="{C69DF973-2B30-3E1F-900F-8EDE36BBBA9A}"/>
              </a:ext>
            </a:extLst>
          </p:cNvPr>
          <p:cNvPicPr>
            <a:picLocks noChangeAspect="1"/>
          </p:cNvPicPr>
          <p:nvPr/>
        </p:nvPicPr>
        <p:blipFill>
          <a:blip r:embed="rId130">
            <a:extLst>
              <a:ext uri="{96DAC541-7B7A-43D3-8B79-37D633B846F1}">
                <asvg:svgBlip xmlns:asvg="http://schemas.microsoft.com/office/drawing/2016/SVG/main" r:embed="rId131"/>
              </a:ext>
            </a:extLst>
          </a:blip>
          <a:srcRect/>
          <a:stretch/>
        </p:blipFill>
        <p:spPr>
          <a:xfrm>
            <a:off x="14123834" y="7979851"/>
            <a:ext cx="1015663" cy="1015663"/>
          </a:xfrm>
          <a:prstGeom prst="rect">
            <a:avLst/>
          </a:prstGeom>
        </p:spPr>
      </p:pic>
      <p:pic>
        <p:nvPicPr>
          <p:cNvPr id="88" name="Graphic 87">
            <a:extLst>
              <a:ext uri="{FF2B5EF4-FFF2-40B4-BE49-F238E27FC236}">
                <a16:creationId xmlns:a16="http://schemas.microsoft.com/office/drawing/2014/main" id="{48F66B0B-E864-6642-035E-15EE0E831B7D}"/>
              </a:ext>
            </a:extLst>
          </p:cNvPr>
          <p:cNvPicPr>
            <a:picLocks noChangeAspect="1"/>
          </p:cNvPicPr>
          <p:nvPr/>
        </p:nvPicPr>
        <p:blipFill>
          <a:blip r:embed="rId132">
            <a:extLst>
              <a:ext uri="{96DAC541-7B7A-43D3-8B79-37D633B846F1}">
                <asvg:svgBlip xmlns:asvg="http://schemas.microsoft.com/office/drawing/2016/SVG/main" r:embed="rId133"/>
              </a:ext>
            </a:extLst>
          </a:blip>
          <a:srcRect/>
          <a:stretch/>
        </p:blipFill>
        <p:spPr>
          <a:xfrm>
            <a:off x="14123834" y="9238460"/>
            <a:ext cx="1015663" cy="1015663"/>
          </a:xfrm>
          <a:prstGeom prst="rect">
            <a:avLst/>
          </a:prstGeom>
        </p:spPr>
      </p:pic>
    </p:spTree>
    <p:extLst>
      <p:ext uri="{BB962C8B-B14F-4D97-AF65-F5344CB8AC3E}">
        <p14:creationId xmlns:p14="http://schemas.microsoft.com/office/powerpoint/2010/main" val="11921997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95D03-755D-E228-FD64-7E9D836CE89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A4C1CCC-F30A-57A0-374C-177A0C3BE03C}"/>
              </a:ext>
            </a:extLst>
          </p:cNvPr>
          <p:cNvSpPr>
            <a:spLocks noGrp="1"/>
          </p:cNvSpPr>
          <p:nvPr>
            <p:ph type="subTitle" idx="4"/>
          </p:nvPr>
        </p:nvSpPr>
        <p:spPr/>
        <p:txBody>
          <a:bodyPr/>
          <a:lstStyle/>
          <a:p>
            <a:endParaRPr lang="en-US"/>
          </a:p>
        </p:txBody>
      </p:sp>
    </p:spTree>
    <p:extLst>
      <p:ext uri="{BB962C8B-B14F-4D97-AF65-F5344CB8AC3E}">
        <p14:creationId xmlns:p14="http://schemas.microsoft.com/office/powerpoint/2010/main" val="23770789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87D734E-D51A-6205-D196-74C2BD68B7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4E1E5-5DE5-2729-33A7-98A9F6E8082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2D2A00B-C088-8141-ABB0-6578A27C3F6F}"/>
              </a:ext>
            </a:extLst>
          </p:cNvPr>
          <p:cNvSpPr>
            <a:spLocks noGrp="1"/>
          </p:cNvSpPr>
          <p:nvPr>
            <p:ph type="subTitle" idx="4"/>
          </p:nvPr>
        </p:nvSpPr>
        <p:spPr/>
        <p:txBody>
          <a:bodyPr/>
          <a:lstStyle/>
          <a:p>
            <a:endParaRPr lang="en-US"/>
          </a:p>
        </p:txBody>
      </p:sp>
    </p:spTree>
    <p:extLst>
      <p:ext uri="{BB962C8B-B14F-4D97-AF65-F5344CB8AC3E}">
        <p14:creationId xmlns:p14="http://schemas.microsoft.com/office/powerpoint/2010/main" val="30723427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F9B6323-3555-3B52-8B08-F107A33E23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94A5F68-CD98-F9D9-B44E-9C287C6761BE}"/>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57A90B61-3018-E528-8DA2-0CDECB7FA809}"/>
              </a:ext>
            </a:extLst>
          </p:cNvPr>
          <p:cNvSpPr>
            <a:spLocks noGrp="1"/>
          </p:cNvSpPr>
          <p:nvPr>
            <p:ph type="subTitle" idx="4"/>
          </p:nvPr>
        </p:nvSpPr>
        <p:spPr/>
        <p:txBody>
          <a:bodyPr/>
          <a:lstStyle/>
          <a:p>
            <a:endParaRPr lang="en-US"/>
          </a:p>
        </p:txBody>
      </p:sp>
    </p:spTree>
    <p:extLst>
      <p:ext uri="{BB962C8B-B14F-4D97-AF65-F5344CB8AC3E}">
        <p14:creationId xmlns:p14="http://schemas.microsoft.com/office/powerpoint/2010/main" val="2016860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47893-89DF-7123-53D8-86A4AAFDFA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89D653-20AB-8573-CA1A-67433CB27C0B}"/>
              </a:ext>
            </a:extLst>
          </p:cNvPr>
          <p:cNvSpPr>
            <a:spLocks noGrp="1"/>
          </p:cNvSpPr>
          <p:nvPr>
            <p:ph type="ctrTitle"/>
          </p:nvPr>
        </p:nvSpPr>
        <p:spPr>
          <a:xfrm>
            <a:off x="11573797" y="2785150"/>
            <a:ext cx="7512061" cy="3046988"/>
          </a:xfrm>
        </p:spPr>
        <p:txBody>
          <a:bodyPr/>
          <a:lstStyle/>
          <a:p>
            <a:r>
              <a:rPr lang="en-US"/>
              <a:t>Identifying &amp; Relating to Our Communities</a:t>
            </a:r>
          </a:p>
        </p:txBody>
      </p:sp>
      <p:sp>
        <p:nvSpPr>
          <p:cNvPr id="5" name="Subtitle 4">
            <a:extLst>
              <a:ext uri="{FF2B5EF4-FFF2-40B4-BE49-F238E27FC236}">
                <a16:creationId xmlns:a16="http://schemas.microsoft.com/office/drawing/2014/main" id="{3C80F6DB-00A2-3778-680C-13EF2BE9BDC9}"/>
              </a:ext>
            </a:extLst>
          </p:cNvPr>
          <p:cNvSpPr>
            <a:spLocks noGrp="1"/>
          </p:cNvSpPr>
          <p:nvPr>
            <p:ph type="subTitle" idx="4"/>
          </p:nvPr>
        </p:nvSpPr>
        <p:spPr>
          <a:xfrm>
            <a:off x="11607788" y="6071761"/>
            <a:ext cx="7512061" cy="553998"/>
          </a:xfrm>
        </p:spPr>
        <p:txBody>
          <a:bodyPr/>
          <a:lstStyle/>
          <a:p>
            <a:r>
              <a:rPr lang="en-US"/>
              <a:t>Community Relations College</a:t>
            </a:r>
          </a:p>
        </p:txBody>
      </p:sp>
    </p:spTree>
    <p:extLst>
      <p:ext uri="{BB962C8B-B14F-4D97-AF65-F5344CB8AC3E}">
        <p14:creationId xmlns:p14="http://schemas.microsoft.com/office/powerpoint/2010/main" val="16321509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F1CDC88-7F6F-8406-8693-A46D430F59CC}"/>
            </a:ext>
          </a:extLst>
        </p:cNvPr>
        <p:cNvGrpSpPr/>
        <p:nvPr/>
      </p:nvGrpSpPr>
      <p:grpSpPr>
        <a:xfrm>
          <a:off x="0" y="0"/>
          <a:ext cx="0" cy="0"/>
          <a:chOff x="0" y="0"/>
          <a:chExt cx="0" cy="0"/>
        </a:xfrm>
      </p:grpSpPr>
    </p:spTree>
    <p:extLst>
      <p:ext uri="{BB962C8B-B14F-4D97-AF65-F5344CB8AC3E}">
        <p14:creationId xmlns:p14="http://schemas.microsoft.com/office/powerpoint/2010/main" val="116910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women holding boxes of books and books&#10;&#10;Description automatically generated">
            <a:extLst>
              <a:ext uri="{FF2B5EF4-FFF2-40B4-BE49-F238E27FC236}">
                <a16:creationId xmlns:a16="http://schemas.microsoft.com/office/drawing/2014/main" id="{EE12A53B-458C-429F-DA7C-E46C000D39D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33" b="533"/>
          <a:stretch>
            <a:fillRect/>
          </a:stretch>
        </p:blipFill>
        <p:spPr>
          <a:xfrm>
            <a:off x="10966450" y="0"/>
            <a:ext cx="9137650" cy="11291888"/>
          </a:xfrm>
        </p:spPr>
      </p:pic>
      <p:sp>
        <p:nvSpPr>
          <p:cNvPr id="8" name="Title 7">
            <a:extLst>
              <a:ext uri="{FF2B5EF4-FFF2-40B4-BE49-F238E27FC236}">
                <a16:creationId xmlns:a16="http://schemas.microsoft.com/office/drawing/2014/main" id="{E6A64A41-309C-74A9-9FE8-4791A54BAA58}"/>
              </a:ext>
            </a:extLst>
          </p:cNvPr>
          <p:cNvSpPr>
            <a:spLocks noGrp="1"/>
          </p:cNvSpPr>
          <p:nvPr>
            <p:ph type="title"/>
          </p:nvPr>
        </p:nvSpPr>
        <p:spPr>
          <a:xfrm>
            <a:off x="1289050" y="1582782"/>
            <a:ext cx="10515600" cy="1015663"/>
          </a:xfrm>
        </p:spPr>
        <p:txBody>
          <a:bodyPr/>
          <a:lstStyle/>
          <a:p>
            <a:r>
              <a:rPr lang="en-US"/>
              <a:t>Reflection Questions</a:t>
            </a:r>
          </a:p>
        </p:txBody>
      </p:sp>
      <p:sp>
        <p:nvSpPr>
          <p:cNvPr id="9" name="Text Placeholder 8">
            <a:extLst>
              <a:ext uri="{FF2B5EF4-FFF2-40B4-BE49-F238E27FC236}">
                <a16:creationId xmlns:a16="http://schemas.microsoft.com/office/drawing/2014/main" id="{DF669D85-11BB-C61B-9AE0-DFF7252655A0}"/>
              </a:ext>
            </a:extLst>
          </p:cNvPr>
          <p:cNvSpPr>
            <a:spLocks noGrp="1"/>
          </p:cNvSpPr>
          <p:nvPr>
            <p:ph type="body" idx="1"/>
          </p:nvPr>
        </p:nvSpPr>
        <p:spPr>
          <a:xfrm>
            <a:off x="1289050" y="2883232"/>
            <a:ext cx="8458200" cy="5262979"/>
          </a:xfrm>
        </p:spPr>
        <p:txBody>
          <a:bodyPr/>
          <a:lstStyle/>
          <a:p>
            <a:pPr marL="571500" indent="-571500">
              <a:spcAft>
                <a:spcPts val="3600"/>
              </a:spcAft>
              <a:buFont typeface="Arial" panose="020B0604020202020204" pitchFamily="34" charset="0"/>
              <a:buChar char="•"/>
            </a:pPr>
            <a:r>
              <a:rPr lang="en-US"/>
              <a:t>Why do we, focus on community?  </a:t>
            </a:r>
          </a:p>
          <a:p>
            <a:pPr marL="571500" indent="-571500">
              <a:spcAft>
                <a:spcPts val="3600"/>
              </a:spcAft>
              <a:buFont typeface="Arial" panose="020B0604020202020204" pitchFamily="34" charset="0"/>
              <a:buChar char="•"/>
            </a:pPr>
            <a:r>
              <a:rPr lang="en-US"/>
              <a:t>How has community been an integral part of Pi Phi’s history?</a:t>
            </a:r>
          </a:p>
          <a:p>
            <a:pPr marL="571500" indent="-571500">
              <a:spcAft>
                <a:spcPts val="3600"/>
              </a:spcAft>
              <a:buFont typeface="Arial" panose="020B0604020202020204" pitchFamily="34" charset="0"/>
              <a:buChar char="•"/>
            </a:pPr>
            <a:r>
              <a:rPr lang="en-US"/>
              <a:t>How do you think positive community relations will impact the future success of Pi Beta Phi? </a:t>
            </a:r>
          </a:p>
          <a:p>
            <a:endParaRPr lang="en-US"/>
          </a:p>
        </p:txBody>
      </p:sp>
    </p:spTree>
    <p:extLst>
      <p:ext uri="{BB962C8B-B14F-4D97-AF65-F5344CB8AC3E}">
        <p14:creationId xmlns:p14="http://schemas.microsoft.com/office/powerpoint/2010/main" val="1549827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9D5228B9-6ADF-D83B-DB67-3BD83DB7AC6D}"/>
              </a:ext>
            </a:extLst>
          </p:cNvPr>
          <p:cNvSpPr>
            <a:spLocks noGrp="1"/>
          </p:cNvSpPr>
          <p:nvPr>
            <p:ph type="title"/>
          </p:nvPr>
        </p:nvSpPr>
        <p:spPr>
          <a:xfrm>
            <a:off x="1201922" y="1387475"/>
            <a:ext cx="17765527" cy="1015663"/>
          </a:xfrm>
        </p:spPr>
        <p:txBody>
          <a:bodyPr/>
          <a:lstStyle/>
          <a:p>
            <a:r>
              <a:rPr lang="en-US"/>
              <a:t>Community Lenses</a:t>
            </a:r>
          </a:p>
        </p:txBody>
      </p:sp>
      <p:sp>
        <p:nvSpPr>
          <p:cNvPr id="31" name="Text Placeholder 30">
            <a:extLst>
              <a:ext uri="{FF2B5EF4-FFF2-40B4-BE49-F238E27FC236}">
                <a16:creationId xmlns:a16="http://schemas.microsoft.com/office/drawing/2014/main" id="{9834C8AD-3350-EF0E-912D-CE009F64F9D3}"/>
              </a:ext>
            </a:extLst>
          </p:cNvPr>
          <p:cNvSpPr>
            <a:spLocks noGrp="1"/>
          </p:cNvSpPr>
          <p:nvPr>
            <p:ph type="body" sz="quarter" idx="11"/>
          </p:nvPr>
        </p:nvSpPr>
        <p:spPr>
          <a:xfrm>
            <a:off x="813841" y="7635875"/>
            <a:ext cx="4506912" cy="492443"/>
          </a:xfrm>
        </p:spPr>
        <p:txBody>
          <a:bodyPr/>
          <a:lstStyle/>
          <a:p>
            <a:pPr algn="ctr"/>
            <a:r>
              <a:rPr lang="en-US"/>
              <a:t>Geography</a:t>
            </a:r>
          </a:p>
        </p:txBody>
      </p:sp>
      <p:sp>
        <p:nvSpPr>
          <p:cNvPr id="33" name="Text Placeholder 32">
            <a:extLst>
              <a:ext uri="{FF2B5EF4-FFF2-40B4-BE49-F238E27FC236}">
                <a16:creationId xmlns:a16="http://schemas.microsoft.com/office/drawing/2014/main" id="{20583798-37B6-38C2-F869-4475AA6F2A18}"/>
              </a:ext>
            </a:extLst>
          </p:cNvPr>
          <p:cNvSpPr>
            <a:spLocks noGrp="1"/>
          </p:cNvSpPr>
          <p:nvPr>
            <p:ph type="body" sz="quarter" idx="13"/>
          </p:nvPr>
        </p:nvSpPr>
        <p:spPr>
          <a:xfrm>
            <a:off x="5985448" y="7644316"/>
            <a:ext cx="4506912" cy="492443"/>
          </a:xfrm>
        </p:spPr>
        <p:txBody>
          <a:bodyPr/>
          <a:lstStyle/>
          <a:p>
            <a:pPr algn="ctr"/>
            <a:r>
              <a:rPr lang="en-US"/>
              <a:t>Identity</a:t>
            </a:r>
          </a:p>
        </p:txBody>
      </p:sp>
      <p:sp>
        <p:nvSpPr>
          <p:cNvPr id="35" name="Text Placeholder 34">
            <a:extLst>
              <a:ext uri="{FF2B5EF4-FFF2-40B4-BE49-F238E27FC236}">
                <a16:creationId xmlns:a16="http://schemas.microsoft.com/office/drawing/2014/main" id="{5A20A598-9F5F-06AF-C630-0087C58EC70F}"/>
              </a:ext>
            </a:extLst>
          </p:cNvPr>
          <p:cNvSpPr>
            <a:spLocks noGrp="1"/>
          </p:cNvSpPr>
          <p:nvPr>
            <p:ph type="body" sz="quarter" idx="15"/>
          </p:nvPr>
        </p:nvSpPr>
        <p:spPr>
          <a:xfrm>
            <a:off x="11157055" y="7635875"/>
            <a:ext cx="4506912" cy="492443"/>
          </a:xfrm>
        </p:spPr>
        <p:txBody>
          <a:bodyPr/>
          <a:lstStyle/>
          <a:p>
            <a:pPr algn="ctr"/>
            <a:r>
              <a:rPr lang="en-US"/>
              <a:t>Affinity</a:t>
            </a:r>
          </a:p>
        </p:txBody>
      </p:sp>
      <p:pic>
        <p:nvPicPr>
          <p:cNvPr id="6" name="Picture Placeholder 5">
            <a:extLst>
              <a:ext uri="{FF2B5EF4-FFF2-40B4-BE49-F238E27FC236}">
                <a16:creationId xmlns:a16="http://schemas.microsoft.com/office/drawing/2014/main" id="{3EDCFE2C-5E01-92A5-1699-9636A843EE1F}"/>
              </a:ext>
            </a:extLst>
          </p:cNvPr>
          <p:cNvPicPr>
            <a:picLocks noGrp="1" noChangeAspect="1"/>
          </p:cNvPicPr>
          <p:nvPr>
            <p:ph type="pic" sz="quarter" idx="14"/>
          </p:nvPr>
        </p:nvPicPr>
        <p:blipFill>
          <a:blip r:embed="rId2">
            <a:extLst>
              <a:ext uri="{96DAC541-7B7A-43D3-8B79-37D633B846F1}">
                <asvg:svgBlip xmlns:asvg="http://schemas.microsoft.com/office/drawing/2016/SVG/main" r:embed="rId3"/>
              </a:ext>
            </a:extLst>
          </a:blip>
          <a:srcRect/>
          <a:stretch/>
        </p:blipFill>
        <p:spPr>
          <a:xfrm>
            <a:off x="11545888" y="3443288"/>
            <a:ext cx="3730625" cy="3730625"/>
          </a:xfrm>
          <a:prstGeom prst="rect">
            <a:avLst/>
          </a:prstGeom>
        </p:spPr>
      </p:pic>
      <p:pic>
        <p:nvPicPr>
          <p:cNvPr id="8" name="Picture Placeholder 7">
            <a:extLst>
              <a:ext uri="{FF2B5EF4-FFF2-40B4-BE49-F238E27FC236}">
                <a16:creationId xmlns:a16="http://schemas.microsoft.com/office/drawing/2014/main" id="{5B3554E2-BAD9-FF79-C123-7400AEDFA902}"/>
              </a:ext>
            </a:extLst>
          </p:cNvPr>
          <p:cNvPicPr>
            <a:picLocks noGrp="1" noChangeAspect="1"/>
          </p:cNvPicPr>
          <p:nvPr>
            <p:ph type="pic" sz="quarter" idx="10"/>
          </p:nvPr>
        </p:nvPicPr>
        <p:blipFill>
          <a:blip r:embed="rId4">
            <a:extLst>
              <a:ext uri="{96DAC541-7B7A-43D3-8B79-37D633B846F1}">
                <asvg:svgBlip xmlns:asvg="http://schemas.microsoft.com/office/drawing/2016/SVG/main" r:embed="rId5"/>
              </a:ext>
            </a:extLst>
          </a:blip>
          <a:srcRect/>
          <a:stretch/>
        </p:blipFill>
        <p:spPr>
          <a:xfrm>
            <a:off x="1201738" y="3443288"/>
            <a:ext cx="3730625" cy="3730625"/>
          </a:xfrm>
          <a:prstGeom prst="rect">
            <a:avLst/>
          </a:prstGeom>
        </p:spPr>
      </p:pic>
      <p:pic>
        <p:nvPicPr>
          <p:cNvPr id="9" name="Picture Placeholder 8">
            <a:extLst>
              <a:ext uri="{FF2B5EF4-FFF2-40B4-BE49-F238E27FC236}">
                <a16:creationId xmlns:a16="http://schemas.microsoft.com/office/drawing/2014/main" id="{FF3104DB-6AAB-EFF0-0105-B0545B6458E0}"/>
              </a:ext>
            </a:extLst>
          </p:cNvPr>
          <p:cNvPicPr>
            <a:picLocks noGrp="1" noChangeAspect="1"/>
          </p:cNvPicPr>
          <p:nvPr>
            <p:ph type="pic" sz="quarter" idx="12"/>
          </p:nvPr>
        </p:nvPicPr>
        <p:blipFill>
          <a:blip r:embed="rId6">
            <a:extLst>
              <a:ext uri="{96DAC541-7B7A-43D3-8B79-37D633B846F1}">
                <asvg:svgBlip xmlns:asvg="http://schemas.microsoft.com/office/drawing/2016/SVG/main" r:embed="rId7"/>
              </a:ext>
            </a:extLst>
          </a:blip>
          <a:srcRect/>
          <a:stretch/>
        </p:blipFill>
        <p:spPr>
          <a:xfrm>
            <a:off x="6373813" y="3443288"/>
            <a:ext cx="3730625" cy="3730625"/>
          </a:xfrm>
          <a:prstGeom prst="rect">
            <a:avLst/>
          </a:prstGeom>
        </p:spPr>
      </p:pic>
    </p:spTree>
    <p:extLst>
      <p:ext uri="{BB962C8B-B14F-4D97-AF65-F5344CB8AC3E}">
        <p14:creationId xmlns:p14="http://schemas.microsoft.com/office/powerpoint/2010/main" val="2991362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2965450" y="4200539"/>
            <a:ext cx="14249400" cy="2954655"/>
          </a:xfrm>
        </p:spPr>
        <p:txBody>
          <a:bodyPr/>
          <a:lstStyle/>
          <a:p>
            <a:r>
              <a:rPr lang="en-US"/>
              <a:t>What communities are you connected with?</a:t>
            </a:r>
          </a:p>
        </p:txBody>
      </p:sp>
    </p:spTree>
    <p:extLst>
      <p:ext uri="{BB962C8B-B14F-4D97-AF65-F5344CB8AC3E}">
        <p14:creationId xmlns:p14="http://schemas.microsoft.com/office/powerpoint/2010/main" val="2374283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BB137-747B-760E-6925-3CD2FD1407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DF3FD8-D4D5-1F96-E6C4-6A0876C9BCC0}"/>
              </a:ext>
            </a:extLst>
          </p:cNvPr>
          <p:cNvSpPr>
            <a:spLocks noGrp="1"/>
          </p:cNvSpPr>
          <p:nvPr>
            <p:ph type="title"/>
          </p:nvPr>
        </p:nvSpPr>
        <p:spPr/>
        <p:txBody>
          <a:bodyPr/>
          <a:lstStyle/>
          <a:p>
            <a:r>
              <a:rPr lang="en-US"/>
              <a:t>Announcements</a:t>
            </a:r>
          </a:p>
        </p:txBody>
      </p:sp>
      <p:sp>
        <p:nvSpPr>
          <p:cNvPr id="3" name="Text Placeholder 2">
            <a:extLst>
              <a:ext uri="{FF2B5EF4-FFF2-40B4-BE49-F238E27FC236}">
                <a16:creationId xmlns:a16="http://schemas.microsoft.com/office/drawing/2014/main" id="{131EF2BD-DC69-4117-D410-3AA2445AB6EE}"/>
              </a:ext>
            </a:extLst>
          </p:cNvPr>
          <p:cNvSpPr>
            <a:spLocks noGrp="1"/>
          </p:cNvSpPr>
          <p:nvPr>
            <p:ph type="body" idx="1"/>
          </p:nvPr>
        </p:nvSpPr>
        <p:spPr>
          <a:xfrm>
            <a:off x="1822449" y="2883232"/>
            <a:ext cx="17441231" cy="3831818"/>
          </a:xfrm>
        </p:spPr>
        <p:txBody>
          <a:bodyPr/>
          <a:lstStyle/>
          <a:p>
            <a:pPr marL="571500" indent="-571500">
              <a:spcAft>
                <a:spcPts val="4200"/>
              </a:spcAft>
              <a:buFont typeface="Arial" panose="020B0604020202020204" pitchFamily="34" charset="0"/>
              <a:buChar char="•"/>
            </a:pPr>
            <a:r>
              <a:rPr lang="en-US"/>
              <a:t>Breakfast starts at 8 a.m. in the Grand Ballrooms on the fourth floor.</a:t>
            </a:r>
          </a:p>
          <a:p>
            <a:pPr marL="571500" indent="-571500">
              <a:spcAft>
                <a:spcPts val="4200"/>
              </a:spcAft>
              <a:buFont typeface="Arial" panose="020B0604020202020204" pitchFamily="34" charset="0"/>
              <a:buChar char="•"/>
            </a:pPr>
            <a:r>
              <a:rPr lang="en-US"/>
              <a:t>Community Relations College resumes at 9 a.m. in this room.</a:t>
            </a:r>
          </a:p>
          <a:p>
            <a:pPr marL="571500" indent="-571500">
              <a:spcAft>
                <a:spcPts val="4200"/>
              </a:spcAft>
              <a:buFont typeface="Arial" panose="020B0604020202020204" pitchFamily="34" charset="0"/>
              <a:buChar char="•"/>
            </a:pPr>
            <a:r>
              <a:rPr lang="en-US"/>
              <a:t>Take note of possible time zone changes on your devices.</a:t>
            </a:r>
          </a:p>
          <a:p>
            <a:pPr marL="571500" indent="-571500">
              <a:spcAft>
                <a:spcPts val="4200"/>
              </a:spcAft>
              <a:buFont typeface="Arial" panose="020B0604020202020204" pitchFamily="34" charset="0"/>
              <a:buChar char="•"/>
            </a:pPr>
            <a:r>
              <a:rPr lang="en-US"/>
              <a:t>Get some rest!</a:t>
            </a:r>
          </a:p>
        </p:txBody>
      </p:sp>
    </p:spTree>
    <p:extLst>
      <p:ext uri="{BB962C8B-B14F-4D97-AF65-F5344CB8AC3E}">
        <p14:creationId xmlns:p14="http://schemas.microsoft.com/office/powerpoint/2010/main" val="30096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a:xfrm>
            <a:off x="13447058" y="2607687"/>
            <a:ext cx="4800601" cy="3046988"/>
          </a:xfrm>
        </p:spPr>
        <p:txBody>
          <a:bodyPr/>
          <a:lstStyle/>
          <a:p>
            <a:r>
              <a:rPr lang="en-US"/>
              <a:t>Community Relations Track</a:t>
            </a:r>
          </a:p>
        </p:txBody>
      </p:sp>
      <p:sp>
        <p:nvSpPr>
          <p:cNvPr id="5" name="Subtitle 4">
            <a:extLst>
              <a:ext uri="{FF2B5EF4-FFF2-40B4-BE49-F238E27FC236}">
                <a16:creationId xmlns:a16="http://schemas.microsoft.com/office/drawing/2014/main" id="{86B6C22F-C9B9-BA78-82E6-7BBF04FF7937}"/>
              </a:ext>
            </a:extLst>
          </p:cNvPr>
          <p:cNvSpPr>
            <a:spLocks noGrp="1"/>
          </p:cNvSpPr>
          <p:nvPr>
            <p:ph type="subTitle" idx="4"/>
          </p:nvPr>
        </p:nvSpPr>
        <p:spPr>
          <a:xfrm>
            <a:off x="13481049" y="5894298"/>
            <a:ext cx="4800601" cy="1107996"/>
          </a:xfrm>
        </p:spPr>
        <p:txBody>
          <a:bodyPr/>
          <a:lstStyle/>
          <a:p>
            <a:r>
              <a:rPr lang="en-US"/>
              <a:t>Positive Community Partnerships </a:t>
            </a:r>
          </a:p>
        </p:txBody>
      </p:sp>
    </p:spTree>
    <p:extLst>
      <p:ext uri="{BB962C8B-B14F-4D97-AF65-F5344CB8AC3E}">
        <p14:creationId xmlns:p14="http://schemas.microsoft.com/office/powerpoint/2010/main" val="2746555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2965450" y="4200538"/>
            <a:ext cx="12573000" cy="4062651"/>
          </a:xfrm>
        </p:spPr>
        <p:txBody>
          <a:bodyPr anchor="t"/>
          <a:lstStyle/>
          <a:p>
            <a:pPr>
              <a:lnSpc>
                <a:spcPct val="110000"/>
              </a:lnSpc>
              <a:spcAft>
                <a:spcPts val="1800"/>
              </a:spcAft>
            </a:pPr>
            <a:r>
              <a:rPr lang="en-US" sz="4800"/>
              <a:t>Partnerships are purposeful, lasting, mutually beneficial relationships with stakeholders aimed toward collaborating to understand and address the core problems facing relevant communities.</a:t>
            </a:r>
          </a:p>
        </p:txBody>
      </p:sp>
    </p:spTree>
    <p:extLst>
      <p:ext uri="{BB962C8B-B14F-4D97-AF65-F5344CB8AC3E}">
        <p14:creationId xmlns:p14="http://schemas.microsoft.com/office/powerpoint/2010/main" val="3464277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585D-6AC4-0A7F-C03C-9E369A97EE2F}"/>
              </a:ext>
            </a:extLst>
          </p:cNvPr>
          <p:cNvSpPr>
            <a:spLocks noGrp="1"/>
          </p:cNvSpPr>
          <p:nvPr>
            <p:ph type="title"/>
          </p:nvPr>
        </p:nvSpPr>
        <p:spPr/>
        <p:txBody>
          <a:bodyPr/>
          <a:lstStyle/>
          <a:p>
            <a:r>
              <a:rPr lang="en-US"/>
              <a:t>Reflection Questions</a:t>
            </a:r>
          </a:p>
        </p:txBody>
      </p:sp>
      <p:sp>
        <p:nvSpPr>
          <p:cNvPr id="3" name="Text Placeholder 2">
            <a:extLst>
              <a:ext uri="{FF2B5EF4-FFF2-40B4-BE49-F238E27FC236}">
                <a16:creationId xmlns:a16="http://schemas.microsoft.com/office/drawing/2014/main" id="{E1D16532-F42D-3A82-814B-BCD2D3D1B176}"/>
              </a:ext>
            </a:extLst>
          </p:cNvPr>
          <p:cNvSpPr>
            <a:spLocks noGrp="1"/>
          </p:cNvSpPr>
          <p:nvPr>
            <p:ph type="body" idx="1"/>
          </p:nvPr>
        </p:nvSpPr>
        <p:spPr>
          <a:xfrm>
            <a:off x="1289050" y="2911473"/>
            <a:ext cx="17297400" cy="7632859"/>
          </a:xfrm>
        </p:spPr>
        <p:txBody>
          <a:bodyPr/>
          <a:lstStyle/>
          <a:p>
            <a:pPr>
              <a:spcAft>
                <a:spcPts val="1200"/>
              </a:spcAft>
            </a:pPr>
            <a:r>
              <a:rPr lang="en-US" b="1"/>
              <a:t>Your Goals:</a:t>
            </a:r>
          </a:p>
          <a:p>
            <a:pPr marL="571500" indent="-571500">
              <a:spcAft>
                <a:spcPts val="1200"/>
              </a:spcAft>
              <a:buFont typeface="Arial" panose="020B0604020202020204" pitchFamily="34" charset="0"/>
              <a:buChar char="•"/>
            </a:pPr>
            <a:r>
              <a:rPr lang="en-US"/>
              <a:t>Are you looking to offer your members a service opportunity?</a:t>
            </a:r>
          </a:p>
          <a:p>
            <a:pPr marL="571500" indent="-571500">
              <a:spcAft>
                <a:spcPts val="1200"/>
              </a:spcAft>
              <a:buFont typeface="Arial" panose="020B0604020202020204" pitchFamily="34" charset="0"/>
              <a:buChar char="•"/>
            </a:pPr>
            <a:r>
              <a:rPr lang="en-US"/>
              <a:t>Are you trying to address a specific problem in your campus community? </a:t>
            </a:r>
          </a:p>
          <a:p>
            <a:pPr marL="571500" indent="-571500">
              <a:spcAft>
                <a:spcPts val="1200"/>
              </a:spcAft>
              <a:buFont typeface="Arial" panose="020B0604020202020204" pitchFamily="34" charset="0"/>
              <a:buChar char="•"/>
            </a:pPr>
            <a:r>
              <a:rPr lang="en-US"/>
              <a:t>Are you trying to alleviate a burden in your greater community?</a:t>
            </a:r>
          </a:p>
          <a:p>
            <a:pPr marL="571500" indent="-571500">
              <a:spcAft>
                <a:spcPts val="1200"/>
              </a:spcAft>
              <a:buFont typeface="Arial" panose="020B0604020202020204" pitchFamily="34" charset="0"/>
              <a:buChar char="•"/>
            </a:pPr>
            <a:endParaRPr lang="en-US"/>
          </a:p>
          <a:p>
            <a:pPr>
              <a:spcAft>
                <a:spcPts val="1200"/>
              </a:spcAft>
            </a:pPr>
            <a:r>
              <a:rPr lang="en-US" b="1"/>
              <a:t>Your Partner’s Goals:</a:t>
            </a:r>
          </a:p>
          <a:p>
            <a:pPr marL="571500" indent="-571500">
              <a:spcAft>
                <a:spcPts val="1200"/>
              </a:spcAft>
              <a:buFont typeface="Arial" panose="020B0604020202020204" pitchFamily="34" charset="0"/>
              <a:buChar char="•"/>
            </a:pPr>
            <a:r>
              <a:rPr lang="en-US"/>
              <a:t>What are they hoping to accomplish? </a:t>
            </a:r>
          </a:p>
          <a:p>
            <a:pPr marL="571500" indent="-571500">
              <a:spcAft>
                <a:spcPts val="1200"/>
              </a:spcAft>
              <a:buFont typeface="Arial" panose="020B0604020202020204" pitchFamily="34" charset="0"/>
              <a:buChar char="•"/>
            </a:pPr>
            <a:r>
              <a:rPr lang="en-US"/>
              <a:t>How can you help them? </a:t>
            </a:r>
          </a:p>
          <a:p>
            <a:pPr marL="571500" indent="-571500">
              <a:spcAft>
                <a:spcPts val="1200"/>
              </a:spcAft>
              <a:buFont typeface="Arial" panose="020B0604020202020204" pitchFamily="34" charset="0"/>
              <a:buChar char="•"/>
            </a:pPr>
            <a:r>
              <a:rPr lang="en-US"/>
              <a:t>Are you a value add to their endeavor?</a:t>
            </a:r>
          </a:p>
          <a:p>
            <a:pPr marL="571500" indent="-571500">
              <a:spcAft>
                <a:spcPts val="1200"/>
              </a:spcAft>
              <a:buFont typeface="Arial" panose="020B0604020202020204" pitchFamily="34" charset="0"/>
              <a:buChar char="•"/>
            </a:pPr>
            <a:r>
              <a:rPr lang="en-US"/>
              <a:t>Are you listening to their needs? </a:t>
            </a:r>
          </a:p>
          <a:p>
            <a:endParaRPr lang="en-US"/>
          </a:p>
        </p:txBody>
      </p:sp>
    </p:spTree>
    <p:extLst>
      <p:ext uri="{BB962C8B-B14F-4D97-AF65-F5344CB8AC3E}">
        <p14:creationId xmlns:p14="http://schemas.microsoft.com/office/powerpoint/2010/main" val="418469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6EC55-169C-56FC-B5CB-ECDDE2E295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084E5F-2486-A927-78FB-73B9C99A2F50}"/>
              </a:ext>
            </a:extLst>
          </p:cNvPr>
          <p:cNvSpPr>
            <a:spLocks noGrp="1"/>
          </p:cNvSpPr>
          <p:nvPr>
            <p:ph type="ctrTitle"/>
          </p:nvPr>
        </p:nvSpPr>
        <p:spPr>
          <a:xfrm>
            <a:off x="11573797" y="2785150"/>
            <a:ext cx="7512061" cy="3046988"/>
          </a:xfrm>
        </p:spPr>
        <p:txBody>
          <a:bodyPr/>
          <a:lstStyle/>
          <a:p>
            <a:r>
              <a:rPr lang="en-US" dirty="0"/>
              <a:t>Welcome, Introductions &amp; Program Overview</a:t>
            </a:r>
          </a:p>
        </p:txBody>
      </p:sp>
      <p:sp>
        <p:nvSpPr>
          <p:cNvPr id="5" name="Subtitle 4">
            <a:extLst>
              <a:ext uri="{FF2B5EF4-FFF2-40B4-BE49-F238E27FC236}">
                <a16:creationId xmlns:a16="http://schemas.microsoft.com/office/drawing/2014/main" id="{8DCD5656-11A2-BB0E-4B35-F2633E9F7FF6}"/>
              </a:ext>
            </a:extLst>
          </p:cNvPr>
          <p:cNvSpPr>
            <a:spLocks noGrp="1"/>
          </p:cNvSpPr>
          <p:nvPr>
            <p:ph type="subTitle" idx="4"/>
          </p:nvPr>
        </p:nvSpPr>
        <p:spPr>
          <a:xfrm>
            <a:off x="11607788" y="6071761"/>
            <a:ext cx="7512061" cy="553998"/>
          </a:xfrm>
        </p:spPr>
        <p:txBody>
          <a:bodyPr/>
          <a:lstStyle/>
          <a:p>
            <a:r>
              <a:rPr lang="en-US"/>
              <a:t>Community Relations College</a:t>
            </a:r>
          </a:p>
        </p:txBody>
      </p:sp>
    </p:spTree>
    <p:extLst>
      <p:ext uri="{BB962C8B-B14F-4D97-AF65-F5344CB8AC3E}">
        <p14:creationId xmlns:p14="http://schemas.microsoft.com/office/powerpoint/2010/main" val="2716706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women wearing blue shirts&#10;&#10;Description automatically generated">
            <a:extLst>
              <a:ext uri="{FF2B5EF4-FFF2-40B4-BE49-F238E27FC236}">
                <a16:creationId xmlns:a16="http://schemas.microsoft.com/office/drawing/2014/main" id="{D92B8C60-A20B-6F50-2198-806FB64D31B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281" r="8281"/>
          <a:stretch>
            <a:fillRect/>
          </a:stretch>
        </p:blipFill>
        <p:spPr/>
      </p:pic>
      <p:sp>
        <p:nvSpPr>
          <p:cNvPr id="2" name="Title 1">
            <a:extLst>
              <a:ext uri="{FF2B5EF4-FFF2-40B4-BE49-F238E27FC236}">
                <a16:creationId xmlns:a16="http://schemas.microsoft.com/office/drawing/2014/main" id="{94EEB33B-2E9C-B0BF-09F5-91DBBDF45FC0}"/>
              </a:ext>
            </a:extLst>
          </p:cNvPr>
          <p:cNvSpPr>
            <a:spLocks noGrp="1"/>
          </p:cNvSpPr>
          <p:nvPr>
            <p:ph type="title"/>
          </p:nvPr>
        </p:nvSpPr>
        <p:spPr>
          <a:xfrm>
            <a:off x="8528050" y="1582782"/>
            <a:ext cx="10591800" cy="1015663"/>
          </a:xfrm>
        </p:spPr>
        <p:txBody>
          <a:bodyPr/>
          <a:lstStyle/>
          <a:p>
            <a:r>
              <a:rPr lang="en-US">
                <a:solidFill>
                  <a:srgbClr val="306295"/>
                </a:solidFill>
              </a:rPr>
              <a:t>Asset-Based</a:t>
            </a:r>
            <a:r>
              <a:rPr lang="en-US"/>
              <a:t> Framework</a:t>
            </a:r>
          </a:p>
        </p:txBody>
      </p:sp>
      <p:sp>
        <p:nvSpPr>
          <p:cNvPr id="3" name="Text Placeholder 2">
            <a:extLst>
              <a:ext uri="{FF2B5EF4-FFF2-40B4-BE49-F238E27FC236}">
                <a16:creationId xmlns:a16="http://schemas.microsoft.com/office/drawing/2014/main" id="{ED558B2A-4184-DD91-C67D-561435707638}"/>
              </a:ext>
            </a:extLst>
          </p:cNvPr>
          <p:cNvSpPr>
            <a:spLocks noGrp="1"/>
          </p:cNvSpPr>
          <p:nvPr>
            <p:ph type="body" idx="1"/>
          </p:nvPr>
        </p:nvSpPr>
        <p:spPr>
          <a:xfrm>
            <a:off x="8528050" y="2883232"/>
            <a:ext cx="10210800" cy="5109091"/>
          </a:xfrm>
        </p:spPr>
        <p:txBody>
          <a:bodyPr wrap="square" lIns="0" tIns="0" rIns="0" bIns="0" anchor="t">
            <a:spAutoFit/>
          </a:bodyPr>
          <a:lstStyle/>
          <a:p>
            <a:pPr marL="571500" indent="-571500">
              <a:spcAft>
                <a:spcPts val="4800"/>
              </a:spcAft>
              <a:buFont typeface="Arial" panose="020B0604020202020204" pitchFamily="34" charset="0"/>
              <a:buChar char="•"/>
            </a:pPr>
            <a:r>
              <a:rPr lang="en-US">
                <a:latin typeface="Gotham Book"/>
              </a:rPr>
              <a:t>Avoids viewing situations, people or community from a ‘deficit’ lens—focusing on what's missing or wrong</a:t>
            </a:r>
            <a:endParaRPr lang="en-US"/>
          </a:p>
          <a:p>
            <a:pPr marL="571500" indent="-571500">
              <a:spcAft>
                <a:spcPts val="4800"/>
              </a:spcAft>
              <a:buFont typeface="Arial" panose="020B0604020202020204" pitchFamily="34" charset="0"/>
              <a:buChar char="•"/>
            </a:pPr>
            <a:r>
              <a:rPr lang="en-US">
                <a:latin typeface="Gotham Book"/>
              </a:rPr>
              <a:t>Emphasizes language that centers strengths and potentials</a:t>
            </a:r>
            <a:endParaRPr lang="en-US"/>
          </a:p>
          <a:p>
            <a:pPr marL="571500" indent="-571500">
              <a:spcAft>
                <a:spcPts val="4800"/>
              </a:spcAft>
              <a:buFont typeface="Arial" panose="020B0604020202020204" pitchFamily="34" charset="0"/>
              <a:buChar char="•"/>
            </a:pPr>
            <a:r>
              <a:rPr lang="en-US">
                <a:latin typeface="Gotham Book"/>
              </a:rPr>
              <a:t>Focuses on existing assets and building off them</a:t>
            </a:r>
            <a:endParaRPr lang="en-US"/>
          </a:p>
        </p:txBody>
      </p:sp>
    </p:spTree>
    <p:extLst>
      <p:ext uri="{BB962C8B-B14F-4D97-AF65-F5344CB8AC3E}">
        <p14:creationId xmlns:p14="http://schemas.microsoft.com/office/powerpoint/2010/main" val="1144786330"/>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6F98-D8DF-E499-2D83-CEF5658BE8D4}"/>
              </a:ext>
            </a:extLst>
          </p:cNvPr>
          <p:cNvSpPr>
            <a:spLocks noGrp="1"/>
          </p:cNvSpPr>
          <p:nvPr>
            <p:ph type="title"/>
          </p:nvPr>
        </p:nvSpPr>
        <p:spPr/>
        <p:txBody>
          <a:bodyPr/>
          <a:lstStyle/>
          <a:p>
            <a:r>
              <a:rPr lang="en-US"/>
              <a:t>Asset-Based Partnership Reflection</a:t>
            </a:r>
          </a:p>
        </p:txBody>
      </p:sp>
      <p:sp>
        <p:nvSpPr>
          <p:cNvPr id="3" name="Text Placeholder 2">
            <a:extLst>
              <a:ext uri="{FF2B5EF4-FFF2-40B4-BE49-F238E27FC236}">
                <a16:creationId xmlns:a16="http://schemas.microsoft.com/office/drawing/2014/main" id="{BFF5D2EC-175D-86F8-5B1D-EF448579396E}"/>
              </a:ext>
            </a:extLst>
          </p:cNvPr>
          <p:cNvSpPr>
            <a:spLocks noGrp="1"/>
          </p:cNvSpPr>
          <p:nvPr>
            <p:ph type="body" idx="1"/>
          </p:nvPr>
        </p:nvSpPr>
        <p:spPr>
          <a:xfrm>
            <a:off x="1822449" y="2883232"/>
            <a:ext cx="13258801" cy="5447645"/>
          </a:xfrm>
        </p:spPr>
        <p:txBody>
          <a:bodyPr/>
          <a:lstStyle/>
          <a:p>
            <a:pPr marL="571500" indent="-571500">
              <a:buFont typeface="Arial" panose="020B0604020202020204" pitchFamily="34" charset="0"/>
              <a:buChar char="•"/>
            </a:pPr>
            <a:r>
              <a:rPr lang="en-US"/>
              <a:t>At your table, think about a partnership your chapter has—or one you would like to develop.</a:t>
            </a:r>
          </a:p>
          <a:p>
            <a:r>
              <a:rPr lang="en-US"/>
              <a:t> </a:t>
            </a:r>
          </a:p>
          <a:p>
            <a:pPr marL="571500" indent="-571500">
              <a:spcAft>
                <a:spcPts val="1200"/>
              </a:spcAft>
              <a:buFont typeface="Arial" panose="020B0604020202020204" pitchFamily="34" charset="0"/>
              <a:buChar char="•"/>
            </a:pPr>
            <a:r>
              <a:rPr lang="en-US"/>
              <a:t>Consider and discuss…</a:t>
            </a:r>
          </a:p>
          <a:p>
            <a:pPr marL="1485900" lvl="2" indent="-571500">
              <a:spcAft>
                <a:spcPts val="1200"/>
              </a:spcAft>
              <a:buFont typeface="Arial" panose="020B0604020202020204" pitchFamily="34" charset="0"/>
              <a:buChar char="•"/>
            </a:pPr>
            <a:r>
              <a:rPr lang="en-US" sz="3200">
                <a:solidFill>
                  <a:schemeClr val="tx1"/>
                </a:solidFill>
                <a:latin typeface="Gotham Book" pitchFamily="50" charset="0"/>
              </a:rPr>
              <a:t>Goals you have</a:t>
            </a:r>
          </a:p>
          <a:p>
            <a:pPr marL="1485900" lvl="2" indent="-571500">
              <a:spcAft>
                <a:spcPts val="1200"/>
              </a:spcAft>
              <a:buFont typeface="Arial" panose="020B0604020202020204" pitchFamily="34" charset="0"/>
              <a:buChar char="•"/>
            </a:pPr>
            <a:r>
              <a:rPr lang="en-US" sz="3200">
                <a:solidFill>
                  <a:schemeClr val="tx1"/>
                </a:solidFill>
                <a:latin typeface="Gotham Book" pitchFamily="50" charset="0"/>
              </a:rPr>
              <a:t>Goals they might have</a:t>
            </a:r>
          </a:p>
          <a:p>
            <a:pPr marL="1485900" lvl="2" indent="-571500">
              <a:spcAft>
                <a:spcPts val="1200"/>
              </a:spcAft>
              <a:buFont typeface="Arial" panose="020B0604020202020204" pitchFamily="34" charset="0"/>
              <a:buChar char="•"/>
            </a:pPr>
            <a:r>
              <a:rPr lang="en-US" sz="3200">
                <a:solidFill>
                  <a:schemeClr val="tx1"/>
                </a:solidFill>
                <a:latin typeface="Gotham Book" pitchFamily="50" charset="0"/>
              </a:rPr>
              <a:t>Assets your chapter brings</a:t>
            </a:r>
          </a:p>
          <a:p>
            <a:pPr marL="1485900" lvl="2" indent="-571500">
              <a:spcAft>
                <a:spcPts val="1200"/>
              </a:spcAft>
              <a:buFont typeface="Arial" panose="020B0604020202020204" pitchFamily="34" charset="0"/>
              <a:buChar char="•"/>
            </a:pPr>
            <a:r>
              <a:rPr lang="en-US" sz="3200">
                <a:solidFill>
                  <a:schemeClr val="tx1"/>
                </a:solidFill>
                <a:latin typeface="Gotham Book" pitchFamily="50" charset="0"/>
              </a:rPr>
              <a:t>Assets the organization has</a:t>
            </a:r>
          </a:p>
          <a:p>
            <a:pPr marL="1485900" lvl="2" indent="-571500">
              <a:spcAft>
                <a:spcPts val="1200"/>
              </a:spcAft>
              <a:buFont typeface="Arial" panose="020B0604020202020204" pitchFamily="34" charset="0"/>
              <a:buChar char="•"/>
            </a:pPr>
            <a:r>
              <a:rPr lang="en-US" sz="3200">
                <a:solidFill>
                  <a:schemeClr val="tx1"/>
                </a:solidFill>
                <a:latin typeface="Gotham Book" pitchFamily="50" charset="0"/>
              </a:rPr>
              <a:t>Assets that exist in the community</a:t>
            </a:r>
          </a:p>
        </p:txBody>
      </p:sp>
    </p:spTree>
    <p:extLst>
      <p:ext uri="{BB962C8B-B14F-4D97-AF65-F5344CB8AC3E}">
        <p14:creationId xmlns:p14="http://schemas.microsoft.com/office/powerpoint/2010/main" val="3410653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C3D91-9B68-25A7-A6CD-EFC12F8370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D248D53-8B47-1549-4617-FC4A3A0D9CED}"/>
              </a:ext>
            </a:extLst>
          </p:cNvPr>
          <p:cNvSpPr>
            <a:spLocks noGrp="1"/>
          </p:cNvSpPr>
          <p:nvPr>
            <p:ph type="ctrTitle"/>
          </p:nvPr>
        </p:nvSpPr>
        <p:spPr>
          <a:xfrm>
            <a:off x="11573797" y="1769487"/>
            <a:ext cx="7512061" cy="4062651"/>
          </a:xfrm>
        </p:spPr>
        <p:txBody>
          <a:bodyPr/>
          <a:lstStyle/>
          <a:p>
            <a:r>
              <a:rPr lang="en-US"/>
              <a:t>Philanthropy, </a:t>
            </a:r>
            <a:br>
              <a:rPr lang="en-US"/>
            </a:br>
            <a:r>
              <a:rPr lang="en-US"/>
              <a:t>and Service and Fundraising…</a:t>
            </a:r>
            <a:br>
              <a:rPr lang="en-US"/>
            </a:br>
            <a:r>
              <a:rPr lang="en-US"/>
              <a:t>Oh, My!</a:t>
            </a:r>
          </a:p>
        </p:txBody>
      </p:sp>
      <p:sp>
        <p:nvSpPr>
          <p:cNvPr id="5" name="Subtitle 4">
            <a:extLst>
              <a:ext uri="{FF2B5EF4-FFF2-40B4-BE49-F238E27FC236}">
                <a16:creationId xmlns:a16="http://schemas.microsoft.com/office/drawing/2014/main" id="{A1565696-1234-E166-1C12-8E11C0964A0F}"/>
              </a:ext>
            </a:extLst>
          </p:cNvPr>
          <p:cNvSpPr>
            <a:spLocks noGrp="1"/>
          </p:cNvSpPr>
          <p:nvPr>
            <p:ph type="subTitle" idx="4"/>
          </p:nvPr>
        </p:nvSpPr>
        <p:spPr>
          <a:xfrm>
            <a:off x="11607788" y="6071761"/>
            <a:ext cx="7512061" cy="553998"/>
          </a:xfrm>
        </p:spPr>
        <p:txBody>
          <a:bodyPr/>
          <a:lstStyle/>
          <a:p>
            <a:r>
              <a:rPr lang="en-US"/>
              <a:t>Community Relations College</a:t>
            </a:r>
          </a:p>
        </p:txBody>
      </p:sp>
    </p:spTree>
    <p:extLst>
      <p:ext uri="{BB962C8B-B14F-4D97-AF65-F5344CB8AC3E}">
        <p14:creationId xmlns:p14="http://schemas.microsoft.com/office/powerpoint/2010/main" val="4259723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8E910-0070-E732-3844-87F58C5C05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6C19959-E885-BCC3-482B-DB680DD19043}"/>
              </a:ext>
            </a:extLst>
          </p:cNvPr>
          <p:cNvSpPr>
            <a:spLocks noGrp="1"/>
          </p:cNvSpPr>
          <p:nvPr>
            <p:ph type="title"/>
          </p:nvPr>
        </p:nvSpPr>
        <p:spPr>
          <a:xfrm>
            <a:off x="1289050" y="1582782"/>
            <a:ext cx="10515600" cy="1015663"/>
          </a:xfrm>
        </p:spPr>
        <p:txBody>
          <a:bodyPr/>
          <a:lstStyle/>
          <a:p>
            <a:r>
              <a:rPr lang="en-US"/>
              <a:t>Defining Philanthropy</a:t>
            </a:r>
          </a:p>
        </p:txBody>
      </p:sp>
      <p:sp>
        <p:nvSpPr>
          <p:cNvPr id="9" name="Text Placeholder 8">
            <a:extLst>
              <a:ext uri="{FF2B5EF4-FFF2-40B4-BE49-F238E27FC236}">
                <a16:creationId xmlns:a16="http://schemas.microsoft.com/office/drawing/2014/main" id="{291BFAE3-A22A-31B0-E98C-AC69E6C2C8C6}"/>
              </a:ext>
            </a:extLst>
          </p:cNvPr>
          <p:cNvSpPr>
            <a:spLocks noGrp="1"/>
          </p:cNvSpPr>
          <p:nvPr>
            <p:ph type="body" idx="1"/>
          </p:nvPr>
        </p:nvSpPr>
        <p:spPr>
          <a:xfrm>
            <a:off x="1289050" y="2883232"/>
            <a:ext cx="8915400" cy="4016484"/>
          </a:xfrm>
        </p:spPr>
        <p:txBody>
          <a:bodyPr wrap="square" lIns="0" tIns="0" rIns="0" bIns="0" anchor="t">
            <a:spAutoFit/>
          </a:bodyPr>
          <a:lstStyle/>
          <a:p>
            <a:pPr marL="571500" indent="-571500">
              <a:spcAft>
                <a:spcPts val="5400"/>
              </a:spcAft>
              <a:buFont typeface="Arial" panose="020B0604020202020204" pitchFamily="34" charset="0"/>
              <a:buChar char="•"/>
            </a:pPr>
            <a:r>
              <a:rPr lang="en-US">
                <a:latin typeface="Gotham Book"/>
              </a:rPr>
              <a:t>The desire to promote the welfare of others, expressed especially by generous donations to good causes</a:t>
            </a:r>
            <a:endParaRPr lang="en-US"/>
          </a:p>
          <a:p>
            <a:pPr marL="571500" indent="-571500">
              <a:spcAft>
                <a:spcPts val="5400"/>
              </a:spcAft>
              <a:buFont typeface="Arial" panose="020B0604020202020204" pitchFamily="34" charset="0"/>
              <a:buChar char="•"/>
            </a:pPr>
            <a:r>
              <a:rPr lang="en-US"/>
              <a:t>A form of altruism that consists of private initiatives for the public good, focusing on quality of life</a:t>
            </a:r>
          </a:p>
        </p:txBody>
      </p:sp>
      <p:pic>
        <p:nvPicPr>
          <p:cNvPr id="7" name="Picture 6" descr="A group of women posing for a photo&#10;&#10;Description automatically generated">
            <a:extLst>
              <a:ext uri="{FF2B5EF4-FFF2-40B4-BE49-F238E27FC236}">
                <a16:creationId xmlns:a16="http://schemas.microsoft.com/office/drawing/2014/main" id="{7FE8D857-BF1F-B1DB-D7F8-2CC478D1B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50" y="0"/>
            <a:ext cx="9210266" cy="11309350"/>
          </a:xfrm>
          <a:prstGeom prst="rect">
            <a:avLst/>
          </a:prstGeom>
        </p:spPr>
      </p:pic>
    </p:spTree>
    <p:extLst>
      <p:ext uri="{BB962C8B-B14F-4D97-AF65-F5344CB8AC3E}">
        <p14:creationId xmlns:p14="http://schemas.microsoft.com/office/powerpoint/2010/main" val="1855807629"/>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CFF54-AEB5-E56B-FB60-AD3412477D6C}"/>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4C0AFA0-49D9-0FEE-0331-8A74118285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279" r="8279"/>
          <a:stretch/>
        </p:blipFill>
        <p:spPr>
          <a:xfrm>
            <a:off x="-40269" y="-21198"/>
            <a:ext cx="7577719" cy="11351746"/>
          </a:xfrm>
        </p:spPr>
      </p:pic>
      <p:sp>
        <p:nvSpPr>
          <p:cNvPr id="2" name="Title 1">
            <a:extLst>
              <a:ext uri="{FF2B5EF4-FFF2-40B4-BE49-F238E27FC236}">
                <a16:creationId xmlns:a16="http://schemas.microsoft.com/office/drawing/2014/main" id="{BDDB5809-98D5-2226-C5EB-FE1821611E59}"/>
              </a:ext>
            </a:extLst>
          </p:cNvPr>
          <p:cNvSpPr>
            <a:spLocks noGrp="1"/>
          </p:cNvSpPr>
          <p:nvPr>
            <p:ph type="title"/>
          </p:nvPr>
        </p:nvSpPr>
        <p:spPr>
          <a:xfrm>
            <a:off x="8528050" y="1582782"/>
            <a:ext cx="10591800" cy="1015663"/>
          </a:xfrm>
        </p:spPr>
        <p:txBody>
          <a:bodyPr/>
          <a:lstStyle/>
          <a:p>
            <a:r>
              <a:rPr lang="en-US"/>
              <a:t>Defining Service</a:t>
            </a:r>
          </a:p>
        </p:txBody>
      </p:sp>
      <p:sp>
        <p:nvSpPr>
          <p:cNvPr id="3" name="Text Placeholder 2">
            <a:extLst>
              <a:ext uri="{FF2B5EF4-FFF2-40B4-BE49-F238E27FC236}">
                <a16:creationId xmlns:a16="http://schemas.microsoft.com/office/drawing/2014/main" id="{42813F10-C600-9519-7DB4-E1E6841E9BED}"/>
              </a:ext>
            </a:extLst>
          </p:cNvPr>
          <p:cNvSpPr>
            <a:spLocks noGrp="1"/>
          </p:cNvSpPr>
          <p:nvPr>
            <p:ph type="body" idx="1"/>
          </p:nvPr>
        </p:nvSpPr>
        <p:spPr>
          <a:xfrm>
            <a:off x="8528050" y="2883232"/>
            <a:ext cx="8839200" cy="4154984"/>
          </a:xfrm>
        </p:spPr>
        <p:txBody>
          <a:bodyPr wrap="square" lIns="0" tIns="0" rIns="0" bIns="0" anchor="t">
            <a:spAutoFit/>
          </a:bodyPr>
          <a:lstStyle/>
          <a:p>
            <a:pPr marL="571500" indent="-571500">
              <a:spcAft>
                <a:spcPts val="5400"/>
              </a:spcAft>
              <a:buFont typeface="Arial" panose="020B0604020202020204" pitchFamily="34" charset="0"/>
              <a:buChar char="•"/>
            </a:pPr>
            <a:r>
              <a:rPr lang="en-US">
                <a:latin typeface="Gotham Book"/>
              </a:rPr>
              <a:t>Sharing your time and talents to address a need in your community</a:t>
            </a:r>
            <a:endParaRPr lang="en-US"/>
          </a:p>
          <a:p>
            <a:pPr marL="571500" indent="-571500">
              <a:spcAft>
                <a:spcPts val="5400"/>
              </a:spcAft>
              <a:buFont typeface="Arial" panose="020B0604020202020204" pitchFamily="34" charset="0"/>
              <a:buChar char="•"/>
            </a:pPr>
            <a:r>
              <a:rPr lang="en-US">
                <a:latin typeface="Gotham Book"/>
              </a:rPr>
              <a:t>Connects your skills and abilities with a real-world issue</a:t>
            </a:r>
            <a:endParaRPr lang="en-US"/>
          </a:p>
          <a:p>
            <a:pPr marL="571500" indent="-571500">
              <a:spcAft>
                <a:spcPts val="5400"/>
              </a:spcAft>
              <a:buFont typeface="Arial" panose="020B0604020202020204" pitchFamily="34" charset="0"/>
              <a:buChar char="•"/>
            </a:pPr>
            <a:r>
              <a:rPr lang="en-US">
                <a:latin typeface="Gotham Book"/>
              </a:rPr>
              <a:t>Usually hands-on in nature</a:t>
            </a:r>
            <a:endParaRPr lang="en-US"/>
          </a:p>
        </p:txBody>
      </p:sp>
    </p:spTree>
    <p:extLst>
      <p:ext uri="{BB962C8B-B14F-4D97-AF65-F5344CB8AC3E}">
        <p14:creationId xmlns:p14="http://schemas.microsoft.com/office/powerpoint/2010/main" val="537651254"/>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6DEF1-DBAC-84FF-7C28-D0E9142933B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A1A7650-3E7C-D1D3-4CBF-4C6D68BABCBB}"/>
              </a:ext>
            </a:extLst>
          </p:cNvPr>
          <p:cNvSpPr>
            <a:spLocks noGrp="1"/>
          </p:cNvSpPr>
          <p:nvPr>
            <p:ph type="title"/>
          </p:nvPr>
        </p:nvSpPr>
        <p:spPr>
          <a:xfrm>
            <a:off x="1289050" y="1582782"/>
            <a:ext cx="10515600" cy="1015663"/>
          </a:xfrm>
        </p:spPr>
        <p:txBody>
          <a:bodyPr/>
          <a:lstStyle/>
          <a:p>
            <a:r>
              <a:rPr lang="en-US"/>
              <a:t>Defining Fundraising</a:t>
            </a:r>
          </a:p>
        </p:txBody>
      </p:sp>
      <p:sp>
        <p:nvSpPr>
          <p:cNvPr id="9" name="Text Placeholder 8">
            <a:extLst>
              <a:ext uri="{FF2B5EF4-FFF2-40B4-BE49-F238E27FC236}">
                <a16:creationId xmlns:a16="http://schemas.microsoft.com/office/drawing/2014/main" id="{BA912EF0-E014-606E-542C-1B93416C3BA1}"/>
              </a:ext>
            </a:extLst>
          </p:cNvPr>
          <p:cNvSpPr>
            <a:spLocks noGrp="1"/>
          </p:cNvSpPr>
          <p:nvPr>
            <p:ph type="body" idx="1"/>
          </p:nvPr>
        </p:nvSpPr>
        <p:spPr>
          <a:xfrm>
            <a:off x="1289050" y="2883232"/>
            <a:ext cx="8077200" cy="2908489"/>
          </a:xfrm>
        </p:spPr>
        <p:txBody>
          <a:bodyPr wrap="square" lIns="0" tIns="0" rIns="0" bIns="0" anchor="t">
            <a:spAutoFit/>
          </a:bodyPr>
          <a:lstStyle/>
          <a:p>
            <a:pPr marL="571500" indent="-571500">
              <a:spcAft>
                <a:spcPts val="5400"/>
              </a:spcAft>
              <a:buFont typeface="Arial" panose="020B0604020202020204" pitchFamily="34" charset="0"/>
              <a:buChar char="•"/>
            </a:pPr>
            <a:r>
              <a:rPr lang="en-US">
                <a:latin typeface="Gotham Book"/>
              </a:rPr>
              <a:t>Raising funds to be donated to a worthy cause</a:t>
            </a:r>
            <a:endParaRPr lang="en-US"/>
          </a:p>
          <a:p>
            <a:pPr marL="571500" indent="-571500">
              <a:spcAft>
                <a:spcPts val="5400"/>
              </a:spcAft>
              <a:buFont typeface="Arial" panose="020B0604020202020204" pitchFamily="34" charset="0"/>
              <a:buChar char="•"/>
            </a:pPr>
            <a:r>
              <a:rPr lang="en-US">
                <a:latin typeface="Gotham Book"/>
              </a:rPr>
              <a:t>Similar to—but not necessarily synonymous with—philanthropy </a:t>
            </a:r>
          </a:p>
        </p:txBody>
      </p:sp>
      <p:pic>
        <p:nvPicPr>
          <p:cNvPr id="5" name="Picture 4" descr="Two women holding scoops of ice cream&#10;&#10;Description automatically generated">
            <a:extLst>
              <a:ext uri="{FF2B5EF4-FFF2-40B4-BE49-F238E27FC236}">
                <a16:creationId xmlns:a16="http://schemas.microsoft.com/office/drawing/2014/main" id="{FCEDB2A9-72C3-5835-391F-113298E4C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496" y="0"/>
            <a:ext cx="9067161" cy="11309350"/>
          </a:xfrm>
          <a:prstGeom prst="rect">
            <a:avLst/>
          </a:prstGeom>
        </p:spPr>
      </p:pic>
    </p:spTree>
    <p:extLst>
      <p:ext uri="{BB962C8B-B14F-4D97-AF65-F5344CB8AC3E}">
        <p14:creationId xmlns:p14="http://schemas.microsoft.com/office/powerpoint/2010/main" val="2752077634"/>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8BBD0-D871-2335-F950-2FD9BDEC23F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DA73BA3-56C6-B07D-02B0-520E2A06FE12}"/>
              </a:ext>
            </a:extLst>
          </p:cNvPr>
          <p:cNvPicPr>
            <a:picLocks noChangeAspect="1"/>
          </p:cNvPicPr>
          <p:nvPr/>
        </p:nvPicPr>
        <p:blipFill>
          <a:blip r:embed="rId2"/>
          <a:srcRect r="4629"/>
          <a:stretch/>
        </p:blipFill>
        <p:spPr>
          <a:xfrm>
            <a:off x="8909051" y="1645113"/>
            <a:ext cx="7848599" cy="8505362"/>
          </a:xfrm>
          <a:prstGeom prst="rect">
            <a:avLst/>
          </a:prstGeom>
        </p:spPr>
      </p:pic>
      <p:sp>
        <p:nvSpPr>
          <p:cNvPr id="8" name="Title 7">
            <a:extLst>
              <a:ext uri="{FF2B5EF4-FFF2-40B4-BE49-F238E27FC236}">
                <a16:creationId xmlns:a16="http://schemas.microsoft.com/office/drawing/2014/main" id="{897CF5E9-A791-DDE5-1CEC-972177EC73ED}"/>
              </a:ext>
            </a:extLst>
          </p:cNvPr>
          <p:cNvSpPr>
            <a:spLocks noGrp="1"/>
          </p:cNvSpPr>
          <p:nvPr>
            <p:ph type="title"/>
          </p:nvPr>
        </p:nvSpPr>
        <p:spPr/>
        <p:txBody>
          <a:bodyPr/>
          <a:lstStyle/>
          <a:p>
            <a:r>
              <a:rPr lang="en-US"/>
              <a:t>Venn Diagram Activity</a:t>
            </a:r>
          </a:p>
        </p:txBody>
      </p:sp>
      <p:sp>
        <p:nvSpPr>
          <p:cNvPr id="9" name="Text Placeholder 8">
            <a:extLst>
              <a:ext uri="{FF2B5EF4-FFF2-40B4-BE49-F238E27FC236}">
                <a16:creationId xmlns:a16="http://schemas.microsoft.com/office/drawing/2014/main" id="{6AE42ED9-469F-17B5-2961-4CFBB89D3DC5}"/>
              </a:ext>
            </a:extLst>
          </p:cNvPr>
          <p:cNvSpPr>
            <a:spLocks noGrp="1"/>
          </p:cNvSpPr>
          <p:nvPr>
            <p:ph type="body" idx="1"/>
          </p:nvPr>
        </p:nvSpPr>
        <p:spPr>
          <a:xfrm>
            <a:off x="1201923" y="3063875"/>
            <a:ext cx="7554728" cy="4348050"/>
          </a:xfrm>
        </p:spPr>
        <p:txBody>
          <a:bodyPr/>
          <a:lstStyle/>
          <a:p>
            <a:pPr>
              <a:lnSpc>
                <a:spcPct val="114000"/>
              </a:lnSpc>
            </a:pPr>
            <a:r>
              <a:rPr lang="en-US"/>
              <a:t>Place your chapter’s initiatives into the diagram to create a visual representation of what your chapter’s current priorities are when it comes to philanthropy, service and fundraising. </a:t>
            </a:r>
          </a:p>
        </p:txBody>
      </p:sp>
    </p:spTree>
    <p:extLst>
      <p:ext uri="{BB962C8B-B14F-4D97-AF65-F5344CB8AC3E}">
        <p14:creationId xmlns:p14="http://schemas.microsoft.com/office/powerpoint/2010/main" val="353529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F3CC8-4D21-15F8-23B0-FFB612D2A0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9E6862-CEFA-D38B-CAEE-A1BFDD804D81}"/>
              </a:ext>
            </a:extLst>
          </p:cNvPr>
          <p:cNvSpPr>
            <a:spLocks noGrp="1"/>
          </p:cNvSpPr>
          <p:nvPr>
            <p:ph type="ctrTitle"/>
          </p:nvPr>
        </p:nvSpPr>
        <p:spPr>
          <a:xfrm>
            <a:off x="11573797" y="3800813"/>
            <a:ext cx="7512061" cy="2031325"/>
          </a:xfrm>
        </p:spPr>
        <p:txBody>
          <a:bodyPr/>
          <a:lstStyle/>
          <a:p>
            <a:r>
              <a:rPr lang="en-US"/>
              <a:t>Read &gt; Lead &gt; Achieve</a:t>
            </a:r>
            <a:r>
              <a:rPr lang="en-US" baseline="30000"/>
              <a:t>®</a:t>
            </a:r>
            <a:r>
              <a:rPr lang="en-US"/>
              <a:t> Overview</a:t>
            </a:r>
          </a:p>
        </p:txBody>
      </p:sp>
      <p:sp>
        <p:nvSpPr>
          <p:cNvPr id="5" name="Subtitle 4">
            <a:extLst>
              <a:ext uri="{FF2B5EF4-FFF2-40B4-BE49-F238E27FC236}">
                <a16:creationId xmlns:a16="http://schemas.microsoft.com/office/drawing/2014/main" id="{F95CDA54-8843-17F0-42A8-29B76ABC57DD}"/>
              </a:ext>
            </a:extLst>
          </p:cNvPr>
          <p:cNvSpPr>
            <a:spLocks noGrp="1"/>
          </p:cNvSpPr>
          <p:nvPr>
            <p:ph type="subTitle" idx="4"/>
          </p:nvPr>
        </p:nvSpPr>
        <p:spPr>
          <a:xfrm>
            <a:off x="11607788" y="6071761"/>
            <a:ext cx="7512061" cy="553998"/>
          </a:xfrm>
        </p:spPr>
        <p:txBody>
          <a:bodyPr/>
          <a:lstStyle/>
          <a:p>
            <a:r>
              <a:rPr lang="en-US"/>
              <a:t>Community Relations College</a:t>
            </a:r>
          </a:p>
        </p:txBody>
      </p:sp>
    </p:spTree>
    <p:extLst>
      <p:ext uri="{BB962C8B-B14F-4D97-AF65-F5344CB8AC3E}">
        <p14:creationId xmlns:p14="http://schemas.microsoft.com/office/powerpoint/2010/main" val="2721105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585D-6AC4-0A7F-C03C-9E369A97EE2F}"/>
              </a:ext>
            </a:extLst>
          </p:cNvPr>
          <p:cNvSpPr>
            <a:spLocks noGrp="1"/>
          </p:cNvSpPr>
          <p:nvPr>
            <p:ph type="title"/>
          </p:nvPr>
        </p:nvSpPr>
        <p:spPr/>
        <p:txBody>
          <a:bodyPr/>
          <a:lstStyle/>
          <a:p>
            <a:r>
              <a:rPr lang="en-US"/>
              <a:t>Read &gt; Lead &gt; Achieve</a:t>
            </a:r>
            <a:r>
              <a:rPr lang="en-US" baseline="30000"/>
              <a:t>®</a:t>
            </a:r>
          </a:p>
        </p:txBody>
      </p:sp>
      <p:sp>
        <p:nvSpPr>
          <p:cNvPr id="3" name="Text Placeholder 2">
            <a:extLst>
              <a:ext uri="{FF2B5EF4-FFF2-40B4-BE49-F238E27FC236}">
                <a16:creationId xmlns:a16="http://schemas.microsoft.com/office/drawing/2014/main" id="{E1D16532-F42D-3A82-814B-BCD2D3D1B176}"/>
              </a:ext>
            </a:extLst>
          </p:cNvPr>
          <p:cNvSpPr>
            <a:spLocks noGrp="1"/>
          </p:cNvSpPr>
          <p:nvPr>
            <p:ph type="body" idx="1"/>
          </p:nvPr>
        </p:nvSpPr>
        <p:spPr>
          <a:xfrm>
            <a:off x="1289050" y="2911474"/>
            <a:ext cx="17297400" cy="4339650"/>
          </a:xfrm>
        </p:spPr>
        <p:txBody>
          <a:bodyPr wrap="square" lIns="0" tIns="0" rIns="0" bIns="0" anchor="t">
            <a:spAutoFit/>
          </a:bodyPr>
          <a:lstStyle/>
          <a:p>
            <a:r>
              <a:rPr lang="en-US" b="1">
                <a:latin typeface="Gotham Book"/>
              </a:rPr>
              <a:t>Read &gt; Lead &gt; Achieve is Pi Beta Phi’s philanthropic effort, which inspires a lifelong love of reading that can unlock true potential, creating a more literate and productive society.</a:t>
            </a:r>
          </a:p>
          <a:p>
            <a:endParaRPr lang="en-US"/>
          </a:p>
          <a:p>
            <a:pPr>
              <a:spcAft>
                <a:spcPts val="1200"/>
              </a:spcAft>
            </a:pPr>
            <a:r>
              <a:rPr lang="en-US">
                <a:latin typeface="Gotham Book"/>
              </a:rPr>
              <a:t>Read &gt; Lead &gt; Achieve is not…</a:t>
            </a:r>
          </a:p>
          <a:p>
            <a:pPr marL="571500" indent="-571500">
              <a:spcAft>
                <a:spcPts val="1200"/>
              </a:spcAft>
              <a:buFont typeface="Arial" panose="020B0604020202020204" pitchFamily="34" charset="0"/>
              <a:buChar char="•"/>
            </a:pPr>
            <a:r>
              <a:rPr lang="en-US"/>
              <a:t>An organization</a:t>
            </a:r>
          </a:p>
          <a:p>
            <a:pPr marL="571500" indent="-571500">
              <a:spcAft>
                <a:spcPts val="1200"/>
              </a:spcAft>
              <a:buFont typeface="Arial" panose="020B0604020202020204" pitchFamily="34" charset="0"/>
              <a:buChar char="•"/>
            </a:pPr>
            <a:r>
              <a:rPr lang="en-US"/>
              <a:t>A philanthropic partner</a:t>
            </a:r>
          </a:p>
          <a:p>
            <a:pPr marL="571500" indent="-571500">
              <a:spcAft>
                <a:spcPts val="1200"/>
              </a:spcAft>
              <a:buFont typeface="Arial" panose="020B0604020202020204" pitchFamily="34" charset="0"/>
              <a:buChar char="•"/>
            </a:pPr>
            <a:r>
              <a:rPr lang="en-US"/>
              <a:t>An entity</a:t>
            </a:r>
          </a:p>
        </p:txBody>
      </p:sp>
    </p:spTree>
    <p:extLst>
      <p:ext uri="{BB962C8B-B14F-4D97-AF65-F5344CB8AC3E}">
        <p14:creationId xmlns:p14="http://schemas.microsoft.com/office/powerpoint/2010/main" val="3798662102"/>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F7180-25CD-EA4A-2C4B-322CCD9D311F}"/>
            </a:ext>
          </a:extLst>
        </p:cNvPr>
        <p:cNvGrpSpPr/>
        <p:nvPr/>
      </p:nvGrpSpPr>
      <p:grpSpPr>
        <a:xfrm>
          <a:off x="0" y="0"/>
          <a:ext cx="0" cy="0"/>
          <a:chOff x="0" y="0"/>
          <a:chExt cx="0" cy="0"/>
        </a:xfrm>
      </p:grpSpPr>
      <p:sp>
        <p:nvSpPr>
          <p:cNvPr id="29" name="Title 28">
            <a:extLst>
              <a:ext uri="{FF2B5EF4-FFF2-40B4-BE49-F238E27FC236}">
                <a16:creationId xmlns:a16="http://schemas.microsoft.com/office/drawing/2014/main" id="{357B7A25-7FDC-7E11-C11B-C5A49B3B9EAC}"/>
              </a:ext>
            </a:extLst>
          </p:cNvPr>
          <p:cNvSpPr>
            <a:spLocks noGrp="1"/>
          </p:cNvSpPr>
          <p:nvPr>
            <p:ph type="title"/>
          </p:nvPr>
        </p:nvSpPr>
        <p:spPr>
          <a:xfrm>
            <a:off x="1201922" y="1387475"/>
            <a:ext cx="17765527" cy="1015663"/>
          </a:xfrm>
        </p:spPr>
        <p:txBody>
          <a:bodyPr/>
          <a:lstStyle/>
          <a:p>
            <a:r>
              <a:rPr lang="en-US"/>
              <a:t>Three Pillars of Read &gt; Lead &gt; Achieve</a:t>
            </a:r>
            <a:r>
              <a:rPr lang="en-US" baseline="30000"/>
              <a:t>®</a:t>
            </a:r>
          </a:p>
        </p:txBody>
      </p:sp>
      <p:sp>
        <p:nvSpPr>
          <p:cNvPr id="31" name="Text Placeholder 30">
            <a:extLst>
              <a:ext uri="{FF2B5EF4-FFF2-40B4-BE49-F238E27FC236}">
                <a16:creationId xmlns:a16="http://schemas.microsoft.com/office/drawing/2014/main" id="{9D364708-6CFA-0ACE-FC34-F3B19CA0A928}"/>
              </a:ext>
            </a:extLst>
          </p:cNvPr>
          <p:cNvSpPr>
            <a:spLocks noGrp="1"/>
          </p:cNvSpPr>
          <p:nvPr>
            <p:ph type="body" sz="quarter" idx="11"/>
          </p:nvPr>
        </p:nvSpPr>
        <p:spPr>
          <a:xfrm>
            <a:off x="1305322" y="7635875"/>
            <a:ext cx="3523456" cy="1477328"/>
          </a:xfrm>
        </p:spPr>
        <p:txBody>
          <a:bodyPr/>
          <a:lstStyle/>
          <a:p>
            <a:pPr algn="ctr"/>
            <a:r>
              <a:rPr lang="en-US" b="1"/>
              <a:t>Participate…</a:t>
            </a:r>
            <a:endParaRPr lang="en-US"/>
          </a:p>
          <a:p>
            <a:pPr algn="ctr"/>
            <a:r>
              <a:rPr lang="en-US"/>
              <a:t>in literacy service projects</a:t>
            </a:r>
          </a:p>
        </p:txBody>
      </p:sp>
      <p:sp>
        <p:nvSpPr>
          <p:cNvPr id="33" name="Text Placeholder 32">
            <a:extLst>
              <a:ext uri="{FF2B5EF4-FFF2-40B4-BE49-F238E27FC236}">
                <a16:creationId xmlns:a16="http://schemas.microsoft.com/office/drawing/2014/main" id="{7290DD02-90E8-162D-5502-A63B5B8FCED5}"/>
              </a:ext>
            </a:extLst>
          </p:cNvPr>
          <p:cNvSpPr>
            <a:spLocks noGrp="1"/>
          </p:cNvSpPr>
          <p:nvPr>
            <p:ph type="body" sz="quarter" idx="13"/>
          </p:nvPr>
        </p:nvSpPr>
        <p:spPr>
          <a:xfrm>
            <a:off x="6129734" y="7635875"/>
            <a:ext cx="4218781" cy="1969770"/>
          </a:xfrm>
        </p:spPr>
        <p:txBody>
          <a:bodyPr/>
          <a:lstStyle/>
          <a:p>
            <a:pPr algn="ctr"/>
            <a:r>
              <a:rPr lang="en-US" b="1"/>
              <a:t>Donate…</a:t>
            </a:r>
          </a:p>
          <a:p>
            <a:pPr algn="ctr"/>
            <a:r>
              <a:rPr lang="en-US"/>
              <a:t>to The Literacy Fund by hosting fundraising events</a:t>
            </a:r>
          </a:p>
        </p:txBody>
      </p:sp>
      <p:sp>
        <p:nvSpPr>
          <p:cNvPr id="35" name="Text Placeholder 34">
            <a:extLst>
              <a:ext uri="{FF2B5EF4-FFF2-40B4-BE49-F238E27FC236}">
                <a16:creationId xmlns:a16="http://schemas.microsoft.com/office/drawing/2014/main" id="{C0E13FCB-F205-C092-2F93-DC1FDD118BA9}"/>
              </a:ext>
            </a:extLst>
          </p:cNvPr>
          <p:cNvSpPr>
            <a:spLocks noGrp="1"/>
          </p:cNvSpPr>
          <p:nvPr>
            <p:ph type="body" sz="quarter" idx="15"/>
          </p:nvPr>
        </p:nvSpPr>
        <p:spPr>
          <a:xfrm>
            <a:off x="11157744" y="7635875"/>
            <a:ext cx="4506912" cy="1477328"/>
          </a:xfrm>
        </p:spPr>
        <p:txBody>
          <a:bodyPr/>
          <a:lstStyle/>
          <a:p>
            <a:pPr algn="ctr"/>
            <a:r>
              <a:rPr lang="en-US" b="1"/>
              <a:t>Advocate…</a:t>
            </a:r>
          </a:p>
          <a:p>
            <a:pPr algn="ctr"/>
            <a:r>
              <a:rPr lang="en-US"/>
              <a:t>for literacy in our communities</a:t>
            </a:r>
          </a:p>
        </p:txBody>
      </p:sp>
      <p:pic>
        <p:nvPicPr>
          <p:cNvPr id="2" name="Picture Placeholder 1">
            <a:extLst>
              <a:ext uri="{FF2B5EF4-FFF2-40B4-BE49-F238E27FC236}">
                <a16:creationId xmlns:a16="http://schemas.microsoft.com/office/drawing/2014/main" id="{4AC0B225-203E-9EF2-F637-916299F4667C}"/>
              </a:ext>
            </a:extLst>
          </p:cNvPr>
          <p:cNvPicPr>
            <a:picLocks noGrp="1" noChangeAspect="1"/>
          </p:cNvPicPr>
          <p:nvPr>
            <p:ph type="pic" sz="quarter" idx="14"/>
          </p:nvPr>
        </p:nvPicPr>
        <p:blipFill>
          <a:blip r:embed="rId2">
            <a:extLst>
              <a:ext uri="{96DAC541-7B7A-43D3-8B79-37D633B846F1}">
                <asvg:svgBlip xmlns:asvg="http://schemas.microsoft.com/office/drawing/2016/SVG/main" r:embed="rId3"/>
              </a:ext>
            </a:extLst>
          </a:blip>
          <a:srcRect/>
          <a:stretch/>
        </p:blipFill>
        <p:spPr>
          <a:xfrm>
            <a:off x="11545888" y="3443288"/>
            <a:ext cx="3730625" cy="3730625"/>
          </a:xfrm>
          <a:prstGeom prst="rect">
            <a:avLst/>
          </a:prstGeom>
        </p:spPr>
      </p:pic>
      <p:pic>
        <p:nvPicPr>
          <p:cNvPr id="3" name="Picture Placeholder 2">
            <a:extLst>
              <a:ext uri="{FF2B5EF4-FFF2-40B4-BE49-F238E27FC236}">
                <a16:creationId xmlns:a16="http://schemas.microsoft.com/office/drawing/2014/main" id="{0A093EA5-59C0-150F-AC9E-00EED859FEAF}"/>
              </a:ext>
            </a:extLst>
          </p:cNvPr>
          <p:cNvPicPr>
            <a:picLocks noGrp="1" noChangeAspect="1"/>
          </p:cNvPicPr>
          <p:nvPr>
            <p:ph type="pic" sz="quarter" idx="10"/>
          </p:nvPr>
        </p:nvPicPr>
        <p:blipFill>
          <a:blip r:embed="rId4">
            <a:extLst>
              <a:ext uri="{96DAC541-7B7A-43D3-8B79-37D633B846F1}">
                <asvg:svgBlip xmlns:asvg="http://schemas.microsoft.com/office/drawing/2016/SVG/main" r:embed="rId5"/>
              </a:ext>
            </a:extLst>
          </a:blip>
          <a:srcRect/>
          <a:stretch/>
        </p:blipFill>
        <p:spPr>
          <a:xfrm>
            <a:off x="1201738" y="3443288"/>
            <a:ext cx="3730625" cy="3730625"/>
          </a:xfrm>
          <a:prstGeom prst="rect">
            <a:avLst/>
          </a:prstGeom>
        </p:spPr>
      </p:pic>
      <p:pic>
        <p:nvPicPr>
          <p:cNvPr id="4" name="Picture Placeholder 3">
            <a:extLst>
              <a:ext uri="{FF2B5EF4-FFF2-40B4-BE49-F238E27FC236}">
                <a16:creationId xmlns:a16="http://schemas.microsoft.com/office/drawing/2014/main" id="{384F832F-F26D-EB23-496F-34681BD39F3A}"/>
              </a:ext>
            </a:extLst>
          </p:cNvPr>
          <p:cNvPicPr>
            <a:picLocks noGrp="1" noChangeAspect="1"/>
          </p:cNvPicPr>
          <p:nvPr>
            <p:ph type="pic" sz="quarter" idx="12"/>
          </p:nvPr>
        </p:nvPicPr>
        <p:blipFill>
          <a:blip r:embed="rId6">
            <a:extLst>
              <a:ext uri="{96DAC541-7B7A-43D3-8B79-37D633B846F1}">
                <asvg:svgBlip xmlns:asvg="http://schemas.microsoft.com/office/drawing/2016/SVG/main" r:embed="rId7"/>
              </a:ext>
            </a:extLst>
          </a:blip>
          <a:srcRect/>
          <a:stretch/>
        </p:blipFill>
        <p:spPr>
          <a:xfrm>
            <a:off x="6373813" y="3443288"/>
            <a:ext cx="3730625" cy="3730625"/>
          </a:xfrm>
          <a:prstGeom prst="rect">
            <a:avLst/>
          </a:prstGeom>
        </p:spPr>
      </p:pic>
    </p:spTree>
    <p:extLst>
      <p:ext uri="{BB962C8B-B14F-4D97-AF65-F5344CB8AC3E}">
        <p14:creationId xmlns:p14="http://schemas.microsoft.com/office/powerpoint/2010/main" val="3586740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9D5228B9-6ADF-D83B-DB67-3BD83DB7AC6D}"/>
              </a:ext>
            </a:extLst>
          </p:cNvPr>
          <p:cNvSpPr>
            <a:spLocks noGrp="1"/>
          </p:cNvSpPr>
          <p:nvPr>
            <p:ph type="title"/>
          </p:nvPr>
        </p:nvSpPr>
        <p:spPr>
          <a:xfrm>
            <a:off x="1201922" y="1387475"/>
            <a:ext cx="17765527" cy="1015663"/>
          </a:xfrm>
        </p:spPr>
        <p:txBody>
          <a:bodyPr/>
          <a:lstStyle/>
          <a:p>
            <a:r>
              <a:rPr lang="en-US"/>
              <a:t>Meet the Facilitators!</a:t>
            </a:r>
          </a:p>
        </p:txBody>
      </p:sp>
      <p:pic>
        <p:nvPicPr>
          <p:cNvPr id="7" name="Picture Placeholder 6" descr="Medium shot of a person smiling&#10;&#10;Description automatically generated">
            <a:extLst>
              <a:ext uri="{FF2B5EF4-FFF2-40B4-BE49-F238E27FC236}">
                <a16:creationId xmlns:a16="http://schemas.microsoft.com/office/drawing/2014/main" id="{8CFBC364-C9E8-E2E7-1D35-58A847E609AE}"/>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374" r="-374" b="25828"/>
          <a:stretch/>
        </p:blipFill>
        <p:spPr>
          <a:xfrm>
            <a:off x="1201922" y="3442566"/>
            <a:ext cx="3730752" cy="3730752"/>
          </a:xfrm>
        </p:spPr>
      </p:pic>
      <p:sp>
        <p:nvSpPr>
          <p:cNvPr id="31" name="Text Placeholder 30">
            <a:extLst>
              <a:ext uri="{FF2B5EF4-FFF2-40B4-BE49-F238E27FC236}">
                <a16:creationId xmlns:a16="http://schemas.microsoft.com/office/drawing/2014/main" id="{9834C8AD-3350-EF0E-912D-CE009F64F9D3}"/>
              </a:ext>
            </a:extLst>
          </p:cNvPr>
          <p:cNvSpPr>
            <a:spLocks noGrp="1"/>
          </p:cNvSpPr>
          <p:nvPr>
            <p:ph type="body" sz="quarter" idx="11"/>
          </p:nvPr>
        </p:nvSpPr>
        <p:spPr>
          <a:xfrm>
            <a:off x="984250" y="7635875"/>
            <a:ext cx="4506912" cy="2585323"/>
          </a:xfrm>
        </p:spPr>
        <p:txBody>
          <a:bodyPr wrap="square" lIns="0" tIns="0" rIns="0" bIns="0" anchor="t">
            <a:spAutoFit/>
          </a:bodyPr>
          <a:lstStyle/>
          <a:p>
            <a:r>
              <a:rPr lang="en-US" sz="4000">
                <a:latin typeface="Hello Mogels"/>
              </a:rPr>
              <a:t>Beth Torres</a:t>
            </a:r>
            <a:endParaRPr lang="en-US" sz="3600">
              <a:latin typeface="Hello Mogels"/>
            </a:endParaRPr>
          </a:p>
          <a:p>
            <a:r>
              <a:rPr lang="en-US"/>
              <a:t>Illinois Zeta</a:t>
            </a:r>
          </a:p>
          <a:p>
            <a:r>
              <a:rPr lang="en-US"/>
              <a:t>Director Community Relations</a:t>
            </a:r>
          </a:p>
          <a:p>
            <a:r>
              <a:rPr lang="en-US">
                <a:hlinkClick r:id="rId5"/>
              </a:rPr>
              <a:t>dcr@pibetaphi.org</a:t>
            </a:r>
            <a:r>
              <a:rPr lang="en-US"/>
              <a:t> </a:t>
            </a:r>
          </a:p>
        </p:txBody>
      </p:sp>
      <p:pic>
        <p:nvPicPr>
          <p:cNvPr id="9" name="Picture Placeholder 8" descr="A person wearing glasses and a white shirt&#10;&#10;Description automatically generated">
            <a:extLst>
              <a:ext uri="{FF2B5EF4-FFF2-40B4-BE49-F238E27FC236}">
                <a16:creationId xmlns:a16="http://schemas.microsoft.com/office/drawing/2014/main" id="{7EE4EDB7-BE8A-4BDE-9EAD-398188F6BE6B}"/>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l="-834" r="834" b="25834"/>
          <a:stretch/>
        </p:blipFill>
        <p:spPr>
          <a:xfrm>
            <a:off x="6373528" y="3442566"/>
            <a:ext cx="3730752" cy="3730752"/>
          </a:xfrm>
        </p:spPr>
      </p:pic>
      <p:sp>
        <p:nvSpPr>
          <p:cNvPr id="33" name="Text Placeholder 32">
            <a:extLst>
              <a:ext uri="{FF2B5EF4-FFF2-40B4-BE49-F238E27FC236}">
                <a16:creationId xmlns:a16="http://schemas.microsoft.com/office/drawing/2014/main" id="{20583798-37B6-38C2-F869-4475AA6F2A18}"/>
              </a:ext>
            </a:extLst>
          </p:cNvPr>
          <p:cNvSpPr>
            <a:spLocks noGrp="1"/>
          </p:cNvSpPr>
          <p:nvPr>
            <p:ph type="body" sz="quarter" idx="13"/>
          </p:nvPr>
        </p:nvSpPr>
        <p:spPr>
          <a:xfrm>
            <a:off x="6155856" y="7635875"/>
            <a:ext cx="4506912" cy="2585323"/>
          </a:xfrm>
        </p:spPr>
        <p:txBody>
          <a:bodyPr wrap="square" lIns="0" tIns="0" rIns="0" bIns="0" anchor="t">
            <a:spAutoFit/>
          </a:bodyPr>
          <a:lstStyle/>
          <a:p>
            <a:r>
              <a:rPr lang="en-US" sz="4000" b="1" dirty="0">
                <a:latin typeface="Hello Mogels"/>
              </a:rPr>
              <a:t>Rachael Tully</a:t>
            </a:r>
            <a:endParaRPr lang="en-US" sz="3600" b="1" dirty="0">
              <a:latin typeface="Hello Mogels"/>
            </a:endParaRPr>
          </a:p>
          <a:p>
            <a:r>
              <a:rPr lang="en-US" dirty="0"/>
              <a:t>Virginia Zeta</a:t>
            </a:r>
          </a:p>
          <a:p>
            <a:r>
              <a:rPr lang="en-US" dirty="0"/>
              <a:t>Collegiate Regional Director</a:t>
            </a:r>
          </a:p>
          <a:p>
            <a:r>
              <a:rPr lang="en-US" dirty="0">
                <a:hlinkClick r:id="rId7"/>
              </a:rPr>
              <a:t>crd4@pibetaphi.org</a:t>
            </a:r>
            <a:r>
              <a:rPr lang="en-US" dirty="0"/>
              <a:t> </a:t>
            </a:r>
          </a:p>
        </p:txBody>
      </p:sp>
      <p:pic>
        <p:nvPicPr>
          <p:cNvPr id="5" name="Picture Placeholder 4" descr="A person smiling at camera&#10;&#10;Description automatically generated">
            <a:extLst>
              <a:ext uri="{FF2B5EF4-FFF2-40B4-BE49-F238E27FC236}">
                <a16:creationId xmlns:a16="http://schemas.microsoft.com/office/drawing/2014/main" id="{F0668C88-586E-94AA-33F5-98D4E9F0DE38}"/>
              </a:ext>
            </a:extLst>
          </p:cNvPr>
          <p:cNvPicPr>
            <a:picLocks noGrp="1" noChangeAspect="1"/>
          </p:cNvPicPr>
          <p:nvPr>
            <p:ph type="pic" sz="quarter" idx="14"/>
          </p:nvPr>
        </p:nvPicPr>
        <p:blipFill>
          <a:blip r:embed="rId8" cstate="print">
            <a:extLst>
              <a:ext uri="{28A0092B-C50C-407E-A947-70E740481C1C}">
                <a14:useLocalDpi xmlns:a14="http://schemas.microsoft.com/office/drawing/2010/main" val="0"/>
              </a:ext>
            </a:extLst>
          </a:blip>
          <a:srcRect/>
          <a:stretch>
            <a:fillRect/>
          </a:stretch>
        </p:blipFill>
        <p:spPr/>
      </p:pic>
      <p:sp>
        <p:nvSpPr>
          <p:cNvPr id="35" name="Text Placeholder 34">
            <a:extLst>
              <a:ext uri="{FF2B5EF4-FFF2-40B4-BE49-F238E27FC236}">
                <a16:creationId xmlns:a16="http://schemas.microsoft.com/office/drawing/2014/main" id="{5A20A598-9F5F-06AF-C630-0087C58EC70F}"/>
              </a:ext>
            </a:extLst>
          </p:cNvPr>
          <p:cNvSpPr>
            <a:spLocks noGrp="1"/>
          </p:cNvSpPr>
          <p:nvPr>
            <p:ph type="body" sz="quarter" idx="15"/>
          </p:nvPr>
        </p:nvSpPr>
        <p:spPr>
          <a:xfrm>
            <a:off x="11327463" y="7635875"/>
            <a:ext cx="4506912" cy="2092881"/>
          </a:xfrm>
        </p:spPr>
        <p:txBody>
          <a:bodyPr wrap="square" lIns="0" tIns="0" rIns="0" bIns="0" anchor="t">
            <a:spAutoFit/>
          </a:bodyPr>
          <a:lstStyle/>
          <a:p>
            <a:r>
              <a:rPr lang="en-US" sz="4000" b="1">
                <a:latin typeface="Hello Mogels"/>
              </a:rPr>
              <a:t>Adam M. Bantz</a:t>
            </a:r>
          </a:p>
          <a:p>
            <a:r>
              <a:rPr lang="en-US"/>
              <a:t>Assistant Director of Literacy &amp; Programs</a:t>
            </a:r>
          </a:p>
          <a:p>
            <a:r>
              <a:rPr lang="en-US">
                <a:hlinkClick r:id="rId9"/>
              </a:rPr>
              <a:t>abantz@pibetaphi.org</a:t>
            </a:r>
            <a:r>
              <a:rPr lang="en-US"/>
              <a:t> </a:t>
            </a:r>
          </a:p>
        </p:txBody>
      </p:sp>
    </p:spTree>
    <p:extLst>
      <p:ext uri="{BB962C8B-B14F-4D97-AF65-F5344CB8AC3E}">
        <p14:creationId xmlns:p14="http://schemas.microsoft.com/office/powerpoint/2010/main" val="3438408132"/>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1C3F-93A6-9AF3-8EDA-DB2C82683A55}"/>
              </a:ext>
            </a:extLst>
          </p:cNvPr>
          <p:cNvSpPr>
            <a:spLocks noGrp="1"/>
          </p:cNvSpPr>
          <p:nvPr>
            <p:ph type="ctrTitle"/>
          </p:nvPr>
        </p:nvSpPr>
        <p:spPr>
          <a:xfrm>
            <a:off x="3575050" y="4592848"/>
            <a:ext cx="12954000" cy="2123658"/>
          </a:xfrm>
        </p:spPr>
        <p:txBody>
          <a:bodyPr anchor="ctr"/>
          <a:lstStyle/>
          <a:p>
            <a:r>
              <a:rPr lang="en-US" sz="13800"/>
              <a:t>Participate</a:t>
            </a:r>
          </a:p>
        </p:txBody>
      </p:sp>
    </p:spTree>
    <p:extLst>
      <p:ext uri="{BB962C8B-B14F-4D97-AF65-F5344CB8AC3E}">
        <p14:creationId xmlns:p14="http://schemas.microsoft.com/office/powerpoint/2010/main" val="432394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E3197-3248-0D96-8A56-148C8BAEE7E2}"/>
            </a:ext>
          </a:extLst>
        </p:cNvPr>
        <p:cNvGrpSpPr/>
        <p:nvPr/>
      </p:nvGrpSpPr>
      <p:grpSpPr>
        <a:xfrm>
          <a:off x="0" y="0"/>
          <a:ext cx="0" cy="0"/>
          <a:chOff x="0" y="0"/>
          <a:chExt cx="0" cy="0"/>
        </a:xfrm>
      </p:grpSpPr>
      <p:pic>
        <p:nvPicPr>
          <p:cNvPr id="6" name="Picture Placeholder 5" descr="A child and a child posing for a picture&#10;&#10;Description automatically generated">
            <a:extLst>
              <a:ext uri="{FF2B5EF4-FFF2-40B4-BE49-F238E27FC236}">
                <a16:creationId xmlns:a16="http://schemas.microsoft.com/office/drawing/2014/main" id="{7A125A8D-0EA7-C343-CC00-952617615CC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41" t="197" r="15624" b="-197"/>
          <a:stretch/>
        </p:blipFill>
        <p:spPr>
          <a:xfrm>
            <a:off x="-40269" y="-21198"/>
            <a:ext cx="7577719" cy="11351746"/>
          </a:xfrm>
        </p:spPr>
      </p:pic>
      <p:sp>
        <p:nvSpPr>
          <p:cNvPr id="2" name="Title 1">
            <a:extLst>
              <a:ext uri="{FF2B5EF4-FFF2-40B4-BE49-F238E27FC236}">
                <a16:creationId xmlns:a16="http://schemas.microsoft.com/office/drawing/2014/main" id="{E2DF75F3-0AE2-8DF3-9175-92B0CED0A4FF}"/>
              </a:ext>
            </a:extLst>
          </p:cNvPr>
          <p:cNvSpPr>
            <a:spLocks noGrp="1"/>
          </p:cNvSpPr>
          <p:nvPr>
            <p:ph type="title"/>
          </p:nvPr>
        </p:nvSpPr>
        <p:spPr>
          <a:xfrm>
            <a:off x="8528050" y="1582782"/>
            <a:ext cx="10591800" cy="1015663"/>
          </a:xfrm>
        </p:spPr>
        <p:txBody>
          <a:bodyPr/>
          <a:lstStyle/>
          <a:p>
            <a:r>
              <a:rPr lang="en-US"/>
              <a:t>Champions are Readers</a:t>
            </a:r>
            <a:r>
              <a:rPr lang="en-US" baseline="30000"/>
              <a:t>®</a:t>
            </a:r>
          </a:p>
        </p:txBody>
      </p:sp>
      <p:sp>
        <p:nvSpPr>
          <p:cNvPr id="3" name="Text Placeholder 2">
            <a:extLst>
              <a:ext uri="{FF2B5EF4-FFF2-40B4-BE49-F238E27FC236}">
                <a16:creationId xmlns:a16="http://schemas.microsoft.com/office/drawing/2014/main" id="{D55CBCC4-BB72-5937-16F1-AF49B7C54850}"/>
              </a:ext>
            </a:extLst>
          </p:cNvPr>
          <p:cNvSpPr>
            <a:spLocks noGrp="1"/>
          </p:cNvSpPr>
          <p:nvPr>
            <p:ph type="body" idx="1"/>
          </p:nvPr>
        </p:nvSpPr>
        <p:spPr>
          <a:xfrm>
            <a:off x="8528050" y="2860129"/>
            <a:ext cx="10573655" cy="5032147"/>
          </a:xfrm>
        </p:spPr>
        <p:txBody>
          <a:bodyPr wrap="square" lIns="0" tIns="0" rIns="0" bIns="0" anchor="t">
            <a:spAutoFit/>
          </a:bodyPr>
          <a:lstStyle/>
          <a:p>
            <a:pPr>
              <a:spcAft>
                <a:spcPts val="3000"/>
              </a:spcAft>
            </a:pPr>
            <a:r>
              <a:rPr lang="en-US">
                <a:latin typeface="Gotham Book"/>
              </a:rPr>
              <a:t>Champions are Readers (CAR) is Pi Beta Phi’s unique reading enrichment program for students in pre-kindergarten through third grade. </a:t>
            </a:r>
          </a:p>
          <a:p>
            <a:pPr marL="571500" indent="-571500">
              <a:spcAft>
                <a:spcPts val="3000"/>
              </a:spcAft>
              <a:buFont typeface="Arial" panose="020B0604020202020204" pitchFamily="34" charset="0"/>
              <a:buChar char="•"/>
            </a:pPr>
            <a:r>
              <a:rPr lang="en-US">
                <a:latin typeface="Gotham Book"/>
              </a:rPr>
              <a:t>Creates interactive reading and mentoring relationships</a:t>
            </a:r>
            <a:endParaRPr lang="en-US"/>
          </a:p>
          <a:p>
            <a:pPr marL="571500" indent="-571500">
              <a:spcAft>
                <a:spcPts val="3000"/>
              </a:spcAft>
              <a:buFont typeface="Arial" panose="020B0604020202020204" pitchFamily="34" charset="0"/>
              <a:buChar char="•"/>
            </a:pPr>
            <a:r>
              <a:rPr lang="en-US">
                <a:latin typeface="Gotham Book"/>
              </a:rPr>
              <a:t>Engages children in positive reading experiences</a:t>
            </a:r>
            <a:endParaRPr lang="en-US"/>
          </a:p>
          <a:p>
            <a:pPr marL="571500" indent="-571500">
              <a:spcAft>
                <a:spcPts val="3000"/>
              </a:spcAft>
              <a:buFont typeface="Arial" panose="020B0604020202020204" pitchFamily="34" charset="0"/>
              <a:buChar char="•"/>
            </a:pPr>
            <a:r>
              <a:rPr lang="en-US">
                <a:latin typeface="Gotham Book"/>
              </a:rPr>
              <a:t>Accommodates varying academic needs</a:t>
            </a:r>
            <a:endParaRPr lang="en-US"/>
          </a:p>
        </p:txBody>
      </p:sp>
    </p:spTree>
    <p:extLst>
      <p:ext uri="{BB962C8B-B14F-4D97-AF65-F5344CB8AC3E}">
        <p14:creationId xmlns:p14="http://schemas.microsoft.com/office/powerpoint/2010/main" val="3727826294"/>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56895-48DC-A3EF-7B0B-554DCDB99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199BA-0DF3-ED7E-9BAE-7AFD221CA1A3}"/>
              </a:ext>
            </a:extLst>
          </p:cNvPr>
          <p:cNvSpPr>
            <a:spLocks noGrp="1"/>
          </p:cNvSpPr>
          <p:nvPr>
            <p:ph type="title"/>
          </p:nvPr>
        </p:nvSpPr>
        <p:spPr/>
        <p:txBody>
          <a:bodyPr/>
          <a:lstStyle/>
          <a:p>
            <a:r>
              <a:rPr lang="en-US"/>
              <a:t>Bringing CAR to Your Community</a:t>
            </a:r>
          </a:p>
        </p:txBody>
      </p:sp>
      <p:sp>
        <p:nvSpPr>
          <p:cNvPr id="3" name="Text Placeholder 2">
            <a:extLst>
              <a:ext uri="{FF2B5EF4-FFF2-40B4-BE49-F238E27FC236}">
                <a16:creationId xmlns:a16="http://schemas.microsoft.com/office/drawing/2014/main" id="{23836C96-EB56-993D-54A1-E912758233EE}"/>
              </a:ext>
            </a:extLst>
          </p:cNvPr>
          <p:cNvSpPr>
            <a:spLocks noGrp="1"/>
          </p:cNvSpPr>
          <p:nvPr>
            <p:ph type="body" idx="1"/>
          </p:nvPr>
        </p:nvSpPr>
        <p:spPr>
          <a:xfrm>
            <a:off x="1822449" y="2883232"/>
            <a:ext cx="17441231" cy="5893921"/>
          </a:xfrm>
        </p:spPr>
        <p:txBody>
          <a:bodyPr wrap="square" lIns="0" tIns="0" rIns="0" bIns="0" anchor="t">
            <a:spAutoFit/>
          </a:bodyPr>
          <a:lstStyle/>
          <a:p>
            <a:pPr marL="742950" indent="-742950">
              <a:spcAft>
                <a:spcPts val="1800"/>
              </a:spcAft>
              <a:buFont typeface="Arial" panose="020B0604020202020204" pitchFamily="34" charset="0"/>
              <a:buChar char="•"/>
            </a:pPr>
            <a:r>
              <a:rPr lang="en-US">
                <a:latin typeface="Gotham Book"/>
              </a:rPr>
              <a:t>Connect with a local school, after-school program or community program serving pre-kindergarten through third grade students</a:t>
            </a:r>
          </a:p>
          <a:p>
            <a:pPr marL="1657350" lvl="2" indent="-742950">
              <a:spcAft>
                <a:spcPts val="1800"/>
              </a:spcAft>
              <a:buFont typeface="Arial" panose="020B0604020202020204" pitchFamily="34" charset="0"/>
              <a:buChar char="•"/>
            </a:pPr>
            <a:r>
              <a:rPr lang="en-US" sz="3200">
                <a:solidFill>
                  <a:schemeClr val="tx1"/>
                </a:solidFill>
                <a:latin typeface="Gotham Book"/>
              </a:rPr>
              <a:t>Identify the number of students and their reading level</a:t>
            </a:r>
            <a:endParaRPr lang="en-US" sz="3200">
              <a:solidFill>
                <a:schemeClr val="tx1"/>
              </a:solidFill>
              <a:latin typeface="Gotham Book" pitchFamily="50" charset="0"/>
            </a:endParaRPr>
          </a:p>
          <a:p>
            <a:pPr marL="1657350" lvl="2" indent="-742950">
              <a:spcAft>
                <a:spcPts val="4800"/>
              </a:spcAft>
              <a:buFont typeface="Arial" panose="020B0604020202020204" pitchFamily="34" charset="0"/>
              <a:buChar char="•"/>
            </a:pPr>
            <a:r>
              <a:rPr lang="en-US" sz="3200">
                <a:solidFill>
                  <a:schemeClr val="tx1"/>
                </a:solidFill>
                <a:latin typeface="Gotham Book"/>
              </a:rPr>
              <a:t>Determine date(s) and time(s) for participation</a:t>
            </a:r>
            <a:endParaRPr lang="en-US" sz="3200">
              <a:solidFill>
                <a:schemeClr val="tx1"/>
              </a:solidFill>
              <a:latin typeface="Gotham Book" pitchFamily="50" charset="0"/>
            </a:endParaRPr>
          </a:p>
          <a:p>
            <a:pPr marL="742950" indent="-742950">
              <a:spcAft>
                <a:spcPts val="1800"/>
              </a:spcAft>
              <a:buFont typeface="Arial" panose="020B0604020202020204" pitchFamily="34" charset="0"/>
              <a:buChar char="•"/>
            </a:pPr>
            <a:r>
              <a:rPr lang="en-US">
                <a:latin typeface="Gotham Book"/>
              </a:rPr>
              <a:t>Submit the online CAR Supplies Order Form at pibetaphi.org/CAR</a:t>
            </a:r>
          </a:p>
          <a:p>
            <a:pPr marL="1657350" lvl="2" indent="-742950">
              <a:spcAft>
                <a:spcPts val="1800"/>
              </a:spcAft>
              <a:buFont typeface="Arial" panose="020B0604020202020204" pitchFamily="34" charset="0"/>
              <a:buChar char="•"/>
            </a:pPr>
            <a:r>
              <a:rPr lang="en-US" sz="3200">
                <a:solidFill>
                  <a:schemeClr val="tx1"/>
                </a:solidFill>
                <a:latin typeface="Gotham Book"/>
              </a:rPr>
              <a:t>A free book for each student participant to take home</a:t>
            </a:r>
            <a:endParaRPr lang="en-US" sz="3200">
              <a:solidFill>
                <a:schemeClr val="tx1"/>
              </a:solidFill>
              <a:latin typeface="Gotham Book" pitchFamily="50" charset="0"/>
            </a:endParaRPr>
          </a:p>
          <a:p>
            <a:pPr marL="1657350" lvl="2" indent="-742950">
              <a:spcAft>
                <a:spcPts val="1800"/>
              </a:spcAft>
              <a:buFont typeface="Arial" panose="020B0604020202020204" pitchFamily="34" charset="0"/>
              <a:buChar char="•"/>
            </a:pPr>
            <a:r>
              <a:rPr lang="en-US" sz="3200">
                <a:solidFill>
                  <a:schemeClr val="tx1"/>
                </a:solidFill>
                <a:latin typeface="Gotham Book"/>
              </a:rPr>
              <a:t>An Implementation Guide for the chapter organizer</a:t>
            </a:r>
            <a:endParaRPr lang="en-US" sz="3200">
              <a:solidFill>
                <a:schemeClr val="tx1"/>
              </a:solidFill>
              <a:latin typeface="Gotham Book" pitchFamily="50" charset="0"/>
            </a:endParaRPr>
          </a:p>
          <a:p>
            <a:pPr marL="1657350" lvl="2" indent="-742950">
              <a:spcAft>
                <a:spcPts val="1800"/>
              </a:spcAft>
              <a:buFont typeface="Arial" panose="020B0604020202020204" pitchFamily="34" charset="0"/>
              <a:buChar char="•"/>
            </a:pPr>
            <a:r>
              <a:rPr lang="en-US" sz="3200">
                <a:solidFill>
                  <a:schemeClr val="tx1"/>
                </a:solidFill>
                <a:latin typeface="Gotham Book"/>
              </a:rPr>
              <a:t>Student Activities Folders for each student participant</a:t>
            </a:r>
            <a:endParaRPr lang="en-US" sz="3200">
              <a:solidFill>
                <a:schemeClr val="tx1"/>
              </a:solidFill>
              <a:latin typeface="Gotham Book" pitchFamily="50" charset="0"/>
            </a:endParaRPr>
          </a:p>
        </p:txBody>
      </p:sp>
    </p:spTree>
    <p:extLst>
      <p:ext uri="{BB962C8B-B14F-4D97-AF65-F5344CB8AC3E}">
        <p14:creationId xmlns:p14="http://schemas.microsoft.com/office/powerpoint/2010/main" val="3867008705"/>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4EE83-4526-36B1-A2F3-45C8A82E31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38B26-6C0D-4390-FA97-573725275D61}"/>
              </a:ext>
            </a:extLst>
          </p:cNvPr>
          <p:cNvSpPr>
            <a:spLocks noGrp="1"/>
          </p:cNvSpPr>
          <p:nvPr>
            <p:ph type="title"/>
          </p:nvPr>
        </p:nvSpPr>
        <p:spPr/>
        <p:txBody>
          <a:bodyPr/>
          <a:lstStyle/>
          <a:p>
            <a:r>
              <a:rPr lang="en-US"/>
              <a:t>Pi Beta Phi Literacy Grants</a:t>
            </a:r>
          </a:p>
        </p:txBody>
      </p:sp>
      <p:sp>
        <p:nvSpPr>
          <p:cNvPr id="3" name="Text Placeholder 2">
            <a:extLst>
              <a:ext uri="{FF2B5EF4-FFF2-40B4-BE49-F238E27FC236}">
                <a16:creationId xmlns:a16="http://schemas.microsoft.com/office/drawing/2014/main" id="{2A464C4F-FCD8-36D7-538B-DF3C17DC5D0F}"/>
              </a:ext>
            </a:extLst>
          </p:cNvPr>
          <p:cNvSpPr>
            <a:spLocks noGrp="1"/>
          </p:cNvSpPr>
          <p:nvPr>
            <p:ph type="body" idx="1"/>
          </p:nvPr>
        </p:nvSpPr>
        <p:spPr>
          <a:xfrm>
            <a:off x="1201922" y="3063875"/>
            <a:ext cx="17765527" cy="5401479"/>
          </a:xfrm>
        </p:spPr>
        <p:txBody>
          <a:bodyPr wrap="square" lIns="0" tIns="0" rIns="0" bIns="0" anchor="t">
            <a:spAutoFit/>
          </a:bodyPr>
          <a:lstStyle/>
          <a:p>
            <a:pPr>
              <a:spcAft>
                <a:spcPts val="4800"/>
              </a:spcAft>
            </a:pPr>
            <a:r>
              <a:rPr lang="en-US">
                <a:latin typeface="Gotham Book"/>
              </a:rPr>
              <a:t>Through the Pi Beta Phi Literacy Grant program, chapters and alumnae clubs can nominate local organizations and community partners for a $2,000 grant to purchase new books and school supplies for children in need. </a:t>
            </a:r>
          </a:p>
          <a:p>
            <a:pPr marL="1200150" lvl="1" indent="-742950">
              <a:spcAft>
                <a:spcPts val="3000"/>
              </a:spcAft>
              <a:buFont typeface="+mj-lt"/>
              <a:buAutoNum type="arabicPeriod"/>
            </a:pPr>
            <a:r>
              <a:rPr lang="en-US" sz="3200">
                <a:latin typeface="Gotham Book"/>
              </a:rPr>
              <a:t>Identify a local organization or community partner</a:t>
            </a:r>
          </a:p>
          <a:p>
            <a:pPr marL="1200150" lvl="1" indent="-742950">
              <a:spcAft>
                <a:spcPts val="3000"/>
              </a:spcAft>
              <a:buFont typeface="+mj-lt"/>
              <a:buAutoNum type="arabicPeriod"/>
            </a:pPr>
            <a:r>
              <a:rPr lang="en-US" sz="3200">
                <a:latin typeface="Gotham Book"/>
              </a:rPr>
              <a:t>Notify the partner of your intent to nominate them</a:t>
            </a:r>
          </a:p>
          <a:p>
            <a:pPr marL="1200150" lvl="1" indent="-742950">
              <a:spcAft>
                <a:spcPts val="3000"/>
              </a:spcAft>
              <a:buFont typeface="+mj-lt"/>
              <a:buAutoNum type="arabicPeriod"/>
            </a:pPr>
            <a:r>
              <a:rPr lang="en-US" sz="3200">
                <a:latin typeface="Gotham Book"/>
              </a:rPr>
              <a:t>Request that the organization register for its free First Book</a:t>
            </a:r>
            <a:r>
              <a:rPr lang="en-US" sz="3200" baseline="30000">
                <a:latin typeface="Gotham Book"/>
              </a:rPr>
              <a:t>®</a:t>
            </a:r>
            <a:r>
              <a:rPr lang="en-US" sz="3200">
                <a:latin typeface="Gotham Book"/>
              </a:rPr>
              <a:t> membership</a:t>
            </a:r>
          </a:p>
          <a:p>
            <a:pPr marL="1200150" lvl="1" indent="-742950">
              <a:buFont typeface="+mj-lt"/>
              <a:buAutoNum type="arabicPeriod"/>
            </a:pPr>
            <a:r>
              <a:rPr lang="en-US" sz="3200">
                <a:latin typeface="Gotham Book"/>
              </a:rPr>
              <a:t>Complete the online nomination form at pibetaphi.org/literacy-grants</a:t>
            </a:r>
          </a:p>
        </p:txBody>
      </p:sp>
    </p:spTree>
    <p:extLst>
      <p:ext uri="{BB962C8B-B14F-4D97-AF65-F5344CB8AC3E}">
        <p14:creationId xmlns:p14="http://schemas.microsoft.com/office/powerpoint/2010/main" val="1829424948"/>
      </p:ext>
    </p:extLst>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D9D4C-8942-16BD-A619-2935050677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BB8980-43CD-B6C4-5D7F-3E20983662DF}"/>
              </a:ext>
            </a:extLst>
          </p:cNvPr>
          <p:cNvSpPr>
            <a:spLocks noGrp="1"/>
          </p:cNvSpPr>
          <p:nvPr>
            <p:ph type="ctrTitle"/>
          </p:nvPr>
        </p:nvSpPr>
        <p:spPr>
          <a:xfrm>
            <a:off x="3575050" y="4592848"/>
            <a:ext cx="12954000" cy="2123658"/>
          </a:xfrm>
        </p:spPr>
        <p:txBody>
          <a:bodyPr anchor="ctr"/>
          <a:lstStyle/>
          <a:p>
            <a:r>
              <a:rPr lang="en-US" sz="13800"/>
              <a:t>Advocate</a:t>
            </a:r>
          </a:p>
        </p:txBody>
      </p:sp>
    </p:spTree>
    <p:extLst>
      <p:ext uri="{BB962C8B-B14F-4D97-AF65-F5344CB8AC3E}">
        <p14:creationId xmlns:p14="http://schemas.microsoft.com/office/powerpoint/2010/main" val="1146106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40DAD-6387-A2A8-DDDC-EA92E29257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926A96-C25D-A2D1-216C-3A6C5221E7C5}"/>
              </a:ext>
            </a:extLst>
          </p:cNvPr>
          <p:cNvSpPr>
            <a:spLocks noGrp="1"/>
          </p:cNvSpPr>
          <p:nvPr>
            <p:ph type="ctrTitle"/>
          </p:nvPr>
        </p:nvSpPr>
        <p:spPr>
          <a:xfrm>
            <a:off x="3575050" y="4592848"/>
            <a:ext cx="12954000" cy="2123658"/>
          </a:xfrm>
        </p:spPr>
        <p:txBody>
          <a:bodyPr anchor="ctr"/>
          <a:lstStyle/>
          <a:p>
            <a:r>
              <a:rPr lang="en-US" sz="13800"/>
              <a:t>Donate</a:t>
            </a:r>
          </a:p>
        </p:txBody>
      </p:sp>
    </p:spTree>
    <p:extLst>
      <p:ext uri="{BB962C8B-B14F-4D97-AF65-F5344CB8AC3E}">
        <p14:creationId xmlns:p14="http://schemas.microsoft.com/office/powerpoint/2010/main" val="95265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7ADD5-2C67-9B0A-19A4-8F07C88601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48EDA9D-DC05-94A0-1A4C-703CDD622147}"/>
              </a:ext>
            </a:extLst>
          </p:cNvPr>
          <p:cNvSpPr>
            <a:spLocks noGrp="1"/>
          </p:cNvSpPr>
          <p:nvPr>
            <p:ph type="ctrTitle"/>
          </p:nvPr>
        </p:nvSpPr>
        <p:spPr>
          <a:xfrm>
            <a:off x="11573797" y="2785150"/>
            <a:ext cx="7512061" cy="3046988"/>
          </a:xfrm>
        </p:spPr>
        <p:txBody>
          <a:bodyPr/>
          <a:lstStyle/>
          <a:p>
            <a:r>
              <a:rPr lang="en-US"/>
              <a:t>Pi Beta Phi Foundation Overview</a:t>
            </a:r>
          </a:p>
        </p:txBody>
      </p:sp>
      <p:sp>
        <p:nvSpPr>
          <p:cNvPr id="5" name="Subtitle 4">
            <a:extLst>
              <a:ext uri="{FF2B5EF4-FFF2-40B4-BE49-F238E27FC236}">
                <a16:creationId xmlns:a16="http://schemas.microsoft.com/office/drawing/2014/main" id="{E3ACE08C-B98B-96BD-C79C-F36F21FA66E2}"/>
              </a:ext>
            </a:extLst>
          </p:cNvPr>
          <p:cNvSpPr>
            <a:spLocks noGrp="1"/>
          </p:cNvSpPr>
          <p:nvPr>
            <p:ph type="subTitle" idx="4"/>
          </p:nvPr>
        </p:nvSpPr>
        <p:spPr>
          <a:xfrm>
            <a:off x="11607788" y="6071761"/>
            <a:ext cx="7512061" cy="553998"/>
          </a:xfrm>
        </p:spPr>
        <p:txBody>
          <a:bodyPr/>
          <a:lstStyle/>
          <a:p>
            <a:r>
              <a:rPr lang="en-US"/>
              <a:t>Community Relations College</a:t>
            </a:r>
          </a:p>
        </p:txBody>
      </p:sp>
    </p:spTree>
    <p:extLst>
      <p:ext uri="{BB962C8B-B14F-4D97-AF65-F5344CB8AC3E}">
        <p14:creationId xmlns:p14="http://schemas.microsoft.com/office/powerpoint/2010/main" val="1564988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50637-1A7B-A9B9-9885-BF4B8E08F8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964746-5E4A-AD53-4E4B-94704576BB85}"/>
              </a:ext>
            </a:extLst>
          </p:cNvPr>
          <p:cNvSpPr>
            <a:spLocks noGrp="1"/>
          </p:cNvSpPr>
          <p:nvPr>
            <p:ph type="title"/>
          </p:nvPr>
        </p:nvSpPr>
        <p:spPr/>
        <p:txBody>
          <a:bodyPr/>
          <a:lstStyle/>
          <a:p>
            <a:r>
              <a:rPr lang="en-US"/>
              <a:t>About Pi Beta Phi Foundation</a:t>
            </a:r>
          </a:p>
        </p:txBody>
      </p:sp>
      <p:sp>
        <p:nvSpPr>
          <p:cNvPr id="3" name="Text Placeholder 2">
            <a:extLst>
              <a:ext uri="{FF2B5EF4-FFF2-40B4-BE49-F238E27FC236}">
                <a16:creationId xmlns:a16="http://schemas.microsoft.com/office/drawing/2014/main" id="{9FC90175-460E-FA95-D95F-D8F573382758}"/>
              </a:ext>
            </a:extLst>
          </p:cNvPr>
          <p:cNvSpPr>
            <a:spLocks noGrp="1"/>
          </p:cNvSpPr>
          <p:nvPr>
            <p:ph type="body" idx="1"/>
          </p:nvPr>
        </p:nvSpPr>
        <p:spPr>
          <a:xfrm>
            <a:off x="1289050" y="2911474"/>
            <a:ext cx="17297400" cy="5847755"/>
          </a:xfrm>
        </p:spPr>
        <p:txBody>
          <a:bodyPr/>
          <a:lstStyle/>
          <a:p>
            <a:r>
              <a:rPr lang="en-US"/>
              <a:t>Pi Beta Phi Foundation is uniquely focused on helping Pi Beta Phi fulfill its mission—promoting friendship, developing women of intellect and integrity, cultivating leadership potential and enriching lives through community service. </a:t>
            </a:r>
          </a:p>
          <a:p>
            <a:endParaRPr lang="en-US"/>
          </a:p>
          <a:p>
            <a:endParaRPr lang="en-US"/>
          </a:p>
          <a:p>
            <a:endParaRPr lang="en-US"/>
          </a:p>
          <a:p>
            <a:pPr>
              <a:spcAft>
                <a:spcPts val="1200"/>
              </a:spcAft>
            </a:pPr>
            <a:r>
              <a:rPr lang="en-US" b="1"/>
              <a:t>Note: </a:t>
            </a:r>
            <a:r>
              <a:rPr lang="en-US"/>
              <a:t>Pi Beta Phi Foundation is NOT the same as Read &gt; Lead &gt; Achieve</a:t>
            </a:r>
            <a:r>
              <a:rPr lang="en-US" baseline="30000"/>
              <a:t>®</a:t>
            </a:r>
            <a:r>
              <a:rPr lang="en-US"/>
              <a:t>. </a:t>
            </a:r>
          </a:p>
          <a:p>
            <a:pPr>
              <a:spcAft>
                <a:spcPts val="1200"/>
              </a:spcAft>
            </a:pPr>
            <a:r>
              <a:rPr lang="en-US"/>
              <a:t>The Foundation </a:t>
            </a:r>
            <a:r>
              <a:rPr lang="en-US" u="sng"/>
              <a:t>funds</a:t>
            </a:r>
            <a:r>
              <a:rPr lang="en-US"/>
              <a:t> all literacy initiatives through The Literacy Fund.</a:t>
            </a:r>
          </a:p>
          <a:p>
            <a:pPr>
              <a:spcAft>
                <a:spcPts val="1200"/>
              </a:spcAft>
            </a:pPr>
            <a:r>
              <a:rPr lang="en-US"/>
              <a:t>When you are fundraising, the beneficiary is Pi Beta Phi Foundation.</a:t>
            </a:r>
          </a:p>
        </p:txBody>
      </p:sp>
    </p:spTree>
    <p:extLst>
      <p:ext uri="{BB962C8B-B14F-4D97-AF65-F5344CB8AC3E}">
        <p14:creationId xmlns:p14="http://schemas.microsoft.com/office/powerpoint/2010/main" val="3118107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women in a library&#10;&#10;Description automatically generated">
            <a:extLst>
              <a:ext uri="{FF2B5EF4-FFF2-40B4-BE49-F238E27FC236}">
                <a16:creationId xmlns:a16="http://schemas.microsoft.com/office/drawing/2014/main" id="{606EF3A1-9FD1-1EEF-FDE5-5970FFA852A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723" t="159" r="3839" b="-159"/>
          <a:stretch/>
        </p:blipFill>
        <p:spPr>
          <a:xfrm>
            <a:off x="0" y="17929"/>
            <a:ext cx="7537450" cy="11291421"/>
          </a:xfrm>
        </p:spPr>
      </p:pic>
      <p:sp>
        <p:nvSpPr>
          <p:cNvPr id="4" name="Title 3">
            <a:extLst>
              <a:ext uri="{FF2B5EF4-FFF2-40B4-BE49-F238E27FC236}">
                <a16:creationId xmlns:a16="http://schemas.microsoft.com/office/drawing/2014/main" id="{B2556DCC-DEE4-EAF7-385E-1A6A94187AE6}"/>
              </a:ext>
            </a:extLst>
          </p:cNvPr>
          <p:cNvSpPr>
            <a:spLocks noGrp="1"/>
          </p:cNvSpPr>
          <p:nvPr>
            <p:ph type="title"/>
          </p:nvPr>
        </p:nvSpPr>
        <p:spPr>
          <a:xfrm>
            <a:off x="8528050" y="1582782"/>
            <a:ext cx="10591800" cy="1015663"/>
          </a:xfrm>
        </p:spPr>
        <p:txBody>
          <a:bodyPr/>
          <a:lstStyle/>
          <a:p>
            <a:r>
              <a:rPr lang="en-US"/>
              <a:t>The Literacy Fund</a:t>
            </a:r>
          </a:p>
        </p:txBody>
      </p:sp>
      <p:sp>
        <p:nvSpPr>
          <p:cNvPr id="5" name="Text Placeholder 4">
            <a:extLst>
              <a:ext uri="{FF2B5EF4-FFF2-40B4-BE49-F238E27FC236}">
                <a16:creationId xmlns:a16="http://schemas.microsoft.com/office/drawing/2014/main" id="{0DA2A1A3-48FD-1B00-22E3-F5F848741549}"/>
              </a:ext>
            </a:extLst>
          </p:cNvPr>
          <p:cNvSpPr>
            <a:spLocks noGrp="1"/>
          </p:cNvSpPr>
          <p:nvPr>
            <p:ph type="body" idx="1"/>
          </p:nvPr>
        </p:nvSpPr>
        <p:spPr>
          <a:xfrm>
            <a:off x="8528050" y="2883232"/>
            <a:ext cx="10591800" cy="7063472"/>
          </a:xfrm>
        </p:spPr>
        <p:txBody>
          <a:bodyPr wrap="square" lIns="0" tIns="0" rIns="0" bIns="0" anchor="t">
            <a:spAutoFit/>
          </a:bodyPr>
          <a:lstStyle/>
          <a:p>
            <a:pPr>
              <a:spcAft>
                <a:spcPts val="3000"/>
              </a:spcAft>
            </a:pPr>
            <a:r>
              <a:rPr lang="en-US">
                <a:latin typeface="Montserrat"/>
              </a:rPr>
              <a:t>The Foundation financially supports Read &gt; Lead &gt; Achieve programs and initiatives through The Literacy Fund, including…</a:t>
            </a:r>
            <a:endParaRPr lang="en-US"/>
          </a:p>
          <a:p>
            <a:pPr marL="457200" indent="-457200">
              <a:spcBef>
                <a:spcPts val="1200"/>
              </a:spcBef>
              <a:spcAft>
                <a:spcPts val="1200"/>
              </a:spcAft>
              <a:buFont typeface="Arial" panose="020B0604020202020204" pitchFamily="34" charset="0"/>
              <a:buChar char="•"/>
            </a:pPr>
            <a:r>
              <a:rPr lang="en-US">
                <a:latin typeface="Montserrat"/>
              </a:rPr>
              <a:t>Arrow in the Arctic</a:t>
            </a:r>
          </a:p>
          <a:p>
            <a:pPr marL="457200" indent="-457200">
              <a:spcBef>
                <a:spcPts val="1200"/>
              </a:spcBef>
              <a:spcAft>
                <a:spcPts val="1200"/>
              </a:spcAft>
              <a:buFont typeface="Arial" panose="020B0604020202020204" pitchFamily="34" charset="0"/>
              <a:buChar char="•"/>
            </a:pPr>
            <a:r>
              <a:rPr lang="en-US">
                <a:latin typeface="Montserrat"/>
              </a:rPr>
              <a:t>Champions Are Readers</a:t>
            </a:r>
          </a:p>
          <a:p>
            <a:pPr marL="457200" indent="-457200">
              <a:spcBef>
                <a:spcPts val="1200"/>
              </a:spcBef>
              <a:spcAft>
                <a:spcPts val="1200"/>
              </a:spcAft>
              <a:buFont typeface="Arial" panose="020B0604020202020204" pitchFamily="34" charset="0"/>
              <a:buChar char="•"/>
            </a:pPr>
            <a:r>
              <a:rPr lang="en-US">
                <a:latin typeface="Montserrat"/>
              </a:rPr>
              <a:t>Endowment Funds</a:t>
            </a:r>
          </a:p>
          <a:p>
            <a:pPr marL="457200" indent="-457200">
              <a:spcBef>
                <a:spcPts val="1200"/>
              </a:spcBef>
              <a:spcAft>
                <a:spcPts val="1200"/>
              </a:spcAft>
              <a:buFont typeface="Arial" panose="020B0604020202020204" pitchFamily="34" charset="0"/>
              <a:buChar char="•"/>
            </a:pPr>
            <a:r>
              <a:rPr lang="en-US">
                <a:latin typeface="Montserrat"/>
              </a:rPr>
              <a:t>Fraternity Day of Service</a:t>
            </a:r>
          </a:p>
          <a:p>
            <a:pPr marL="457200" indent="-457200">
              <a:spcBef>
                <a:spcPts val="1200"/>
              </a:spcBef>
              <a:spcAft>
                <a:spcPts val="1200"/>
              </a:spcAft>
              <a:buFont typeface="Arial" panose="020B0604020202020204" pitchFamily="34" charset="0"/>
              <a:buChar char="•"/>
            </a:pPr>
            <a:r>
              <a:rPr lang="en-US">
                <a:latin typeface="Montserrat"/>
              </a:rPr>
              <a:t>Local Impact Grants</a:t>
            </a:r>
          </a:p>
          <a:p>
            <a:pPr marL="457200" indent="-457200">
              <a:spcBef>
                <a:spcPts val="1200"/>
              </a:spcBef>
              <a:spcAft>
                <a:spcPts val="1200"/>
              </a:spcAft>
              <a:buFont typeface="Arial" panose="020B0604020202020204" pitchFamily="34" charset="0"/>
              <a:buChar char="•"/>
            </a:pPr>
            <a:r>
              <a:rPr lang="en-US">
                <a:latin typeface="Montserrat"/>
              </a:rPr>
              <a:t>Pi Beta Phi Literacy Grants</a:t>
            </a:r>
          </a:p>
        </p:txBody>
      </p:sp>
    </p:spTree>
    <p:extLst>
      <p:ext uri="{BB962C8B-B14F-4D97-AF65-F5344CB8AC3E}">
        <p14:creationId xmlns:p14="http://schemas.microsoft.com/office/powerpoint/2010/main" val="2951099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63DA4-F4CA-518B-6C1E-D8700605CDBF}"/>
            </a:ext>
          </a:extLst>
        </p:cNvPr>
        <p:cNvGrpSpPr/>
        <p:nvPr/>
      </p:nvGrpSpPr>
      <p:grpSpPr>
        <a:xfrm>
          <a:off x="0" y="0"/>
          <a:ext cx="0" cy="0"/>
          <a:chOff x="0" y="0"/>
          <a:chExt cx="0" cy="0"/>
        </a:xfrm>
      </p:grpSpPr>
      <p:pic>
        <p:nvPicPr>
          <p:cNvPr id="3" name="Picture Placeholder 2" descr="A person holding books in their hands&#10;&#10;Description automatically generated">
            <a:extLst>
              <a:ext uri="{FF2B5EF4-FFF2-40B4-BE49-F238E27FC236}">
                <a16:creationId xmlns:a16="http://schemas.microsoft.com/office/drawing/2014/main" id="{71D195E6-598F-79EB-0E42-1CA05E6698B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24" r="16624"/>
          <a:stretch>
            <a:fillRect/>
          </a:stretch>
        </p:blipFill>
        <p:spPr/>
      </p:pic>
      <p:sp>
        <p:nvSpPr>
          <p:cNvPr id="8" name="Title 7">
            <a:extLst>
              <a:ext uri="{FF2B5EF4-FFF2-40B4-BE49-F238E27FC236}">
                <a16:creationId xmlns:a16="http://schemas.microsoft.com/office/drawing/2014/main" id="{629188AA-F2CF-7F6D-E856-BA7AFC806334}"/>
              </a:ext>
            </a:extLst>
          </p:cNvPr>
          <p:cNvSpPr>
            <a:spLocks noGrp="1"/>
          </p:cNvSpPr>
          <p:nvPr>
            <p:ph type="title"/>
          </p:nvPr>
        </p:nvSpPr>
        <p:spPr>
          <a:xfrm>
            <a:off x="1289050" y="1582782"/>
            <a:ext cx="10515600" cy="1015663"/>
          </a:xfrm>
        </p:spPr>
        <p:txBody>
          <a:bodyPr/>
          <a:lstStyle/>
          <a:p>
            <a:r>
              <a:rPr lang="en-US"/>
              <a:t>Local Impact Grants</a:t>
            </a:r>
          </a:p>
        </p:txBody>
      </p:sp>
      <p:sp>
        <p:nvSpPr>
          <p:cNvPr id="9" name="Text Placeholder 8">
            <a:extLst>
              <a:ext uri="{FF2B5EF4-FFF2-40B4-BE49-F238E27FC236}">
                <a16:creationId xmlns:a16="http://schemas.microsoft.com/office/drawing/2014/main" id="{A0494B1E-44A7-5F35-6252-AF48746BC348}"/>
              </a:ext>
            </a:extLst>
          </p:cNvPr>
          <p:cNvSpPr>
            <a:spLocks noGrp="1"/>
          </p:cNvSpPr>
          <p:nvPr>
            <p:ph type="body" idx="1"/>
          </p:nvPr>
        </p:nvSpPr>
        <p:spPr>
          <a:xfrm>
            <a:off x="1289050" y="2883231"/>
            <a:ext cx="10439400" cy="6340197"/>
          </a:xfrm>
        </p:spPr>
        <p:txBody>
          <a:bodyPr/>
          <a:lstStyle/>
          <a:p>
            <a:pPr marL="571500" indent="-571500">
              <a:spcAft>
                <a:spcPts val="1800"/>
              </a:spcAft>
              <a:buFont typeface="Arial" panose="020B0604020202020204" pitchFamily="34" charset="0"/>
              <a:buChar char="•"/>
            </a:pPr>
            <a:r>
              <a:rPr lang="en-US"/>
              <a:t>Host a fundraiser for The Literacy Fund </a:t>
            </a:r>
          </a:p>
          <a:p>
            <a:pPr marL="571500" indent="-571500">
              <a:spcAft>
                <a:spcPts val="1200"/>
              </a:spcAft>
              <a:buFont typeface="Arial" panose="020B0604020202020204" pitchFamily="34" charset="0"/>
              <a:buChar char="•"/>
            </a:pPr>
            <a:r>
              <a:rPr lang="en-US"/>
              <a:t>Nominate a literacy-focused organization in your community via the Foundation Giving Form</a:t>
            </a:r>
          </a:p>
          <a:p>
            <a:pPr marL="1028700" lvl="1" indent="-571500">
              <a:spcAft>
                <a:spcPts val="1800"/>
              </a:spcAft>
              <a:buFont typeface="Arial" panose="020B0604020202020204" pitchFamily="34" charset="0"/>
              <a:buChar char="•"/>
            </a:pPr>
            <a:r>
              <a:rPr lang="en-US" sz="3200" i="1" err="1">
                <a:solidFill>
                  <a:schemeClr val="tx2"/>
                </a:solidFill>
                <a:latin typeface="Gotham Book" pitchFamily="50" charset="0"/>
              </a:rPr>
              <a:t>BetaBase</a:t>
            </a:r>
            <a:r>
              <a:rPr lang="en-US" sz="3200" i="1">
                <a:solidFill>
                  <a:schemeClr val="tx2"/>
                </a:solidFill>
                <a:latin typeface="Gotham Book" pitchFamily="50" charset="0"/>
              </a:rPr>
              <a:t> &gt; Chapter Forms &gt; Foundation Giving Form</a:t>
            </a:r>
          </a:p>
          <a:p>
            <a:pPr marL="571500" indent="-571500">
              <a:spcAft>
                <a:spcPts val="1800"/>
              </a:spcAft>
              <a:buFont typeface="Arial" panose="020B0604020202020204" pitchFamily="34" charset="0"/>
              <a:buChar char="•"/>
            </a:pPr>
            <a:r>
              <a:rPr lang="en-US"/>
              <a:t>Make donation to The Literacy Fund</a:t>
            </a:r>
          </a:p>
          <a:p>
            <a:pPr marL="571500" indent="-571500">
              <a:spcAft>
                <a:spcPts val="1800"/>
              </a:spcAft>
              <a:buFont typeface="Arial" panose="020B0604020202020204" pitchFamily="34" charset="0"/>
              <a:buChar char="•"/>
            </a:pPr>
            <a:r>
              <a:rPr lang="en-US"/>
              <a:t>Receive a dollar-for-dollar match on 25% of your donation allocated to your local community partner</a:t>
            </a:r>
          </a:p>
        </p:txBody>
      </p:sp>
    </p:spTree>
    <p:extLst>
      <p:ext uri="{BB962C8B-B14F-4D97-AF65-F5344CB8AC3E}">
        <p14:creationId xmlns:p14="http://schemas.microsoft.com/office/powerpoint/2010/main" val="2391644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9D5228B9-6ADF-D83B-DB67-3BD83DB7AC6D}"/>
              </a:ext>
            </a:extLst>
          </p:cNvPr>
          <p:cNvSpPr>
            <a:spLocks noGrp="1"/>
          </p:cNvSpPr>
          <p:nvPr>
            <p:ph type="title"/>
          </p:nvPr>
        </p:nvSpPr>
        <p:spPr>
          <a:xfrm>
            <a:off x="1201922" y="1387475"/>
            <a:ext cx="17765527" cy="1015663"/>
          </a:xfrm>
        </p:spPr>
        <p:txBody>
          <a:bodyPr/>
          <a:lstStyle/>
          <a:p>
            <a:r>
              <a:rPr lang="en-US"/>
              <a:t>Our Special Guests</a:t>
            </a:r>
          </a:p>
        </p:txBody>
      </p:sp>
      <p:pic>
        <p:nvPicPr>
          <p:cNvPr id="7" name="Picture Placeholder 6">
            <a:extLst>
              <a:ext uri="{FF2B5EF4-FFF2-40B4-BE49-F238E27FC236}">
                <a16:creationId xmlns:a16="http://schemas.microsoft.com/office/drawing/2014/main" id="{8CFBC364-C9E8-E2E7-1D35-58A847E609A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b="25876"/>
          <a:stretch/>
        </p:blipFill>
        <p:spPr>
          <a:xfrm>
            <a:off x="1201922" y="3442566"/>
            <a:ext cx="3730752" cy="3730752"/>
          </a:xfrm>
        </p:spPr>
      </p:pic>
      <p:sp>
        <p:nvSpPr>
          <p:cNvPr id="31" name="Text Placeholder 30">
            <a:extLst>
              <a:ext uri="{FF2B5EF4-FFF2-40B4-BE49-F238E27FC236}">
                <a16:creationId xmlns:a16="http://schemas.microsoft.com/office/drawing/2014/main" id="{9834C8AD-3350-EF0E-912D-CE009F64F9D3}"/>
              </a:ext>
            </a:extLst>
          </p:cNvPr>
          <p:cNvSpPr>
            <a:spLocks noGrp="1"/>
          </p:cNvSpPr>
          <p:nvPr>
            <p:ph type="body" sz="quarter" idx="11"/>
          </p:nvPr>
        </p:nvSpPr>
        <p:spPr>
          <a:xfrm>
            <a:off x="984251" y="7635875"/>
            <a:ext cx="4724400" cy="2585323"/>
          </a:xfrm>
        </p:spPr>
        <p:txBody>
          <a:bodyPr wrap="square" lIns="0" tIns="0" rIns="0" bIns="0" anchor="t">
            <a:spAutoFit/>
          </a:bodyPr>
          <a:lstStyle/>
          <a:p>
            <a:pPr algn="l"/>
            <a:r>
              <a:rPr lang="en-US" sz="4000" b="1">
                <a:latin typeface="Hello Mogels"/>
              </a:rPr>
              <a:t>Lindsey Scheetz</a:t>
            </a:r>
            <a:endParaRPr lang="en-US"/>
          </a:p>
          <a:p>
            <a:r>
              <a:rPr lang="en-US"/>
              <a:t>Mississippi Gamma</a:t>
            </a:r>
          </a:p>
          <a:p>
            <a:r>
              <a:rPr lang="en-US">
                <a:latin typeface="Gotham Book"/>
              </a:rPr>
              <a:t>Foundation Donor &amp; Volunteer Engagement Manager</a:t>
            </a:r>
          </a:p>
        </p:txBody>
      </p:sp>
      <p:pic>
        <p:nvPicPr>
          <p:cNvPr id="9" name="Picture Placeholder 8">
            <a:extLst>
              <a:ext uri="{FF2B5EF4-FFF2-40B4-BE49-F238E27FC236}">
                <a16:creationId xmlns:a16="http://schemas.microsoft.com/office/drawing/2014/main" id="{7EE4EDB7-BE8A-4BDE-9EAD-398188F6BE6B}"/>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525" t="4499" r="-525" b="21336"/>
          <a:stretch/>
        </p:blipFill>
        <p:spPr>
          <a:xfrm>
            <a:off x="7426484" y="3442566"/>
            <a:ext cx="3730752" cy="3730752"/>
          </a:xfrm>
        </p:spPr>
      </p:pic>
      <p:sp>
        <p:nvSpPr>
          <p:cNvPr id="33" name="Text Placeholder 32">
            <a:extLst>
              <a:ext uri="{FF2B5EF4-FFF2-40B4-BE49-F238E27FC236}">
                <a16:creationId xmlns:a16="http://schemas.microsoft.com/office/drawing/2014/main" id="{20583798-37B6-38C2-F869-4475AA6F2A18}"/>
              </a:ext>
            </a:extLst>
          </p:cNvPr>
          <p:cNvSpPr>
            <a:spLocks noGrp="1"/>
          </p:cNvSpPr>
          <p:nvPr>
            <p:ph type="body" sz="quarter" idx="13"/>
          </p:nvPr>
        </p:nvSpPr>
        <p:spPr>
          <a:xfrm>
            <a:off x="7208812" y="7635875"/>
            <a:ext cx="4506912" cy="2092881"/>
          </a:xfrm>
        </p:spPr>
        <p:txBody>
          <a:bodyPr wrap="square" lIns="0" tIns="0" rIns="0" bIns="0" anchor="t">
            <a:spAutoFit/>
          </a:bodyPr>
          <a:lstStyle/>
          <a:p>
            <a:r>
              <a:rPr lang="en-US" sz="4000" b="1">
                <a:latin typeface="Hello Mogels"/>
              </a:rPr>
              <a:t>Cassidy Nieves</a:t>
            </a:r>
          </a:p>
          <a:p>
            <a:r>
              <a:rPr lang="en-US"/>
              <a:t>Michigan Gamma</a:t>
            </a:r>
          </a:p>
          <a:p>
            <a:r>
              <a:rPr lang="en-US">
                <a:latin typeface="Gotham Book"/>
              </a:rPr>
              <a:t>Headquarters Marketing Director</a:t>
            </a:r>
          </a:p>
        </p:txBody>
      </p:sp>
    </p:spTree>
    <p:extLst>
      <p:ext uri="{BB962C8B-B14F-4D97-AF65-F5344CB8AC3E}">
        <p14:creationId xmlns:p14="http://schemas.microsoft.com/office/powerpoint/2010/main" val="2995576579"/>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5A3B9-3D34-B7AF-628C-4F903FAC20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696B9-2CC2-F823-75EB-F95CB6C379C1}"/>
              </a:ext>
            </a:extLst>
          </p:cNvPr>
          <p:cNvSpPr>
            <a:spLocks noGrp="1"/>
          </p:cNvSpPr>
          <p:nvPr>
            <p:ph type="title"/>
          </p:nvPr>
        </p:nvSpPr>
        <p:spPr/>
        <p:txBody>
          <a:bodyPr/>
          <a:lstStyle/>
          <a:p>
            <a:r>
              <a:rPr lang="en-US"/>
              <a:t>Local Impact Grant Example</a:t>
            </a:r>
          </a:p>
        </p:txBody>
      </p:sp>
      <p:sp>
        <p:nvSpPr>
          <p:cNvPr id="3" name="Text Placeholder 2">
            <a:extLst>
              <a:ext uri="{FF2B5EF4-FFF2-40B4-BE49-F238E27FC236}">
                <a16:creationId xmlns:a16="http://schemas.microsoft.com/office/drawing/2014/main" id="{6DDC3B77-9D77-026A-2F6D-23D69D8278FB}"/>
              </a:ext>
            </a:extLst>
          </p:cNvPr>
          <p:cNvSpPr>
            <a:spLocks noGrp="1"/>
          </p:cNvSpPr>
          <p:nvPr>
            <p:ph type="body" idx="1"/>
          </p:nvPr>
        </p:nvSpPr>
        <p:spPr>
          <a:xfrm>
            <a:off x="1822449" y="2883232"/>
            <a:ext cx="14554201" cy="6509474"/>
          </a:xfrm>
        </p:spPr>
        <p:txBody>
          <a:bodyPr/>
          <a:lstStyle/>
          <a:p>
            <a:pPr marL="571500" indent="-571500">
              <a:spcAft>
                <a:spcPts val="1800"/>
              </a:spcAft>
              <a:buFont typeface="Arial" panose="020B0604020202020204" pitchFamily="34" charset="0"/>
              <a:buChar char="•"/>
            </a:pPr>
            <a:r>
              <a:rPr lang="en-US"/>
              <a:t>The Indiana Gamma Chapter hosts Lemonade for Literacy and raises $4,000 for The Literacy Fund.</a:t>
            </a:r>
          </a:p>
          <a:p>
            <a:pPr marL="571500" indent="-571500">
              <a:spcAft>
                <a:spcPts val="1800"/>
              </a:spcAft>
              <a:buFont typeface="Arial" panose="020B0604020202020204" pitchFamily="34" charset="0"/>
              <a:buChar char="•"/>
            </a:pPr>
            <a:r>
              <a:rPr lang="en-US"/>
              <a:t>The chapter identifies Indy Reads as a local literacy nonprofit in need of financial support.</a:t>
            </a:r>
          </a:p>
          <a:p>
            <a:pPr marL="571500" indent="-571500">
              <a:spcAft>
                <a:spcPts val="1800"/>
              </a:spcAft>
              <a:buFont typeface="Arial" panose="020B0604020202020204" pitchFamily="34" charset="0"/>
              <a:buChar char="•"/>
            </a:pPr>
            <a:r>
              <a:rPr lang="en-US"/>
              <a:t>IN Gamma applies for a Local Impact Grant.</a:t>
            </a:r>
          </a:p>
          <a:p>
            <a:pPr marL="571500" indent="-571500">
              <a:spcAft>
                <a:spcPts val="1200"/>
              </a:spcAft>
              <a:buFont typeface="Arial" panose="020B0604020202020204" pitchFamily="34" charset="0"/>
              <a:buChar char="•"/>
            </a:pPr>
            <a:r>
              <a:rPr lang="en-US"/>
              <a:t>The nomination is accepted, and Pi Beta Phi Foundation writes a check to Indy reads in the amount of $2,000.</a:t>
            </a:r>
          </a:p>
          <a:p>
            <a:pPr marL="1485900" lvl="2" indent="-571500">
              <a:spcAft>
                <a:spcPts val="1200"/>
              </a:spcAft>
              <a:buFont typeface="Arial" panose="020B0604020202020204" pitchFamily="34" charset="0"/>
              <a:buChar char="•"/>
            </a:pPr>
            <a:r>
              <a:rPr lang="en-US" sz="3200">
                <a:solidFill>
                  <a:schemeClr val="tx2"/>
                </a:solidFill>
                <a:latin typeface="Gotham Book" pitchFamily="50" charset="0"/>
              </a:rPr>
              <a:t>   $1,000 </a:t>
            </a:r>
            <a:r>
              <a:rPr lang="en-US" sz="2800">
                <a:solidFill>
                  <a:schemeClr val="tx2"/>
                </a:solidFill>
                <a:latin typeface="Gotham Book" pitchFamily="50" charset="0"/>
              </a:rPr>
              <a:t>(25% of IN Gamma’s $4,000 donation)</a:t>
            </a:r>
          </a:p>
          <a:p>
            <a:pPr marL="1485900" lvl="2" indent="-571500">
              <a:spcAft>
                <a:spcPts val="1200"/>
              </a:spcAft>
              <a:buFont typeface="Arial" panose="020B0604020202020204" pitchFamily="34" charset="0"/>
              <a:buChar char="•"/>
            </a:pPr>
            <a:r>
              <a:rPr lang="en-US" sz="3200">
                <a:solidFill>
                  <a:schemeClr val="tx2"/>
                </a:solidFill>
                <a:latin typeface="Gotham Book" pitchFamily="50" charset="0"/>
              </a:rPr>
              <a:t>+ $1,000 </a:t>
            </a:r>
            <a:r>
              <a:rPr lang="en-US" sz="2800">
                <a:solidFill>
                  <a:schemeClr val="tx2"/>
                </a:solidFill>
                <a:latin typeface="Gotham Book" pitchFamily="50" charset="0"/>
              </a:rPr>
              <a:t>(dollar-for-dollar match by the Foundation)</a:t>
            </a:r>
          </a:p>
          <a:p>
            <a:pPr marL="1485900" lvl="2" indent="-571500">
              <a:spcAft>
                <a:spcPts val="1200"/>
              </a:spcAft>
              <a:buFont typeface="Arial" panose="020B0604020202020204" pitchFamily="34" charset="0"/>
              <a:buChar char="•"/>
            </a:pPr>
            <a:r>
              <a:rPr lang="en-US" sz="3200">
                <a:solidFill>
                  <a:schemeClr val="tx2"/>
                </a:solidFill>
                <a:latin typeface="Gotham Book" pitchFamily="50" charset="0"/>
              </a:rPr>
              <a:t>= $2,000 Local Impact Grant</a:t>
            </a:r>
          </a:p>
        </p:txBody>
      </p:sp>
    </p:spTree>
    <p:extLst>
      <p:ext uri="{BB962C8B-B14F-4D97-AF65-F5344CB8AC3E}">
        <p14:creationId xmlns:p14="http://schemas.microsoft.com/office/powerpoint/2010/main" val="2341574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6A62B-83C1-C22F-478D-7D23D3A771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2CB20E-24A3-04B0-6277-5C989A45C509}"/>
              </a:ext>
            </a:extLst>
          </p:cNvPr>
          <p:cNvSpPr>
            <a:spLocks noGrp="1"/>
          </p:cNvSpPr>
          <p:nvPr>
            <p:ph type="ctrTitle"/>
          </p:nvPr>
        </p:nvSpPr>
        <p:spPr>
          <a:xfrm>
            <a:off x="3575050" y="3978275"/>
            <a:ext cx="12954000" cy="1354217"/>
          </a:xfrm>
        </p:spPr>
        <p:txBody>
          <a:bodyPr/>
          <a:lstStyle/>
          <a:p>
            <a:r>
              <a:rPr lang="en-US"/>
              <a:t>Asking for Support</a:t>
            </a:r>
          </a:p>
        </p:txBody>
      </p:sp>
      <p:sp>
        <p:nvSpPr>
          <p:cNvPr id="3" name="Subtitle 2">
            <a:extLst>
              <a:ext uri="{FF2B5EF4-FFF2-40B4-BE49-F238E27FC236}">
                <a16:creationId xmlns:a16="http://schemas.microsoft.com/office/drawing/2014/main" id="{BFC9492C-422A-D3BA-E528-8E9984FC2EC6}"/>
              </a:ext>
            </a:extLst>
          </p:cNvPr>
          <p:cNvSpPr>
            <a:spLocks noGrp="1"/>
          </p:cNvSpPr>
          <p:nvPr>
            <p:ph type="subTitle" idx="4"/>
          </p:nvPr>
        </p:nvSpPr>
        <p:spPr>
          <a:xfrm>
            <a:off x="4699000" y="5536028"/>
            <a:ext cx="10706100" cy="2631490"/>
          </a:xfrm>
        </p:spPr>
        <p:txBody>
          <a:bodyPr wrap="square" lIns="0" tIns="0" rIns="0" bIns="0" anchor="t">
            <a:spAutoFit/>
          </a:bodyPr>
          <a:lstStyle/>
          <a:p>
            <a:pPr>
              <a:lnSpc>
                <a:spcPct val="125000"/>
              </a:lnSpc>
            </a:pPr>
            <a:r>
              <a:rPr lang="en-US">
                <a:latin typeface="Gotham Book"/>
              </a:rPr>
              <a:t>What would you say when someone asks you why gifts to The Literacy Fund at Pi Beta Phi Foundation are important/make an impact? </a:t>
            </a:r>
          </a:p>
          <a:p>
            <a:endParaRPr lang="en-US"/>
          </a:p>
        </p:txBody>
      </p:sp>
    </p:spTree>
    <p:extLst>
      <p:ext uri="{BB962C8B-B14F-4D97-AF65-F5344CB8AC3E}">
        <p14:creationId xmlns:p14="http://schemas.microsoft.com/office/powerpoint/2010/main" val="2490955659"/>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CA28DD6-4240-D919-42E3-E862A44B3779}"/>
              </a:ext>
            </a:extLst>
          </p:cNvPr>
          <p:cNvSpPr>
            <a:spLocks noGrp="1"/>
          </p:cNvSpPr>
          <p:nvPr>
            <p:ph type="subTitle" idx="4"/>
          </p:nvPr>
        </p:nvSpPr>
        <p:spPr>
          <a:xfrm>
            <a:off x="2779942" y="4133084"/>
            <a:ext cx="15022283" cy="5682518"/>
          </a:xfrm>
        </p:spPr>
        <p:txBody>
          <a:bodyPr wrap="square" lIns="0" tIns="0" rIns="0" bIns="0" anchor="t">
            <a:spAutoFit/>
          </a:bodyPr>
          <a:lstStyle/>
          <a:p>
            <a:pPr>
              <a:lnSpc>
                <a:spcPct val="125000"/>
              </a:lnSpc>
              <a:spcAft>
                <a:spcPts val="1800"/>
              </a:spcAft>
            </a:pPr>
            <a:r>
              <a:rPr lang="en-US">
                <a:latin typeface="Gotham Book"/>
              </a:rPr>
              <a:t>The Literacy Fund at Pi Beta Phi Foundation fuels our Read &gt; Lead &gt; Achieve</a:t>
            </a:r>
            <a:r>
              <a:rPr lang="en-US" baseline="30000">
                <a:latin typeface="Gotham Book"/>
              </a:rPr>
              <a:t>®</a:t>
            </a:r>
            <a:r>
              <a:rPr lang="en-US">
                <a:latin typeface="Gotham Book"/>
              </a:rPr>
              <a:t>  programs and initiatives to help create a more literate and productive society through the power of reading. </a:t>
            </a:r>
          </a:p>
          <a:p>
            <a:pPr>
              <a:lnSpc>
                <a:spcPct val="125000"/>
              </a:lnSpc>
            </a:pPr>
            <a:r>
              <a:rPr lang="en-US">
                <a:latin typeface="Gotham Book"/>
              </a:rPr>
              <a:t>Please join us at our annual fundraising event, Lemonade for Literacy, on February 25 to enjoy some lemonade with community members, learn about literacy rates and support a meaningful cause.</a:t>
            </a:r>
          </a:p>
          <a:p>
            <a:pPr>
              <a:lnSpc>
                <a:spcPct val="125000"/>
              </a:lnSpc>
            </a:pPr>
            <a:endParaRPr lang="en-US"/>
          </a:p>
        </p:txBody>
      </p:sp>
    </p:spTree>
    <p:extLst>
      <p:ext uri="{BB962C8B-B14F-4D97-AF65-F5344CB8AC3E}">
        <p14:creationId xmlns:p14="http://schemas.microsoft.com/office/powerpoint/2010/main" val="1419578682"/>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9C706-6B79-8C02-2DF3-98DBB99EFDFF}"/>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253C6CDE-4F4D-CF90-5BC3-1E5F9AF765A2}"/>
              </a:ext>
            </a:extLst>
          </p:cNvPr>
          <p:cNvSpPr>
            <a:spLocks noGrp="1"/>
          </p:cNvSpPr>
          <p:nvPr>
            <p:ph type="subTitle" idx="4"/>
          </p:nvPr>
        </p:nvSpPr>
        <p:spPr>
          <a:xfrm>
            <a:off x="2999441" y="4109983"/>
            <a:ext cx="13377209" cy="4297523"/>
          </a:xfrm>
        </p:spPr>
        <p:txBody>
          <a:bodyPr/>
          <a:lstStyle/>
          <a:p>
            <a:pPr>
              <a:lnSpc>
                <a:spcPct val="125000"/>
              </a:lnSpc>
              <a:spcAft>
                <a:spcPts val="1800"/>
              </a:spcAft>
            </a:pPr>
            <a:r>
              <a:rPr lang="en-US"/>
              <a:t>We are partnering with Ready Readers, a nonprofit that expands literacy for young children in low-income communities, to increase third grade reading proficiency levels in the St. Louis area. </a:t>
            </a:r>
          </a:p>
          <a:p>
            <a:pPr>
              <a:lnSpc>
                <a:spcPct val="125000"/>
              </a:lnSpc>
              <a:spcAft>
                <a:spcPts val="1800"/>
              </a:spcAft>
            </a:pPr>
            <a:r>
              <a:rPr lang="en-US"/>
              <a:t>You can help make an impact by donating any of the selected materials to Ready Readers.</a:t>
            </a:r>
          </a:p>
        </p:txBody>
      </p:sp>
    </p:spTree>
    <p:extLst>
      <p:ext uri="{BB962C8B-B14F-4D97-AF65-F5344CB8AC3E}">
        <p14:creationId xmlns:p14="http://schemas.microsoft.com/office/powerpoint/2010/main" val="992723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C4BA50-41EF-1F04-3A76-8455CE9ADFD7}"/>
              </a:ext>
            </a:extLst>
          </p:cNvPr>
          <p:cNvSpPr>
            <a:spLocks noGrp="1"/>
          </p:cNvSpPr>
          <p:nvPr>
            <p:ph type="title"/>
          </p:nvPr>
        </p:nvSpPr>
        <p:spPr/>
        <p:txBody>
          <a:bodyPr/>
          <a:lstStyle/>
          <a:p>
            <a:r>
              <a:rPr lang="en-US"/>
              <a:t>Arrow in the Arctic</a:t>
            </a:r>
          </a:p>
        </p:txBody>
      </p:sp>
      <p:sp>
        <p:nvSpPr>
          <p:cNvPr id="5" name="Text Placeholder 4">
            <a:extLst>
              <a:ext uri="{FF2B5EF4-FFF2-40B4-BE49-F238E27FC236}">
                <a16:creationId xmlns:a16="http://schemas.microsoft.com/office/drawing/2014/main" id="{EAF88A4C-AFEC-04A6-C517-E1836B22FA67}"/>
              </a:ext>
            </a:extLst>
          </p:cNvPr>
          <p:cNvSpPr>
            <a:spLocks noGrp="1"/>
          </p:cNvSpPr>
          <p:nvPr>
            <p:ph type="body" idx="1"/>
          </p:nvPr>
        </p:nvSpPr>
        <p:spPr/>
        <p:txBody>
          <a:bodyPr/>
          <a:lstStyle/>
          <a:p>
            <a:r>
              <a:rPr lang="en-US"/>
              <a:t>Arrow in the Arctic supports reading in Canada’s northern library systems: the Yukon, Northwest Territories and Nunavut. </a:t>
            </a:r>
          </a:p>
          <a:p>
            <a:endParaRPr lang="en-US"/>
          </a:p>
          <a:p>
            <a:endParaRPr lang="en-US"/>
          </a:p>
          <a:p>
            <a:r>
              <a:rPr lang="en-US"/>
              <a:t>Gifts to Arrow in the Arctic help purchase books for northern libraries, bilingual educational materials and videos, reference books, collections of stories by native authors and educational programming. </a:t>
            </a:r>
          </a:p>
        </p:txBody>
      </p:sp>
    </p:spTree>
    <p:extLst>
      <p:ext uri="{BB962C8B-B14F-4D97-AF65-F5344CB8AC3E}">
        <p14:creationId xmlns:p14="http://schemas.microsoft.com/office/powerpoint/2010/main" val="2942675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71BC4-64B1-4FD6-A91A-E6314ED24C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6D3304-CEFF-E485-53A8-F83B1638F172}"/>
              </a:ext>
            </a:extLst>
          </p:cNvPr>
          <p:cNvSpPr>
            <a:spLocks noGrp="1"/>
          </p:cNvSpPr>
          <p:nvPr>
            <p:ph type="ctrTitle"/>
          </p:nvPr>
        </p:nvSpPr>
        <p:spPr>
          <a:xfrm>
            <a:off x="3575050" y="4808290"/>
            <a:ext cx="12954000" cy="1692771"/>
          </a:xfrm>
        </p:spPr>
        <p:txBody>
          <a:bodyPr anchor="ctr"/>
          <a:lstStyle/>
          <a:p>
            <a:r>
              <a:rPr lang="en-US" sz="11000"/>
              <a:t>The Friendship Fund</a:t>
            </a:r>
          </a:p>
        </p:txBody>
      </p:sp>
    </p:spTree>
    <p:extLst>
      <p:ext uri="{BB962C8B-B14F-4D97-AF65-F5344CB8AC3E}">
        <p14:creationId xmlns:p14="http://schemas.microsoft.com/office/powerpoint/2010/main" val="3180408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women hugging in a field&#10;&#10;Description automatically generated">
            <a:extLst>
              <a:ext uri="{FF2B5EF4-FFF2-40B4-BE49-F238E27FC236}">
                <a16:creationId xmlns:a16="http://schemas.microsoft.com/office/drawing/2014/main" id="{A774C67C-42ED-1C58-FF9E-DA12CA1F045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171" r="19076"/>
          <a:stretch/>
        </p:blipFill>
        <p:spPr>
          <a:xfrm>
            <a:off x="12566650" y="0"/>
            <a:ext cx="7537450" cy="11291421"/>
          </a:xfrm>
        </p:spPr>
      </p:pic>
      <p:sp>
        <p:nvSpPr>
          <p:cNvPr id="8" name="Title 7">
            <a:extLst>
              <a:ext uri="{FF2B5EF4-FFF2-40B4-BE49-F238E27FC236}">
                <a16:creationId xmlns:a16="http://schemas.microsoft.com/office/drawing/2014/main" id="{E6A64A41-309C-74A9-9FE8-4791A54BAA58}"/>
              </a:ext>
            </a:extLst>
          </p:cNvPr>
          <p:cNvSpPr>
            <a:spLocks noGrp="1"/>
          </p:cNvSpPr>
          <p:nvPr>
            <p:ph type="title"/>
          </p:nvPr>
        </p:nvSpPr>
        <p:spPr>
          <a:xfrm>
            <a:off x="1289050" y="1421076"/>
            <a:ext cx="10515600" cy="1015663"/>
          </a:xfrm>
        </p:spPr>
        <p:txBody>
          <a:bodyPr/>
          <a:lstStyle/>
          <a:p>
            <a:r>
              <a:rPr lang="en-US"/>
              <a:t>The Friendship Fund</a:t>
            </a:r>
          </a:p>
        </p:txBody>
      </p:sp>
      <p:sp>
        <p:nvSpPr>
          <p:cNvPr id="9" name="Text Placeholder 8">
            <a:extLst>
              <a:ext uri="{FF2B5EF4-FFF2-40B4-BE49-F238E27FC236}">
                <a16:creationId xmlns:a16="http://schemas.microsoft.com/office/drawing/2014/main" id="{DF669D85-11BB-C61B-9AE0-DFF7252655A0}"/>
              </a:ext>
            </a:extLst>
          </p:cNvPr>
          <p:cNvSpPr>
            <a:spLocks noGrp="1"/>
          </p:cNvSpPr>
          <p:nvPr>
            <p:ph type="body" idx="1"/>
          </p:nvPr>
        </p:nvSpPr>
        <p:spPr>
          <a:xfrm>
            <a:off x="1289050" y="2629123"/>
            <a:ext cx="10283825" cy="7325082"/>
          </a:xfrm>
        </p:spPr>
        <p:txBody>
          <a:bodyPr wrap="square" lIns="0" tIns="0" rIns="0" bIns="0" anchor="t">
            <a:spAutoFit/>
          </a:bodyPr>
          <a:lstStyle/>
          <a:p>
            <a:pPr>
              <a:spcAft>
                <a:spcPts val="3000"/>
              </a:spcAft>
            </a:pPr>
            <a:r>
              <a:rPr lang="en-US">
                <a:latin typeface="Montserrat"/>
              </a:rPr>
              <a:t>The Friendship Fund is the primary way the Foundation fulfills its mission and ensures the future of the Pi Beta Phi sisterhood.</a:t>
            </a:r>
          </a:p>
          <a:p>
            <a:pPr>
              <a:spcAft>
                <a:spcPts val="3000"/>
              </a:spcAft>
            </a:pPr>
            <a:r>
              <a:rPr lang="en-US">
                <a:latin typeface="Montserrat"/>
              </a:rPr>
              <a:t>Programs supported include…</a:t>
            </a:r>
          </a:p>
          <a:p>
            <a:pPr marL="457200" indent="-457200">
              <a:spcBef>
                <a:spcPts val="1200"/>
              </a:spcBef>
              <a:spcAft>
                <a:spcPts val="1200"/>
              </a:spcAft>
              <a:buFont typeface="Arial" panose="020B0604020202020204" pitchFamily="34" charset="0"/>
              <a:buChar char="•"/>
            </a:pPr>
            <a:r>
              <a:rPr lang="en-US" sz="3200">
                <a:latin typeface="Montserrat"/>
              </a:rPr>
              <a:t>College Weekend </a:t>
            </a:r>
            <a:endParaRPr lang="en-US" sz="3200"/>
          </a:p>
          <a:p>
            <a:pPr marL="457200" indent="-457200">
              <a:spcBef>
                <a:spcPts val="1200"/>
              </a:spcBef>
              <a:spcAft>
                <a:spcPts val="1200"/>
              </a:spcAft>
              <a:buFont typeface="Arial" panose="020B0604020202020204" pitchFamily="34" charset="0"/>
              <a:buChar char="•"/>
            </a:pPr>
            <a:r>
              <a:rPr lang="en-US" sz="3200">
                <a:latin typeface="Montserrat"/>
              </a:rPr>
              <a:t>Critical Conversations</a:t>
            </a:r>
            <a:r>
              <a:rPr lang="en-US" sz="3200" baseline="30000">
                <a:latin typeface="Montserrat"/>
              </a:rPr>
              <a:t>®</a:t>
            </a:r>
            <a:r>
              <a:rPr lang="en-US" sz="3200">
                <a:latin typeface="Montserrat"/>
              </a:rPr>
              <a:t>  ​</a:t>
            </a:r>
          </a:p>
          <a:p>
            <a:pPr marL="457200" indent="-457200">
              <a:spcBef>
                <a:spcPts val="1200"/>
              </a:spcBef>
              <a:spcAft>
                <a:spcPts val="1200"/>
              </a:spcAft>
              <a:buFont typeface="Arial" panose="020B0604020202020204" pitchFamily="34" charset="0"/>
              <a:buChar char="•"/>
            </a:pPr>
            <a:r>
              <a:rPr lang="en-US" sz="3200">
                <a:latin typeface="Montserrat"/>
              </a:rPr>
              <a:t>Leading with Values</a:t>
            </a:r>
            <a:r>
              <a:rPr lang="en-US" sz="3200" baseline="30000">
                <a:latin typeface="Montserrat"/>
              </a:rPr>
              <a:t>®</a:t>
            </a:r>
            <a:r>
              <a:rPr lang="en-US" sz="3200">
                <a:latin typeface="Montserrat"/>
              </a:rPr>
              <a:t>  ​</a:t>
            </a:r>
          </a:p>
          <a:p>
            <a:pPr marL="457200" indent="-457200">
              <a:spcBef>
                <a:spcPts val="1200"/>
              </a:spcBef>
              <a:spcAft>
                <a:spcPts val="1200"/>
              </a:spcAft>
              <a:buFont typeface="Arial" panose="020B0604020202020204" pitchFamily="34" charset="0"/>
              <a:buChar char="•"/>
            </a:pPr>
            <a:r>
              <a:rPr lang="en-US" sz="3200">
                <a:latin typeface="Montserrat"/>
              </a:rPr>
              <a:t>Leadership Institute  </a:t>
            </a:r>
          </a:p>
          <a:p>
            <a:pPr marL="457200" indent="-457200">
              <a:spcBef>
                <a:spcPts val="1200"/>
              </a:spcBef>
              <a:spcAft>
                <a:spcPts val="1200"/>
              </a:spcAft>
              <a:buFont typeface="Arial" panose="020B0604020202020204" pitchFamily="34" charset="0"/>
              <a:buChar char="•"/>
            </a:pPr>
            <a:r>
              <a:rPr lang="en-US" sz="3200">
                <a:latin typeface="Montserrat"/>
              </a:rPr>
              <a:t>Leadership Development Consultant (LDC) Program</a:t>
            </a:r>
          </a:p>
        </p:txBody>
      </p:sp>
    </p:spTree>
    <p:extLst>
      <p:ext uri="{BB962C8B-B14F-4D97-AF65-F5344CB8AC3E}">
        <p14:creationId xmlns:p14="http://schemas.microsoft.com/office/powerpoint/2010/main" val="401429785"/>
      </p:ext>
    </p:extLst>
  </p:cSld>
  <p:clrMapOvr>
    <a:masterClrMapping/>
  </p:clrMapOvr>
  <p:extLst>
    <p:ext uri="{6950BFC3-D8DA-4A85-94F7-54DA5524770B}">
      <p188:commentRel xmlns:p188="http://schemas.microsoft.com/office/powerpoint/2018/8/main" r:id="rId2"/>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C5547-1BE3-EE0E-2148-E49745B04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8A417-5247-A367-4ADF-9931A0667384}"/>
              </a:ext>
            </a:extLst>
          </p:cNvPr>
          <p:cNvSpPr>
            <a:spLocks noGrp="1"/>
          </p:cNvSpPr>
          <p:nvPr>
            <p:ph type="title"/>
          </p:nvPr>
        </p:nvSpPr>
        <p:spPr/>
        <p:txBody>
          <a:bodyPr/>
          <a:lstStyle/>
          <a:p>
            <a:r>
              <a:rPr lang="en-US"/>
              <a:t>Additional Foundation Funds</a:t>
            </a:r>
          </a:p>
        </p:txBody>
      </p:sp>
      <p:sp>
        <p:nvSpPr>
          <p:cNvPr id="3" name="Text Placeholder 2">
            <a:extLst>
              <a:ext uri="{FF2B5EF4-FFF2-40B4-BE49-F238E27FC236}">
                <a16:creationId xmlns:a16="http://schemas.microsoft.com/office/drawing/2014/main" id="{0AE066BE-233F-3290-CB59-2590A27130EC}"/>
              </a:ext>
            </a:extLst>
          </p:cNvPr>
          <p:cNvSpPr>
            <a:spLocks noGrp="1"/>
          </p:cNvSpPr>
          <p:nvPr>
            <p:ph type="body" idx="1"/>
          </p:nvPr>
        </p:nvSpPr>
        <p:spPr>
          <a:xfrm>
            <a:off x="1289050" y="3026978"/>
            <a:ext cx="17297400" cy="6555641"/>
          </a:xfrm>
        </p:spPr>
        <p:txBody>
          <a:bodyPr wrap="square" lIns="0" tIns="0" rIns="0" bIns="0" anchor="t">
            <a:spAutoFit/>
          </a:bodyPr>
          <a:lstStyle/>
          <a:p>
            <a:pPr marL="571500" indent="-571500">
              <a:spcAft>
                <a:spcPts val="3600"/>
              </a:spcAft>
              <a:buFont typeface="Arial" panose="020B0604020202020204" pitchFamily="34" charset="0"/>
              <a:buChar char="•"/>
            </a:pPr>
            <a:r>
              <a:rPr lang="en-US">
                <a:latin typeface="Gotham Book"/>
              </a:rPr>
              <a:t>The Diversity and Inclusion Leadership Fund</a:t>
            </a:r>
          </a:p>
          <a:p>
            <a:pPr marL="571500" indent="-571500">
              <a:spcAft>
                <a:spcPts val="5400"/>
              </a:spcAft>
              <a:buFont typeface="Arial" panose="020B0604020202020204" pitchFamily="34" charset="0"/>
              <a:buChar char="•"/>
            </a:pPr>
            <a:r>
              <a:rPr lang="en-US">
                <a:latin typeface="Gotham Book"/>
              </a:rPr>
              <a:t>Chapter House Improvement (CHIP) Funds</a:t>
            </a:r>
          </a:p>
          <a:p>
            <a:pPr marL="571500" indent="-571500">
              <a:spcAft>
                <a:spcPts val="5400"/>
              </a:spcAft>
              <a:buFont typeface="Arial" panose="020B0604020202020204" pitchFamily="34" charset="0"/>
              <a:buChar char="•"/>
            </a:pPr>
            <a:r>
              <a:rPr lang="en-US">
                <a:latin typeface="Gotham Book"/>
              </a:rPr>
              <a:t>Educational Area Program (EAGP) Funds</a:t>
            </a:r>
          </a:p>
          <a:p>
            <a:pPr marL="571500" indent="-571500">
              <a:spcAft>
                <a:spcPts val="5400"/>
              </a:spcAft>
              <a:buFont typeface="Arial" panose="020B0604020202020204" pitchFamily="34" charset="0"/>
              <a:buChar char="•"/>
            </a:pPr>
            <a:r>
              <a:rPr lang="en-US">
                <a:latin typeface="Gotham Book"/>
              </a:rPr>
              <a:t>Emma Harper Turner Fund</a:t>
            </a:r>
          </a:p>
          <a:p>
            <a:pPr marL="571500" indent="-571500">
              <a:spcAft>
                <a:spcPts val="5400"/>
              </a:spcAft>
              <a:buFont typeface="Arial" panose="020B0604020202020204" pitchFamily="34" charset="0"/>
              <a:buChar char="•"/>
            </a:pPr>
            <a:r>
              <a:rPr lang="en-US">
                <a:latin typeface="Gotham Book"/>
              </a:rPr>
              <a:t>Heritage and Holt House Operations</a:t>
            </a:r>
          </a:p>
          <a:p>
            <a:pPr marL="571500" indent="-571500">
              <a:spcAft>
                <a:spcPts val="5400"/>
              </a:spcAft>
              <a:buFont typeface="Arial" panose="020B0604020202020204" pitchFamily="34" charset="0"/>
              <a:buChar char="•"/>
            </a:pPr>
            <a:r>
              <a:rPr lang="en-US">
                <a:latin typeface="Gotham Book"/>
              </a:rPr>
              <a:t>Scholarships</a:t>
            </a:r>
          </a:p>
        </p:txBody>
      </p:sp>
    </p:spTree>
    <p:extLst>
      <p:ext uri="{BB962C8B-B14F-4D97-AF65-F5344CB8AC3E}">
        <p14:creationId xmlns:p14="http://schemas.microsoft.com/office/powerpoint/2010/main" val="4060108224"/>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5F5011-F7A5-8CAD-E962-1E22EA957C3D}"/>
              </a:ext>
            </a:extLst>
          </p:cNvPr>
          <p:cNvSpPr>
            <a:spLocks noGrp="1"/>
          </p:cNvSpPr>
          <p:nvPr>
            <p:ph type="title"/>
          </p:nvPr>
        </p:nvSpPr>
        <p:spPr/>
        <p:txBody>
          <a:bodyPr/>
          <a:lstStyle/>
          <a:p>
            <a:r>
              <a:rPr lang="en-US"/>
              <a:t>Monthly Chapter Evaluations (MCE)</a:t>
            </a:r>
          </a:p>
        </p:txBody>
      </p:sp>
      <p:sp>
        <p:nvSpPr>
          <p:cNvPr id="9" name="Text Placeholder 8">
            <a:extLst>
              <a:ext uri="{FF2B5EF4-FFF2-40B4-BE49-F238E27FC236}">
                <a16:creationId xmlns:a16="http://schemas.microsoft.com/office/drawing/2014/main" id="{4D1A1A7E-C22E-9518-C53F-8DD4695372DB}"/>
              </a:ext>
            </a:extLst>
          </p:cNvPr>
          <p:cNvSpPr>
            <a:spLocks noGrp="1"/>
          </p:cNvSpPr>
          <p:nvPr>
            <p:ph type="body" idx="1"/>
          </p:nvPr>
        </p:nvSpPr>
        <p:spPr>
          <a:xfrm>
            <a:off x="1201923" y="3063875"/>
            <a:ext cx="16089128" cy="6309420"/>
          </a:xfrm>
        </p:spPr>
        <p:txBody>
          <a:bodyPr wrap="square" lIns="0" tIns="0" rIns="0" bIns="0" anchor="t">
            <a:spAutoFit/>
          </a:bodyPr>
          <a:lstStyle/>
          <a:p>
            <a:pPr>
              <a:spcAft>
                <a:spcPts val="1800"/>
              </a:spcAft>
            </a:pPr>
            <a:r>
              <a:rPr lang="en-US" b="1">
                <a:latin typeface="Gotham Book"/>
              </a:rPr>
              <a:t>Meeting Expectations Standards:</a:t>
            </a:r>
            <a:endParaRPr lang="en-US">
              <a:latin typeface="Gotham Book"/>
            </a:endParaRPr>
          </a:p>
          <a:p>
            <a:pPr marL="571500" indent="-571500">
              <a:buFont typeface="Arial" panose="020B0604020202020204" pitchFamily="34" charset="0"/>
              <a:buChar char="•"/>
            </a:pPr>
            <a:r>
              <a:rPr lang="en-US">
                <a:latin typeface="Gotham Book"/>
              </a:rPr>
              <a:t>Makes donation to The Literacy Fund at Pi Beta Phi Foundation of at least 10 fundraised dollars per chapter member</a:t>
            </a:r>
          </a:p>
          <a:p>
            <a:pPr marL="571500" indent="-571500">
              <a:buFont typeface="Arial" panose="020B0604020202020204" pitchFamily="34" charset="0"/>
              <a:buChar char="•"/>
            </a:pPr>
            <a:endParaRPr lang="en-US"/>
          </a:p>
          <a:p>
            <a:pPr>
              <a:spcAft>
                <a:spcPts val="1800"/>
              </a:spcAft>
            </a:pPr>
            <a:r>
              <a:rPr lang="en-US" b="1">
                <a:latin typeface="Gotham Book"/>
              </a:rPr>
              <a:t>Exceeding Expectations Standards:</a:t>
            </a:r>
          </a:p>
          <a:p>
            <a:pPr marL="571500" indent="-571500">
              <a:spcAft>
                <a:spcPts val="1200"/>
              </a:spcAft>
              <a:buFont typeface="Arial" panose="020B0604020202020204" pitchFamily="34" charset="0"/>
              <a:buChar char="•"/>
            </a:pPr>
            <a:r>
              <a:rPr lang="en-US">
                <a:latin typeface="Gotham Book"/>
              </a:rPr>
              <a:t>Makes donation to Pi Beta Phi Foundation’s Friendship Fund of at least 10 fundraised dollars per chapter member</a:t>
            </a:r>
          </a:p>
          <a:p>
            <a:pPr marL="571500" indent="-571500">
              <a:spcAft>
                <a:spcPts val="1200"/>
              </a:spcAft>
              <a:buFont typeface="Arial" panose="020B0604020202020204" pitchFamily="34" charset="0"/>
              <a:buChar char="•"/>
            </a:pPr>
            <a:r>
              <a:rPr lang="en-US">
                <a:latin typeface="Gotham Book"/>
              </a:rPr>
              <a:t>Exceeds donation to The Literacy Fund of at least 10 fundraised dollars per chapter member</a:t>
            </a:r>
          </a:p>
          <a:p>
            <a:pPr marL="571500" indent="-571500">
              <a:spcAft>
                <a:spcPts val="1200"/>
              </a:spcAft>
              <a:buFont typeface="Arial" panose="020B0604020202020204" pitchFamily="34" charset="0"/>
              <a:buChar char="•"/>
            </a:pPr>
            <a:r>
              <a:rPr lang="en-US">
                <a:latin typeface="Gotham Book"/>
              </a:rPr>
              <a:t>Nominates an organization to receive a Local Impact Grant</a:t>
            </a:r>
          </a:p>
        </p:txBody>
      </p:sp>
    </p:spTree>
    <p:extLst>
      <p:ext uri="{BB962C8B-B14F-4D97-AF65-F5344CB8AC3E}">
        <p14:creationId xmlns:p14="http://schemas.microsoft.com/office/powerpoint/2010/main" val="1761302930"/>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7707E-68E4-9858-C6E6-0AC5F41513CC}"/>
            </a:ext>
          </a:extLst>
        </p:cNvPr>
        <p:cNvGrpSpPr/>
        <p:nvPr/>
      </p:nvGrpSpPr>
      <p:grpSpPr>
        <a:xfrm>
          <a:off x="0" y="0"/>
          <a:ext cx="0" cy="0"/>
          <a:chOff x="0" y="0"/>
          <a:chExt cx="0" cy="0"/>
        </a:xfrm>
      </p:grpSpPr>
      <p:sp>
        <p:nvSpPr>
          <p:cNvPr id="29" name="Title 28">
            <a:extLst>
              <a:ext uri="{FF2B5EF4-FFF2-40B4-BE49-F238E27FC236}">
                <a16:creationId xmlns:a16="http://schemas.microsoft.com/office/drawing/2014/main" id="{9B7D66D6-0601-5ACF-806D-19C2AE61F76B}"/>
              </a:ext>
            </a:extLst>
          </p:cNvPr>
          <p:cNvSpPr>
            <a:spLocks noGrp="1"/>
          </p:cNvSpPr>
          <p:nvPr>
            <p:ph type="title"/>
          </p:nvPr>
        </p:nvSpPr>
        <p:spPr>
          <a:xfrm>
            <a:off x="1201922" y="1387475"/>
            <a:ext cx="17765527" cy="1015663"/>
          </a:xfrm>
        </p:spPr>
        <p:txBody>
          <a:bodyPr/>
          <a:lstStyle/>
          <a:p>
            <a:r>
              <a:rPr lang="en-US"/>
              <a:t>Thank You!</a:t>
            </a:r>
          </a:p>
        </p:txBody>
      </p:sp>
      <p:pic>
        <p:nvPicPr>
          <p:cNvPr id="7" name="Picture Placeholder 6">
            <a:extLst>
              <a:ext uri="{FF2B5EF4-FFF2-40B4-BE49-F238E27FC236}">
                <a16:creationId xmlns:a16="http://schemas.microsoft.com/office/drawing/2014/main" id="{FDADBC96-355E-69BF-A569-1ABB7C645A4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b="25876"/>
          <a:stretch/>
        </p:blipFill>
        <p:spPr>
          <a:xfrm>
            <a:off x="1201922" y="3442566"/>
            <a:ext cx="3730752" cy="3730752"/>
          </a:xfrm>
        </p:spPr>
      </p:pic>
      <p:sp>
        <p:nvSpPr>
          <p:cNvPr id="31" name="Text Placeholder 30">
            <a:extLst>
              <a:ext uri="{FF2B5EF4-FFF2-40B4-BE49-F238E27FC236}">
                <a16:creationId xmlns:a16="http://schemas.microsoft.com/office/drawing/2014/main" id="{8F7DC555-B50F-8112-873A-08C7614ADE3A}"/>
              </a:ext>
            </a:extLst>
          </p:cNvPr>
          <p:cNvSpPr>
            <a:spLocks noGrp="1"/>
          </p:cNvSpPr>
          <p:nvPr>
            <p:ph type="body" sz="quarter" idx="11"/>
          </p:nvPr>
        </p:nvSpPr>
        <p:spPr>
          <a:xfrm>
            <a:off x="984250" y="7635875"/>
            <a:ext cx="4800600" cy="2585323"/>
          </a:xfrm>
        </p:spPr>
        <p:txBody>
          <a:bodyPr wrap="square" lIns="0" tIns="0" rIns="0" bIns="0" anchor="t">
            <a:spAutoFit/>
          </a:bodyPr>
          <a:lstStyle/>
          <a:p>
            <a:r>
              <a:rPr lang="en-US" sz="4000" b="1">
                <a:latin typeface="Hello Mogels"/>
              </a:rPr>
              <a:t>Lindsey Scheetz</a:t>
            </a:r>
          </a:p>
          <a:p>
            <a:r>
              <a:rPr lang="en-US">
                <a:latin typeface="Gotham Book"/>
              </a:rPr>
              <a:t>Mississippi Gamma</a:t>
            </a:r>
          </a:p>
          <a:p>
            <a:r>
              <a:rPr lang="en-US">
                <a:latin typeface="Gotham Book"/>
              </a:rPr>
              <a:t>Donor &amp; Volunteer Engagement Manager</a:t>
            </a:r>
          </a:p>
          <a:p>
            <a:r>
              <a:rPr lang="en-US">
                <a:latin typeface="Gotham Book"/>
                <a:hlinkClick r:id="rId5"/>
              </a:rPr>
              <a:t>lscheetz@pibetaphi.org</a:t>
            </a:r>
            <a:r>
              <a:rPr lang="en-US">
                <a:latin typeface="Gotham Book"/>
              </a:rPr>
              <a:t> </a:t>
            </a:r>
          </a:p>
        </p:txBody>
      </p:sp>
      <p:pic>
        <p:nvPicPr>
          <p:cNvPr id="9" name="Picture Placeholder 8">
            <a:extLst>
              <a:ext uri="{FF2B5EF4-FFF2-40B4-BE49-F238E27FC236}">
                <a16:creationId xmlns:a16="http://schemas.microsoft.com/office/drawing/2014/main" id="{A7CFCBD3-5FEB-0B6E-0917-58EF9CE34DDC}"/>
              </a:ext>
            </a:extLst>
          </p:cNvPr>
          <p:cNvPicPr>
            <a:picLocks noGrp="1" noChangeAspect="1"/>
          </p:cNvPicPr>
          <p:nvPr>
            <p:ph type="pic" sz="quarter" idx="12"/>
          </p:nvPr>
        </p:nvPicPr>
        <p:blipFill>
          <a:blip r:embed="rId6">
            <a:extLst>
              <a:ext uri="{96DAC541-7B7A-43D3-8B79-37D633B846F1}">
                <asvg:svgBlip xmlns:asvg="http://schemas.microsoft.com/office/drawing/2016/SVG/main" r:embed="rId7"/>
              </a:ext>
            </a:extLst>
          </a:blip>
          <a:srcRect t="467" b="467"/>
          <a:stretch/>
        </p:blipFill>
        <p:spPr>
          <a:xfrm>
            <a:off x="7430230" y="3442566"/>
            <a:ext cx="3730752" cy="3730752"/>
          </a:xfrm>
        </p:spPr>
      </p:pic>
      <p:sp>
        <p:nvSpPr>
          <p:cNvPr id="33" name="Text Placeholder 32">
            <a:extLst>
              <a:ext uri="{FF2B5EF4-FFF2-40B4-BE49-F238E27FC236}">
                <a16:creationId xmlns:a16="http://schemas.microsoft.com/office/drawing/2014/main" id="{B5E5B4F9-10AB-357D-B28F-48A25F42D50C}"/>
              </a:ext>
            </a:extLst>
          </p:cNvPr>
          <p:cNvSpPr>
            <a:spLocks noGrp="1"/>
          </p:cNvSpPr>
          <p:nvPr>
            <p:ph type="body" sz="quarter" idx="13"/>
          </p:nvPr>
        </p:nvSpPr>
        <p:spPr>
          <a:xfrm>
            <a:off x="6546850" y="7635875"/>
            <a:ext cx="5497512" cy="1846659"/>
          </a:xfrm>
        </p:spPr>
        <p:txBody>
          <a:bodyPr/>
          <a:lstStyle/>
          <a:p>
            <a:pPr algn="ctr"/>
            <a:r>
              <a:rPr lang="en-US">
                <a:hlinkClick r:id="rId8"/>
              </a:rPr>
              <a:t>pibetaphi.org/foundation</a:t>
            </a:r>
            <a:endParaRPr lang="en-US"/>
          </a:p>
          <a:p>
            <a:pPr algn="ctr"/>
            <a:endParaRPr lang="en-US"/>
          </a:p>
          <a:p>
            <a:pPr algn="ctr"/>
            <a:r>
              <a:rPr lang="en-US" sz="2800" i="1" err="1">
                <a:solidFill>
                  <a:schemeClr val="tx2"/>
                </a:solidFill>
              </a:rPr>
              <a:t>BetaBase</a:t>
            </a:r>
            <a:r>
              <a:rPr lang="en-US" sz="2800" i="1">
                <a:solidFill>
                  <a:schemeClr val="tx2"/>
                </a:solidFill>
              </a:rPr>
              <a:t> &gt; Chapter Forms </a:t>
            </a:r>
          </a:p>
          <a:p>
            <a:pPr algn="ctr"/>
            <a:r>
              <a:rPr lang="en-US" sz="2800" i="1">
                <a:solidFill>
                  <a:schemeClr val="tx2"/>
                </a:solidFill>
              </a:rPr>
              <a:t>&gt; Foundation Giving Form </a:t>
            </a:r>
          </a:p>
        </p:txBody>
      </p:sp>
    </p:spTree>
    <p:extLst>
      <p:ext uri="{BB962C8B-B14F-4D97-AF65-F5344CB8AC3E}">
        <p14:creationId xmlns:p14="http://schemas.microsoft.com/office/powerpoint/2010/main" val="2691376402"/>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women posing for a picture&#10;&#10;Description automatically generated">
            <a:extLst>
              <a:ext uri="{FF2B5EF4-FFF2-40B4-BE49-F238E27FC236}">
                <a16:creationId xmlns:a16="http://schemas.microsoft.com/office/drawing/2014/main" id="{3B3E8519-CA7A-B77B-5F63-1243E485FB9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9" r="16746"/>
          <a:stretch/>
        </p:blipFill>
        <p:spPr>
          <a:xfrm>
            <a:off x="0" y="1"/>
            <a:ext cx="7549418" cy="11309350"/>
          </a:xfrm>
        </p:spPr>
      </p:pic>
      <p:sp>
        <p:nvSpPr>
          <p:cNvPr id="2" name="Title 1">
            <a:extLst>
              <a:ext uri="{FF2B5EF4-FFF2-40B4-BE49-F238E27FC236}">
                <a16:creationId xmlns:a16="http://schemas.microsoft.com/office/drawing/2014/main" id="{94EEB33B-2E9C-B0BF-09F5-91DBBDF45FC0}"/>
              </a:ext>
            </a:extLst>
          </p:cNvPr>
          <p:cNvSpPr>
            <a:spLocks noGrp="1"/>
          </p:cNvSpPr>
          <p:nvPr>
            <p:ph type="title"/>
          </p:nvPr>
        </p:nvSpPr>
        <p:spPr>
          <a:xfrm>
            <a:off x="8528050" y="1582782"/>
            <a:ext cx="10591800" cy="1015663"/>
          </a:xfrm>
        </p:spPr>
        <p:txBody>
          <a:bodyPr/>
          <a:lstStyle/>
          <a:p>
            <a:r>
              <a:rPr lang="en-US"/>
              <a:t>Introductions</a:t>
            </a:r>
          </a:p>
        </p:txBody>
      </p:sp>
      <p:sp>
        <p:nvSpPr>
          <p:cNvPr id="3" name="Text Placeholder 2">
            <a:extLst>
              <a:ext uri="{FF2B5EF4-FFF2-40B4-BE49-F238E27FC236}">
                <a16:creationId xmlns:a16="http://schemas.microsoft.com/office/drawing/2014/main" id="{ED558B2A-4184-DD91-C67D-561435707638}"/>
              </a:ext>
            </a:extLst>
          </p:cNvPr>
          <p:cNvSpPr>
            <a:spLocks noGrp="1"/>
          </p:cNvSpPr>
          <p:nvPr>
            <p:ph type="body" idx="1"/>
          </p:nvPr>
        </p:nvSpPr>
        <p:spPr>
          <a:xfrm>
            <a:off x="8528050" y="2883232"/>
            <a:ext cx="10591800" cy="3600986"/>
          </a:xfrm>
        </p:spPr>
        <p:txBody>
          <a:bodyPr/>
          <a:lstStyle/>
          <a:p>
            <a:pPr marL="571500" indent="-571500">
              <a:spcAft>
                <a:spcPts val="3600"/>
              </a:spcAft>
              <a:buFont typeface="Arial" panose="020B0604020202020204" pitchFamily="34" charset="0"/>
              <a:buChar char="•"/>
            </a:pPr>
            <a:r>
              <a:rPr lang="en-US" dirty="0"/>
              <a:t>Name</a:t>
            </a:r>
          </a:p>
          <a:p>
            <a:pPr marL="571500" indent="-571500">
              <a:spcAft>
                <a:spcPts val="3600"/>
              </a:spcAft>
              <a:buFont typeface="Arial" panose="020B0604020202020204" pitchFamily="34" charset="0"/>
              <a:buChar char="•"/>
            </a:pPr>
            <a:r>
              <a:rPr lang="en-US" dirty="0"/>
              <a:t>Chapter and school</a:t>
            </a:r>
          </a:p>
          <a:p>
            <a:pPr marL="571500" indent="-571500">
              <a:spcAft>
                <a:spcPts val="3600"/>
              </a:spcAft>
              <a:buFont typeface="Arial" panose="020B0604020202020204" pitchFamily="34" charset="0"/>
              <a:buChar char="•"/>
            </a:pPr>
            <a:r>
              <a:rPr lang="en-US" dirty="0"/>
              <a:t>Community you belong to</a:t>
            </a:r>
          </a:p>
          <a:p>
            <a:pPr marL="571500" indent="-571500">
              <a:spcAft>
                <a:spcPts val="3600"/>
              </a:spcAft>
              <a:buFont typeface="Arial" panose="020B0604020202020204" pitchFamily="34" charset="0"/>
              <a:buChar char="•"/>
            </a:pPr>
            <a:r>
              <a:rPr lang="en-US" dirty="0"/>
              <a:t>Something brining you joy</a:t>
            </a:r>
          </a:p>
        </p:txBody>
      </p:sp>
    </p:spTree>
    <p:extLst>
      <p:ext uri="{BB962C8B-B14F-4D97-AF65-F5344CB8AC3E}">
        <p14:creationId xmlns:p14="http://schemas.microsoft.com/office/powerpoint/2010/main" val="2343511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6E7E6-53FB-8A2C-21F8-ADC1BBA398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AF565A-7873-4628-AE97-EF1CFCBDDCDF}"/>
              </a:ext>
            </a:extLst>
          </p:cNvPr>
          <p:cNvSpPr>
            <a:spLocks noGrp="1"/>
          </p:cNvSpPr>
          <p:nvPr>
            <p:ph type="ctrTitle"/>
          </p:nvPr>
        </p:nvSpPr>
        <p:spPr>
          <a:xfrm>
            <a:off x="11573797" y="3800813"/>
            <a:ext cx="7512061" cy="2031325"/>
          </a:xfrm>
        </p:spPr>
        <p:txBody>
          <a:bodyPr/>
          <a:lstStyle/>
          <a:p>
            <a:r>
              <a:rPr lang="en-US"/>
              <a:t>Philanthropy &amp; Fundraising Events</a:t>
            </a:r>
          </a:p>
        </p:txBody>
      </p:sp>
      <p:sp>
        <p:nvSpPr>
          <p:cNvPr id="5" name="Subtitle 4">
            <a:extLst>
              <a:ext uri="{FF2B5EF4-FFF2-40B4-BE49-F238E27FC236}">
                <a16:creationId xmlns:a16="http://schemas.microsoft.com/office/drawing/2014/main" id="{07627951-6AF9-4F93-3522-45041302FB04}"/>
              </a:ext>
            </a:extLst>
          </p:cNvPr>
          <p:cNvSpPr>
            <a:spLocks noGrp="1"/>
          </p:cNvSpPr>
          <p:nvPr>
            <p:ph type="subTitle" idx="4"/>
          </p:nvPr>
        </p:nvSpPr>
        <p:spPr>
          <a:xfrm>
            <a:off x="11607788" y="6071761"/>
            <a:ext cx="7512061" cy="553998"/>
          </a:xfrm>
        </p:spPr>
        <p:txBody>
          <a:bodyPr/>
          <a:lstStyle/>
          <a:p>
            <a:r>
              <a:rPr lang="en-US"/>
              <a:t>Community Relations College</a:t>
            </a:r>
          </a:p>
        </p:txBody>
      </p:sp>
    </p:spTree>
    <p:extLst>
      <p:ext uri="{BB962C8B-B14F-4D97-AF65-F5344CB8AC3E}">
        <p14:creationId xmlns:p14="http://schemas.microsoft.com/office/powerpoint/2010/main" val="3309521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87847-2B68-144A-FF8C-B8509DF596FD}"/>
            </a:ext>
          </a:extLst>
        </p:cNvPr>
        <p:cNvGrpSpPr/>
        <p:nvPr/>
      </p:nvGrpSpPr>
      <p:grpSpPr>
        <a:xfrm>
          <a:off x="0" y="0"/>
          <a:ext cx="0" cy="0"/>
          <a:chOff x="0" y="0"/>
          <a:chExt cx="0" cy="0"/>
        </a:xfrm>
      </p:grpSpPr>
      <p:pic>
        <p:nvPicPr>
          <p:cNvPr id="5" name="Picture Placeholder 4" descr="A group of women holding signs&#10;&#10;Description automatically generated">
            <a:extLst>
              <a:ext uri="{FF2B5EF4-FFF2-40B4-BE49-F238E27FC236}">
                <a16:creationId xmlns:a16="http://schemas.microsoft.com/office/drawing/2014/main" id="{3E048261-166B-00A1-279C-97C710C545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018" r="9018"/>
          <a:stretch>
            <a:fillRect/>
          </a:stretch>
        </p:blipFill>
        <p:spPr/>
      </p:pic>
      <p:sp>
        <p:nvSpPr>
          <p:cNvPr id="8" name="Title 7">
            <a:extLst>
              <a:ext uri="{FF2B5EF4-FFF2-40B4-BE49-F238E27FC236}">
                <a16:creationId xmlns:a16="http://schemas.microsoft.com/office/drawing/2014/main" id="{ACF876D2-84D3-E2A0-4C8D-4FEC98AEBB9E}"/>
              </a:ext>
            </a:extLst>
          </p:cNvPr>
          <p:cNvSpPr>
            <a:spLocks noGrp="1"/>
          </p:cNvSpPr>
          <p:nvPr>
            <p:ph type="title"/>
          </p:nvPr>
        </p:nvSpPr>
        <p:spPr>
          <a:xfrm>
            <a:off x="1289050" y="1582782"/>
            <a:ext cx="10515600" cy="1015663"/>
          </a:xfrm>
        </p:spPr>
        <p:txBody>
          <a:bodyPr/>
          <a:lstStyle/>
          <a:p>
            <a:r>
              <a:rPr lang="en-US"/>
              <a:t>Primary Events</a:t>
            </a:r>
          </a:p>
        </p:txBody>
      </p:sp>
      <p:sp>
        <p:nvSpPr>
          <p:cNvPr id="9" name="Text Placeholder 8">
            <a:extLst>
              <a:ext uri="{FF2B5EF4-FFF2-40B4-BE49-F238E27FC236}">
                <a16:creationId xmlns:a16="http://schemas.microsoft.com/office/drawing/2014/main" id="{A36694BE-AB06-A982-F4B9-94D02C38C277}"/>
              </a:ext>
            </a:extLst>
          </p:cNvPr>
          <p:cNvSpPr>
            <a:spLocks noGrp="1"/>
          </p:cNvSpPr>
          <p:nvPr>
            <p:ph type="body" idx="1"/>
          </p:nvPr>
        </p:nvSpPr>
        <p:spPr>
          <a:xfrm>
            <a:off x="1289050" y="2883232"/>
            <a:ext cx="9906000" cy="3939540"/>
          </a:xfrm>
        </p:spPr>
        <p:txBody>
          <a:bodyPr/>
          <a:lstStyle/>
          <a:p>
            <a:pPr marL="571500" indent="-571500">
              <a:spcAft>
                <a:spcPts val="2400"/>
              </a:spcAft>
              <a:buFont typeface="Arial" panose="020B0604020202020204" pitchFamily="34" charset="0"/>
              <a:buChar char="•"/>
            </a:pPr>
            <a:r>
              <a:rPr lang="en-US"/>
              <a:t>Large-scale events promoted within your campus and greater community</a:t>
            </a:r>
          </a:p>
          <a:p>
            <a:pPr marL="571500" indent="-571500">
              <a:spcAft>
                <a:spcPts val="2400"/>
              </a:spcAft>
              <a:buFont typeface="Arial" panose="020B0604020202020204" pitchFamily="34" charset="0"/>
              <a:buChar char="•"/>
            </a:pPr>
            <a:r>
              <a:rPr lang="en-US"/>
              <a:t>Usually includes both fundraising </a:t>
            </a:r>
            <a:r>
              <a:rPr lang="en-US" i="1"/>
              <a:t>and</a:t>
            </a:r>
            <a:r>
              <a:rPr lang="en-US"/>
              <a:t> advocacy efforts</a:t>
            </a:r>
          </a:p>
          <a:p>
            <a:pPr marL="571500" indent="-571500">
              <a:spcAft>
                <a:spcPts val="2400"/>
              </a:spcAft>
              <a:buFont typeface="Arial" panose="020B0604020202020204" pitchFamily="34" charset="0"/>
              <a:buChar char="•"/>
            </a:pPr>
            <a:r>
              <a:rPr lang="en-US"/>
              <a:t>Sometimes take the form of a “Philanthropy Week”</a:t>
            </a:r>
          </a:p>
        </p:txBody>
      </p:sp>
    </p:spTree>
    <p:extLst>
      <p:ext uri="{BB962C8B-B14F-4D97-AF65-F5344CB8AC3E}">
        <p14:creationId xmlns:p14="http://schemas.microsoft.com/office/powerpoint/2010/main" val="1428195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girls standing next to a table with drinks&#10;&#10;Description automatically generated">
            <a:extLst>
              <a:ext uri="{FF2B5EF4-FFF2-40B4-BE49-F238E27FC236}">
                <a16:creationId xmlns:a16="http://schemas.microsoft.com/office/drawing/2014/main" id="{BE69B950-F638-424D-8BAB-2327C8B715B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716" t="119" r="9790" b="10600"/>
          <a:stretch/>
        </p:blipFill>
        <p:spPr>
          <a:xfrm>
            <a:off x="-11968" y="1"/>
            <a:ext cx="7549418" cy="11309350"/>
          </a:xfrm>
        </p:spPr>
      </p:pic>
      <p:sp>
        <p:nvSpPr>
          <p:cNvPr id="2" name="Title 1">
            <a:extLst>
              <a:ext uri="{FF2B5EF4-FFF2-40B4-BE49-F238E27FC236}">
                <a16:creationId xmlns:a16="http://schemas.microsoft.com/office/drawing/2014/main" id="{94EEB33B-2E9C-B0BF-09F5-91DBBDF45FC0}"/>
              </a:ext>
            </a:extLst>
          </p:cNvPr>
          <p:cNvSpPr>
            <a:spLocks noGrp="1"/>
          </p:cNvSpPr>
          <p:nvPr>
            <p:ph type="title"/>
          </p:nvPr>
        </p:nvSpPr>
        <p:spPr>
          <a:xfrm>
            <a:off x="8528050" y="1582782"/>
            <a:ext cx="10591800" cy="1015663"/>
          </a:xfrm>
        </p:spPr>
        <p:txBody>
          <a:bodyPr/>
          <a:lstStyle/>
          <a:p>
            <a:r>
              <a:rPr lang="en-US"/>
              <a:t>Secondary Events</a:t>
            </a:r>
          </a:p>
        </p:txBody>
      </p:sp>
      <p:sp>
        <p:nvSpPr>
          <p:cNvPr id="3" name="Text Placeholder 2">
            <a:extLst>
              <a:ext uri="{FF2B5EF4-FFF2-40B4-BE49-F238E27FC236}">
                <a16:creationId xmlns:a16="http://schemas.microsoft.com/office/drawing/2014/main" id="{ED558B2A-4184-DD91-C67D-561435707638}"/>
              </a:ext>
            </a:extLst>
          </p:cNvPr>
          <p:cNvSpPr>
            <a:spLocks noGrp="1"/>
          </p:cNvSpPr>
          <p:nvPr>
            <p:ph type="body" idx="1"/>
          </p:nvPr>
        </p:nvSpPr>
        <p:spPr>
          <a:xfrm>
            <a:off x="8528050" y="2883232"/>
            <a:ext cx="10591800" cy="3077766"/>
          </a:xfrm>
        </p:spPr>
        <p:txBody>
          <a:bodyPr/>
          <a:lstStyle/>
          <a:p>
            <a:pPr marL="571500" indent="-571500">
              <a:spcAft>
                <a:spcPts val="2400"/>
              </a:spcAft>
              <a:buFont typeface="Arial" panose="020B0604020202020204" pitchFamily="34" charset="0"/>
              <a:buChar char="•"/>
            </a:pPr>
            <a:r>
              <a:rPr lang="en-US"/>
              <a:t>Raises awareness and includes a fundraising component</a:t>
            </a:r>
          </a:p>
          <a:p>
            <a:pPr marL="571500" indent="-571500">
              <a:spcAft>
                <a:spcPts val="2400"/>
              </a:spcAft>
              <a:buFont typeface="Arial" panose="020B0604020202020204" pitchFamily="34" charset="0"/>
              <a:buChar char="•"/>
            </a:pPr>
            <a:r>
              <a:rPr lang="en-US"/>
              <a:t>Smaller scale in nature and might be as simple as tabling or selling a glass of lemonade</a:t>
            </a:r>
          </a:p>
        </p:txBody>
      </p:sp>
    </p:spTree>
    <p:extLst>
      <p:ext uri="{BB962C8B-B14F-4D97-AF65-F5344CB8AC3E}">
        <p14:creationId xmlns:p14="http://schemas.microsoft.com/office/powerpoint/2010/main" val="863948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87B2-CAB7-9D31-7912-57FE6846358C}"/>
              </a:ext>
            </a:extLst>
          </p:cNvPr>
          <p:cNvSpPr>
            <a:spLocks noGrp="1"/>
          </p:cNvSpPr>
          <p:nvPr>
            <p:ph type="title"/>
          </p:nvPr>
        </p:nvSpPr>
        <p:spPr/>
        <p:txBody>
          <a:bodyPr/>
          <a:lstStyle/>
          <a:p>
            <a:r>
              <a:rPr lang="en-US"/>
              <a:t>Mock Philanthropy/Fundraising Event</a:t>
            </a:r>
          </a:p>
        </p:txBody>
      </p:sp>
      <p:sp>
        <p:nvSpPr>
          <p:cNvPr id="3" name="Text Placeholder 2">
            <a:extLst>
              <a:ext uri="{FF2B5EF4-FFF2-40B4-BE49-F238E27FC236}">
                <a16:creationId xmlns:a16="http://schemas.microsoft.com/office/drawing/2014/main" id="{FDEA1F15-0CBF-2FE4-3C4F-3F569A623C25}"/>
              </a:ext>
            </a:extLst>
          </p:cNvPr>
          <p:cNvSpPr>
            <a:spLocks noGrp="1"/>
          </p:cNvSpPr>
          <p:nvPr>
            <p:ph type="body" idx="1"/>
          </p:nvPr>
        </p:nvSpPr>
        <p:spPr>
          <a:xfrm>
            <a:off x="1201922" y="3063875"/>
            <a:ext cx="17765527" cy="2769989"/>
          </a:xfrm>
        </p:spPr>
        <p:txBody>
          <a:bodyPr/>
          <a:lstStyle/>
          <a:p>
            <a:endParaRPr lang="en-US"/>
          </a:p>
          <a:p>
            <a:r>
              <a:rPr lang="en-US"/>
              <a:t>At your table, determine whether you are hosting a primary or secondary philanthropy event—and then identify what that event will be. </a:t>
            </a:r>
          </a:p>
          <a:p>
            <a:endParaRPr lang="en-US"/>
          </a:p>
          <a:p>
            <a:r>
              <a:rPr lang="en-US"/>
              <a:t>Take about 2-3 minutes to develop this initial plan.</a:t>
            </a:r>
          </a:p>
        </p:txBody>
      </p:sp>
    </p:spTree>
    <p:extLst>
      <p:ext uri="{BB962C8B-B14F-4D97-AF65-F5344CB8AC3E}">
        <p14:creationId xmlns:p14="http://schemas.microsoft.com/office/powerpoint/2010/main" val="29269335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9EA8D-601A-F001-370A-4076CDA1D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E7D27-B60F-84E9-95F9-23FB26EBD146}"/>
              </a:ext>
            </a:extLst>
          </p:cNvPr>
          <p:cNvSpPr>
            <a:spLocks noGrp="1"/>
          </p:cNvSpPr>
          <p:nvPr>
            <p:ph type="title"/>
          </p:nvPr>
        </p:nvSpPr>
        <p:spPr/>
        <p:txBody>
          <a:bodyPr/>
          <a:lstStyle/>
          <a:p>
            <a:r>
              <a:rPr lang="en-US"/>
              <a:t>Mock Philanthropy/Fundraising Event</a:t>
            </a:r>
          </a:p>
        </p:txBody>
      </p:sp>
      <p:sp>
        <p:nvSpPr>
          <p:cNvPr id="3" name="Text Placeholder 2">
            <a:extLst>
              <a:ext uri="{FF2B5EF4-FFF2-40B4-BE49-F238E27FC236}">
                <a16:creationId xmlns:a16="http://schemas.microsoft.com/office/drawing/2014/main" id="{C01C46D4-8582-BB69-C830-D26111303193}"/>
              </a:ext>
            </a:extLst>
          </p:cNvPr>
          <p:cNvSpPr>
            <a:spLocks noGrp="1"/>
          </p:cNvSpPr>
          <p:nvPr>
            <p:ph type="body" idx="1"/>
          </p:nvPr>
        </p:nvSpPr>
        <p:spPr>
          <a:xfrm>
            <a:off x="1201922" y="3063875"/>
            <a:ext cx="17765527" cy="5601533"/>
          </a:xfrm>
        </p:spPr>
        <p:txBody>
          <a:bodyPr/>
          <a:lstStyle/>
          <a:p>
            <a:endParaRPr lang="en-US"/>
          </a:p>
          <a:p>
            <a:r>
              <a:rPr lang="en-US"/>
              <a:t>At your table, determine whether you are hosting a primary or secondary philanthropy event—and then identify what that event will be. </a:t>
            </a:r>
          </a:p>
          <a:p>
            <a:endParaRPr lang="en-US"/>
          </a:p>
          <a:p>
            <a:r>
              <a:rPr lang="en-US"/>
              <a:t>Take about 2-3 minutes to develop this initial plan.</a:t>
            </a:r>
          </a:p>
          <a:p>
            <a:endParaRPr lang="en-US"/>
          </a:p>
          <a:p>
            <a:pPr marL="571500" indent="-571500">
              <a:spcAft>
                <a:spcPts val="2400"/>
              </a:spcAft>
              <a:buFont typeface="Arial" panose="020B0604020202020204" pitchFamily="34" charset="0"/>
              <a:buChar char="•"/>
            </a:pPr>
            <a:r>
              <a:rPr lang="en-US"/>
              <a:t>Who is the beneficiary?</a:t>
            </a:r>
          </a:p>
          <a:p>
            <a:pPr marL="571500" indent="-571500">
              <a:spcAft>
                <a:spcPts val="2400"/>
              </a:spcAft>
              <a:buFont typeface="Arial" panose="020B0604020202020204" pitchFamily="34" charset="0"/>
              <a:buChar char="•"/>
            </a:pPr>
            <a:r>
              <a:rPr lang="en-US"/>
              <a:t>Who are we partnering or engaging with?</a:t>
            </a:r>
          </a:p>
          <a:p>
            <a:pPr marL="571500" indent="-571500">
              <a:spcAft>
                <a:spcPts val="2400"/>
              </a:spcAft>
              <a:buFont typeface="Arial" panose="020B0604020202020204" pitchFamily="34" charset="0"/>
              <a:buChar char="•"/>
            </a:pPr>
            <a:r>
              <a:rPr lang="en-US"/>
              <a:t>Is there an opportunity for a Local Impact Grant?</a:t>
            </a:r>
          </a:p>
        </p:txBody>
      </p:sp>
    </p:spTree>
    <p:extLst>
      <p:ext uri="{BB962C8B-B14F-4D97-AF65-F5344CB8AC3E}">
        <p14:creationId xmlns:p14="http://schemas.microsoft.com/office/powerpoint/2010/main" val="24800717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37B9C-F683-AD9F-47DC-D0DE32F1C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1F91F-429A-CD3B-7DB5-3A9CF986DB01}"/>
              </a:ext>
            </a:extLst>
          </p:cNvPr>
          <p:cNvSpPr>
            <a:spLocks noGrp="1"/>
          </p:cNvSpPr>
          <p:nvPr>
            <p:ph type="title"/>
          </p:nvPr>
        </p:nvSpPr>
        <p:spPr/>
        <p:txBody>
          <a:bodyPr/>
          <a:lstStyle/>
          <a:p>
            <a:r>
              <a:rPr lang="en-US"/>
              <a:t>Questions to Consider</a:t>
            </a:r>
          </a:p>
        </p:txBody>
      </p:sp>
      <p:sp>
        <p:nvSpPr>
          <p:cNvPr id="3" name="Text Placeholder 2">
            <a:extLst>
              <a:ext uri="{FF2B5EF4-FFF2-40B4-BE49-F238E27FC236}">
                <a16:creationId xmlns:a16="http://schemas.microsoft.com/office/drawing/2014/main" id="{F26C0E97-35A4-A577-3B2B-D24383C2EC06}"/>
              </a:ext>
            </a:extLst>
          </p:cNvPr>
          <p:cNvSpPr>
            <a:spLocks noGrp="1"/>
          </p:cNvSpPr>
          <p:nvPr>
            <p:ph type="body" idx="1"/>
          </p:nvPr>
        </p:nvSpPr>
        <p:spPr>
          <a:xfrm>
            <a:off x="1289050" y="2911474"/>
            <a:ext cx="15087600" cy="7478970"/>
          </a:xfrm>
        </p:spPr>
        <p:txBody>
          <a:bodyPr/>
          <a:lstStyle/>
          <a:p>
            <a:pPr marL="571500" indent="-571500">
              <a:spcAft>
                <a:spcPts val="1800"/>
              </a:spcAft>
              <a:buFont typeface="Arial" panose="020B0604020202020204" pitchFamily="34" charset="0"/>
              <a:buChar char="•"/>
            </a:pPr>
            <a:r>
              <a:rPr lang="en-US"/>
              <a:t>How does this event relate to the attendees? </a:t>
            </a:r>
          </a:p>
          <a:p>
            <a:pPr marL="571500" indent="-571500">
              <a:spcAft>
                <a:spcPts val="1800"/>
              </a:spcAft>
              <a:buFont typeface="Arial" panose="020B0604020202020204" pitchFamily="34" charset="0"/>
              <a:buChar char="•"/>
            </a:pPr>
            <a:r>
              <a:rPr lang="en-US"/>
              <a:t>How does this event fill a need on your campus or in your greater community? </a:t>
            </a:r>
          </a:p>
          <a:p>
            <a:pPr marL="571500" indent="-571500">
              <a:spcAft>
                <a:spcPts val="1800"/>
              </a:spcAft>
              <a:buFont typeface="Arial" panose="020B0604020202020204" pitchFamily="34" charset="0"/>
              <a:buChar char="•"/>
            </a:pPr>
            <a:r>
              <a:rPr lang="en-US"/>
              <a:t>How does this event align with the interests of your chapter and campus community? </a:t>
            </a:r>
          </a:p>
          <a:p>
            <a:pPr marL="571500" indent="-571500">
              <a:spcAft>
                <a:spcPts val="1800"/>
              </a:spcAft>
              <a:buFont typeface="Arial" panose="020B0604020202020204" pitchFamily="34" charset="0"/>
              <a:buChar char="•"/>
            </a:pPr>
            <a:r>
              <a:rPr lang="en-US"/>
              <a:t>How can you incorporate literacy education or advocacy? </a:t>
            </a:r>
          </a:p>
          <a:p>
            <a:pPr marL="571500" indent="-571500">
              <a:spcAft>
                <a:spcPts val="1800"/>
              </a:spcAft>
              <a:buFont typeface="Arial" panose="020B0604020202020204" pitchFamily="34" charset="0"/>
              <a:buChar char="•"/>
            </a:pPr>
            <a:r>
              <a:rPr lang="en-US"/>
              <a:t>What are your metrics of success—funds raised, number of participants and campus engagement, for example?</a:t>
            </a:r>
          </a:p>
          <a:p>
            <a:pPr marL="571500" indent="-571500">
              <a:spcAft>
                <a:spcPts val="1800"/>
              </a:spcAft>
              <a:buFont typeface="Arial" panose="020B0604020202020204" pitchFamily="34" charset="0"/>
              <a:buChar char="•"/>
            </a:pPr>
            <a:r>
              <a:rPr lang="en-US"/>
              <a:t>How does this event align with the interests of your members? </a:t>
            </a:r>
          </a:p>
          <a:p>
            <a:pPr marL="571500" indent="-571500">
              <a:spcAft>
                <a:spcPts val="1800"/>
              </a:spcAft>
              <a:buFont typeface="Arial" panose="020B0604020202020204" pitchFamily="34" charset="0"/>
              <a:buChar char="•"/>
            </a:pPr>
            <a:r>
              <a:rPr lang="en-US"/>
              <a:t>Have you talked with leaders in your community to identify their needs? </a:t>
            </a:r>
          </a:p>
        </p:txBody>
      </p:sp>
    </p:spTree>
    <p:extLst>
      <p:ext uri="{BB962C8B-B14F-4D97-AF65-F5344CB8AC3E}">
        <p14:creationId xmlns:p14="http://schemas.microsoft.com/office/powerpoint/2010/main" val="2563494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B15A4-5E6B-25BB-8025-495E1A8B22B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6C4EBC1-40D2-9B4E-0B15-BBEDA7CCDAFE}"/>
              </a:ext>
            </a:extLst>
          </p:cNvPr>
          <p:cNvSpPr>
            <a:spLocks noGrp="1"/>
          </p:cNvSpPr>
          <p:nvPr>
            <p:ph type="title"/>
          </p:nvPr>
        </p:nvSpPr>
        <p:spPr/>
        <p:txBody>
          <a:bodyPr/>
          <a:lstStyle/>
          <a:p>
            <a:r>
              <a:rPr lang="en-US"/>
              <a:t>Risk Management</a:t>
            </a:r>
          </a:p>
        </p:txBody>
      </p:sp>
      <p:sp>
        <p:nvSpPr>
          <p:cNvPr id="9" name="Text Placeholder 8">
            <a:extLst>
              <a:ext uri="{FF2B5EF4-FFF2-40B4-BE49-F238E27FC236}">
                <a16:creationId xmlns:a16="http://schemas.microsoft.com/office/drawing/2014/main" id="{63484608-A4D5-0BBE-B242-9E49193C2B37}"/>
              </a:ext>
            </a:extLst>
          </p:cNvPr>
          <p:cNvSpPr>
            <a:spLocks noGrp="1"/>
          </p:cNvSpPr>
          <p:nvPr>
            <p:ph type="body" idx="1"/>
          </p:nvPr>
        </p:nvSpPr>
        <p:spPr>
          <a:xfrm>
            <a:off x="1201922" y="3063875"/>
            <a:ext cx="17765527" cy="2046714"/>
          </a:xfrm>
        </p:spPr>
        <p:txBody>
          <a:bodyPr wrap="square" lIns="0" tIns="0" rIns="0" bIns="0" anchor="t">
            <a:spAutoFit/>
          </a:bodyPr>
          <a:lstStyle/>
          <a:p>
            <a:pPr marL="571500" indent="-571500">
              <a:spcAft>
                <a:spcPts val="3000"/>
              </a:spcAft>
              <a:buFont typeface="Arial" panose="020B0604020202020204" pitchFamily="34" charset="0"/>
              <a:buChar char="•"/>
            </a:pPr>
            <a:r>
              <a:rPr lang="en-US">
                <a:latin typeface="Gotham Book"/>
              </a:rPr>
              <a:t>Have you consulted with your Vice President Risk Management (VPRM)? </a:t>
            </a:r>
          </a:p>
          <a:p>
            <a:pPr marL="571500" indent="-571500">
              <a:spcAft>
                <a:spcPts val="3000"/>
              </a:spcAft>
              <a:buFont typeface="Arial" panose="020B0604020202020204" pitchFamily="34" charset="0"/>
              <a:buChar char="•"/>
            </a:pPr>
            <a:r>
              <a:rPr lang="en-US">
                <a:latin typeface="Gotham Book"/>
              </a:rPr>
              <a:t>Your VPRM will help identify if your event is high risk and what forms, contracts and plans need to be completed. </a:t>
            </a:r>
          </a:p>
        </p:txBody>
      </p:sp>
    </p:spTree>
    <p:extLst>
      <p:ext uri="{BB962C8B-B14F-4D97-AF65-F5344CB8AC3E}">
        <p14:creationId xmlns:p14="http://schemas.microsoft.com/office/powerpoint/2010/main" val="2627826833"/>
      </p:ext>
    </p:extLst>
  </p:cSld>
  <p:clrMapOvr>
    <a:masterClrMapping/>
  </p:clrMapOvr>
  <p:extLst>
    <p:ext uri="{6950BFC3-D8DA-4A85-94F7-54DA5524770B}">
      <p188:commentRel xmlns:p188="http://schemas.microsoft.com/office/powerpoint/2018/8/main" r:id="rId2"/>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3AD08-05BA-E9B6-17EA-9C00BC783E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46BB6-EA4E-E280-8DD6-6E18C3A2C4FE}"/>
              </a:ext>
            </a:extLst>
          </p:cNvPr>
          <p:cNvSpPr>
            <a:spLocks noGrp="1"/>
          </p:cNvSpPr>
          <p:nvPr>
            <p:ph type="title"/>
          </p:nvPr>
        </p:nvSpPr>
        <p:spPr/>
        <p:txBody>
          <a:bodyPr/>
          <a:lstStyle/>
          <a:p>
            <a:r>
              <a:rPr lang="en-US"/>
              <a:t>Finance</a:t>
            </a:r>
          </a:p>
        </p:txBody>
      </p:sp>
      <p:sp>
        <p:nvSpPr>
          <p:cNvPr id="3" name="Text Placeholder 2">
            <a:extLst>
              <a:ext uri="{FF2B5EF4-FFF2-40B4-BE49-F238E27FC236}">
                <a16:creationId xmlns:a16="http://schemas.microsoft.com/office/drawing/2014/main" id="{76246C5C-3A6B-4A8C-9097-44A0C0B3769E}"/>
              </a:ext>
            </a:extLst>
          </p:cNvPr>
          <p:cNvSpPr>
            <a:spLocks noGrp="1"/>
          </p:cNvSpPr>
          <p:nvPr>
            <p:ph type="body" idx="1"/>
          </p:nvPr>
        </p:nvSpPr>
        <p:spPr>
          <a:xfrm>
            <a:off x="1201923" y="3063875"/>
            <a:ext cx="15784328" cy="2985433"/>
          </a:xfrm>
        </p:spPr>
        <p:txBody>
          <a:bodyPr/>
          <a:lstStyle/>
          <a:p>
            <a:pPr marL="571500" indent="-571500">
              <a:spcAft>
                <a:spcPts val="3000"/>
              </a:spcAft>
              <a:buFont typeface="Arial" panose="020B0604020202020204" pitchFamily="34" charset="0"/>
              <a:buChar char="•"/>
            </a:pPr>
            <a:r>
              <a:rPr lang="en-US"/>
              <a:t>What are your estimated financial targets? </a:t>
            </a:r>
          </a:p>
          <a:p>
            <a:pPr marL="571500" indent="-571500">
              <a:spcAft>
                <a:spcPts val="3000"/>
              </a:spcAft>
              <a:buFont typeface="Arial" panose="020B0604020202020204" pitchFamily="34" charset="0"/>
              <a:buChar char="•"/>
            </a:pPr>
            <a:r>
              <a:rPr lang="en-US"/>
              <a:t>Are you splitting proceeds with a co-hosting organization? </a:t>
            </a:r>
          </a:p>
          <a:p>
            <a:pPr marL="571500" indent="-571500">
              <a:spcAft>
                <a:spcPts val="3000"/>
              </a:spcAft>
              <a:buFont typeface="Arial" panose="020B0604020202020204" pitchFamily="34" charset="0"/>
              <a:buChar char="•"/>
            </a:pPr>
            <a:r>
              <a:rPr lang="en-US"/>
              <a:t>Does your chapter have time left in the semester to vote to approve your donation?</a:t>
            </a:r>
          </a:p>
        </p:txBody>
      </p:sp>
    </p:spTree>
    <p:extLst>
      <p:ext uri="{BB962C8B-B14F-4D97-AF65-F5344CB8AC3E}">
        <p14:creationId xmlns:p14="http://schemas.microsoft.com/office/powerpoint/2010/main" val="2461728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64F60-FDB0-DED7-BB1A-5599BE035F6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0425068-FD06-86D9-9E5D-9DDF4AC388BA}"/>
              </a:ext>
            </a:extLst>
          </p:cNvPr>
          <p:cNvSpPr>
            <a:spLocks noGrp="1"/>
          </p:cNvSpPr>
          <p:nvPr>
            <p:ph type="title"/>
          </p:nvPr>
        </p:nvSpPr>
        <p:spPr/>
        <p:txBody>
          <a:bodyPr/>
          <a:lstStyle/>
          <a:p>
            <a:r>
              <a:rPr lang="en-US"/>
              <a:t>PR/Marketing</a:t>
            </a:r>
          </a:p>
        </p:txBody>
      </p:sp>
      <p:sp>
        <p:nvSpPr>
          <p:cNvPr id="9" name="Text Placeholder 8">
            <a:extLst>
              <a:ext uri="{FF2B5EF4-FFF2-40B4-BE49-F238E27FC236}">
                <a16:creationId xmlns:a16="http://schemas.microsoft.com/office/drawing/2014/main" id="{C5A89F44-B978-17CC-2672-D9559B543448}"/>
              </a:ext>
            </a:extLst>
          </p:cNvPr>
          <p:cNvSpPr>
            <a:spLocks noGrp="1"/>
          </p:cNvSpPr>
          <p:nvPr>
            <p:ph type="body" idx="1"/>
          </p:nvPr>
        </p:nvSpPr>
        <p:spPr>
          <a:xfrm>
            <a:off x="1201922" y="3063875"/>
            <a:ext cx="17765527" cy="5139869"/>
          </a:xfrm>
        </p:spPr>
        <p:txBody>
          <a:bodyPr/>
          <a:lstStyle/>
          <a:p>
            <a:pPr marL="571500" indent="-571500">
              <a:spcAft>
                <a:spcPts val="3000"/>
              </a:spcAft>
              <a:buFont typeface="Arial" panose="020B0604020202020204" pitchFamily="34" charset="0"/>
              <a:buChar char="•"/>
            </a:pPr>
            <a:r>
              <a:rPr lang="en-US"/>
              <a:t>What communities are you hoping to engage with this event? </a:t>
            </a:r>
          </a:p>
          <a:p>
            <a:pPr marL="571500" indent="-571500">
              <a:spcAft>
                <a:spcPts val="3000"/>
              </a:spcAft>
              <a:buFont typeface="Arial" panose="020B0604020202020204" pitchFamily="34" charset="0"/>
              <a:buChar char="•"/>
            </a:pPr>
            <a:r>
              <a:rPr lang="en-US"/>
              <a:t>How will you promote the event? Do your promotional materials identify the organization receiving the donation? </a:t>
            </a:r>
          </a:p>
          <a:p>
            <a:pPr marL="571500" indent="-571500">
              <a:spcAft>
                <a:spcPts val="3000"/>
              </a:spcAft>
              <a:buFont typeface="Arial" panose="020B0604020202020204" pitchFamily="34" charset="0"/>
              <a:buChar char="•"/>
            </a:pPr>
            <a:r>
              <a:rPr lang="en-US"/>
              <a:t>Will you be creating apparel or merchandise for this event? </a:t>
            </a:r>
          </a:p>
          <a:p>
            <a:pPr marL="571500" indent="-571500">
              <a:spcAft>
                <a:spcPts val="1200"/>
              </a:spcAft>
              <a:buFont typeface="Arial" panose="020B0604020202020204" pitchFamily="34" charset="0"/>
              <a:buChar char="•"/>
            </a:pPr>
            <a:r>
              <a:rPr lang="en-US"/>
              <a:t>Consider post-event communications.</a:t>
            </a:r>
          </a:p>
          <a:p>
            <a:pPr marL="1028700" lvl="1" indent="-571500">
              <a:spcAft>
                <a:spcPts val="600"/>
              </a:spcAft>
              <a:buFont typeface="Arial" panose="020B0604020202020204" pitchFamily="34" charset="0"/>
              <a:buChar char="•"/>
            </a:pPr>
            <a:r>
              <a:rPr lang="en-US" sz="3200">
                <a:solidFill>
                  <a:schemeClr val="tx1"/>
                </a:solidFill>
                <a:latin typeface="Gotham Book" pitchFamily="50" charset="0"/>
              </a:rPr>
              <a:t>Thank you notes</a:t>
            </a:r>
          </a:p>
          <a:p>
            <a:pPr marL="1028700" lvl="1" indent="-571500">
              <a:spcAft>
                <a:spcPts val="3000"/>
              </a:spcAft>
              <a:buFont typeface="Arial" panose="020B0604020202020204" pitchFamily="34" charset="0"/>
              <a:buChar char="•"/>
            </a:pPr>
            <a:r>
              <a:rPr lang="en-US" sz="3200">
                <a:solidFill>
                  <a:schemeClr val="tx1"/>
                </a:solidFill>
                <a:latin typeface="Gotham Book" pitchFamily="50" charset="0"/>
              </a:rPr>
              <a:t>Fundraising updates on socials</a:t>
            </a:r>
          </a:p>
        </p:txBody>
      </p:sp>
    </p:spTree>
    <p:extLst>
      <p:ext uri="{BB962C8B-B14F-4D97-AF65-F5344CB8AC3E}">
        <p14:creationId xmlns:p14="http://schemas.microsoft.com/office/powerpoint/2010/main" val="2218470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23D95-6D3F-F7BF-FBA6-61440F8C76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2C22B6-B1BD-97E8-96FA-B4493E94D602}"/>
              </a:ext>
            </a:extLst>
          </p:cNvPr>
          <p:cNvSpPr>
            <a:spLocks noGrp="1"/>
          </p:cNvSpPr>
          <p:nvPr>
            <p:ph type="title"/>
          </p:nvPr>
        </p:nvSpPr>
        <p:spPr/>
        <p:txBody>
          <a:bodyPr/>
          <a:lstStyle/>
          <a:p>
            <a:r>
              <a:rPr lang="en-US"/>
              <a:t>Roles &amp; Responsibilities</a:t>
            </a:r>
          </a:p>
        </p:txBody>
      </p:sp>
      <p:sp>
        <p:nvSpPr>
          <p:cNvPr id="3" name="Text Placeholder 2">
            <a:extLst>
              <a:ext uri="{FF2B5EF4-FFF2-40B4-BE49-F238E27FC236}">
                <a16:creationId xmlns:a16="http://schemas.microsoft.com/office/drawing/2014/main" id="{1EA0327A-D8EE-A44F-C00A-4EA3C60B84D1}"/>
              </a:ext>
            </a:extLst>
          </p:cNvPr>
          <p:cNvSpPr>
            <a:spLocks noGrp="1"/>
          </p:cNvSpPr>
          <p:nvPr>
            <p:ph type="body" idx="1"/>
          </p:nvPr>
        </p:nvSpPr>
        <p:spPr>
          <a:xfrm>
            <a:off x="1201922" y="3063875"/>
            <a:ext cx="17765527" cy="3370153"/>
          </a:xfrm>
        </p:spPr>
        <p:txBody>
          <a:bodyPr/>
          <a:lstStyle/>
          <a:p>
            <a:pPr marL="571500" indent="-571500">
              <a:spcAft>
                <a:spcPts val="3000"/>
              </a:spcAft>
              <a:buFont typeface="Arial" panose="020B0604020202020204" pitchFamily="34" charset="0"/>
              <a:buChar char="•"/>
            </a:pPr>
            <a:r>
              <a:rPr lang="en-US"/>
              <a:t>Who is all is involved in event planning and execution?</a:t>
            </a:r>
          </a:p>
          <a:p>
            <a:pPr marL="571500" indent="-571500">
              <a:spcAft>
                <a:spcPts val="3000"/>
              </a:spcAft>
              <a:buFont typeface="Arial" panose="020B0604020202020204" pitchFamily="34" charset="0"/>
              <a:buChar char="•"/>
            </a:pPr>
            <a:r>
              <a:rPr lang="en-US"/>
              <a:t>Who is responsible for what?</a:t>
            </a:r>
          </a:p>
          <a:p>
            <a:pPr marL="571500" indent="-571500">
              <a:spcAft>
                <a:spcPts val="3000"/>
              </a:spcAft>
              <a:buFont typeface="Arial" panose="020B0604020202020204" pitchFamily="34" charset="0"/>
              <a:buChar char="•"/>
            </a:pPr>
            <a:r>
              <a:rPr lang="en-US"/>
              <a:t>Is everyone included?</a:t>
            </a:r>
          </a:p>
          <a:p>
            <a:pPr marL="571500" indent="-571500">
              <a:spcAft>
                <a:spcPts val="3000"/>
              </a:spcAft>
              <a:buFont typeface="Arial" panose="020B0604020202020204" pitchFamily="34" charset="0"/>
              <a:buChar char="•"/>
            </a:pPr>
            <a:r>
              <a:rPr lang="en-US"/>
              <a:t>Delegation is your friend!</a:t>
            </a:r>
          </a:p>
        </p:txBody>
      </p:sp>
    </p:spTree>
    <p:extLst>
      <p:ext uri="{BB962C8B-B14F-4D97-AF65-F5344CB8AC3E}">
        <p14:creationId xmlns:p14="http://schemas.microsoft.com/office/powerpoint/2010/main" val="3892843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9D5228B9-6ADF-D83B-DB67-3BD83DB7AC6D}"/>
              </a:ext>
            </a:extLst>
          </p:cNvPr>
          <p:cNvSpPr>
            <a:spLocks noGrp="1"/>
          </p:cNvSpPr>
          <p:nvPr>
            <p:ph type="title"/>
          </p:nvPr>
        </p:nvSpPr>
        <p:spPr>
          <a:xfrm>
            <a:off x="1201922" y="1387475"/>
            <a:ext cx="17765527" cy="1015663"/>
          </a:xfrm>
        </p:spPr>
        <p:txBody>
          <a:bodyPr/>
          <a:lstStyle/>
          <a:p>
            <a:r>
              <a:rPr lang="en-US"/>
              <a:t>Engagement &amp; Resources</a:t>
            </a:r>
          </a:p>
        </p:txBody>
      </p:sp>
      <p:sp>
        <p:nvSpPr>
          <p:cNvPr id="31" name="Text Placeholder 30">
            <a:extLst>
              <a:ext uri="{FF2B5EF4-FFF2-40B4-BE49-F238E27FC236}">
                <a16:creationId xmlns:a16="http://schemas.microsoft.com/office/drawing/2014/main" id="{9834C8AD-3350-EF0E-912D-CE009F64F9D3}"/>
              </a:ext>
            </a:extLst>
          </p:cNvPr>
          <p:cNvSpPr>
            <a:spLocks noGrp="1"/>
          </p:cNvSpPr>
          <p:nvPr>
            <p:ph type="body" sz="quarter" idx="11"/>
          </p:nvPr>
        </p:nvSpPr>
        <p:spPr>
          <a:xfrm>
            <a:off x="984250" y="7635875"/>
            <a:ext cx="4506912" cy="492443"/>
          </a:xfrm>
        </p:spPr>
        <p:txBody>
          <a:bodyPr/>
          <a:lstStyle/>
          <a:p>
            <a:pPr algn="ctr"/>
            <a:r>
              <a:rPr lang="en-US"/>
              <a:t>Facilitators</a:t>
            </a:r>
          </a:p>
        </p:txBody>
      </p:sp>
      <p:sp>
        <p:nvSpPr>
          <p:cNvPr id="33" name="Text Placeholder 32">
            <a:extLst>
              <a:ext uri="{FF2B5EF4-FFF2-40B4-BE49-F238E27FC236}">
                <a16:creationId xmlns:a16="http://schemas.microsoft.com/office/drawing/2014/main" id="{20583798-37B6-38C2-F869-4475AA6F2A18}"/>
              </a:ext>
            </a:extLst>
          </p:cNvPr>
          <p:cNvSpPr>
            <a:spLocks noGrp="1"/>
          </p:cNvSpPr>
          <p:nvPr>
            <p:ph type="body" sz="quarter" idx="13"/>
          </p:nvPr>
        </p:nvSpPr>
        <p:spPr>
          <a:xfrm>
            <a:off x="6155856" y="7635875"/>
            <a:ext cx="4506912" cy="492443"/>
          </a:xfrm>
        </p:spPr>
        <p:txBody>
          <a:bodyPr/>
          <a:lstStyle/>
          <a:p>
            <a:pPr algn="ctr"/>
            <a:r>
              <a:rPr lang="en-US"/>
              <a:t>PowerPoint</a:t>
            </a:r>
          </a:p>
        </p:txBody>
      </p:sp>
      <p:sp>
        <p:nvSpPr>
          <p:cNvPr id="35" name="Text Placeholder 34">
            <a:extLst>
              <a:ext uri="{FF2B5EF4-FFF2-40B4-BE49-F238E27FC236}">
                <a16:creationId xmlns:a16="http://schemas.microsoft.com/office/drawing/2014/main" id="{5A20A598-9F5F-06AF-C630-0087C58EC70F}"/>
              </a:ext>
            </a:extLst>
          </p:cNvPr>
          <p:cNvSpPr>
            <a:spLocks noGrp="1"/>
          </p:cNvSpPr>
          <p:nvPr>
            <p:ph type="body" sz="quarter" idx="15"/>
          </p:nvPr>
        </p:nvSpPr>
        <p:spPr>
          <a:xfrm>
            <a:off x="11327463" y="7635875"/>
            <a:ext cx="4506912" cy="492443"/>
          </a:xfrm>
        </p:spPr>
        <p:txBody>
          <a:bodyPr/>
          <a:lstStyle/>
          <a:p>
            <a:pPr algn="ctr"/>
            <a:r>
              <a:rPr lang="en-US"/>
              <a:t>Workbook</a:t>
            </a:r>
          </a:p>
        </p:txBody>
      </p:sp>
      <p:pic>
        <p:nvPicPr>
          <p:cNvPr id="2" name="Picture Placeholder 1">
            <a:extLst>
              <a:ext uri="{FF2B5EF4-FFF2-40B4-BE49-F238E27FC236}">
                <a16:creationId xmlns:a16="http://schemas.microsoft.com/office/drawing/2014/main" id="{E5026E69-CFBB-8078-B8E6-FCF69E574DA6}"/>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a:stretch/>
        </p:blipFill>
        <p:spPr>
          <a:xfrm>
            <a:off x="1201738" y="3443288"/>
            <a:ext cx="3730625" cy="3730625"/>
          </a:xfrm>
          <a:prstGeom prst="rect">
            <a:avLst/>
          </a:prstGeom>
        </p:spPr>
      </p:pic>
      <p:pic>
        <p:nvPicPr>
          <p:cNvPr id="3" name="Picture Placeholder 2">
            <a:extLst>
              <a:ext uri="{FF2B5EF4-FFF2-40B4-BE49-F238E27FC236}">
                <a16:creationId xmlns:a16="http://schemas.microsoft.com/office/drawing/2014/main" id="{C4DDF04E-3C21-EB35-A135-373204D50C9E}"/>
              </a:ext>
            </a:extLst>
          </p:cNvPr>
          <p:cNvPicPr>
            <a:picLocks noGrp="1" noChangeAspect="1"/>
          </p:cNvPicPr>
          <p:nvPr>
            <p:ph type="pic" sz="quarter" idx="12"/>
          </p:nvPr>
        </p:nvPicPr>
        <p:blipFill>
          <a:blip r:embed="rId4">
            <a:extLst>
              <a:ext uri="{96DAC541-7B7A-43D3-8B79-37D633B846F1}">
                <asvg:svgBlip xmlns:asvg="http://schemas.microsoft.com/office/drawing/2016/SVG/main" r:embed="rId5"/>
              </a:ext>
            </a:extLst>
          </a:blip>
          <a:srcRect/>
          <a:stretch/>
        </p:blipFill>
        <p:spPr>
          <a:xfrm>
            <a:off x="6373813" y="3443288"/>
            <a:ext cx="3730625" cy="3730625"/>
          </a:xfrm>
          <a:prstGeom prst="rect">
            <a:avLst/>
          </a:prstGeom>
        </p:spPr>
      </p:pic>
      <p:pic>
        <p:nvPicPr>
          <p:cNvPr id="4" name="Picture Placeholder 3">
            <a:extLst>
              <a:ext uri="{FF2B5EF4-FFF2-40B4-BE49-F238E27FC236}">
                <a16:creationId xmlns:a16="http://schemas.microsoft.com/office/drawing/2014/main" id="{803BF9CD-5EF4-7AFB-67E0-D43855E54B99}"/>
              </a:ext>
            </a:extLst>
          </p:cNvPr>
          <p:cNvPicPr>
            <a:picLocks noGrp="1" noChangeAspect="1"/>
          </p:cNvPicPr>
          <p:nvPr>
            <p:ph type="pic" sz="quarter" idx="14"/>
          </p:nvPr>
        </p:nvPicPr>
        <p:blipFill>
          <a:blip r:embed="rId6">
            <a:extLst>
              <a:ext uri="{96DAC541-7B7A-43D3-8B79-37D633B846F1}">
                <asvg:svgBlip xmlns:asvg="http://schemas.microsoft.com/office/drawing/2016/SVG/main" r:embed="rId7"/>
              </a:ext>
            </a:extLst>
          </a:blip>
          <a:srcRect/>
          <a:stretch/>
        </p:blipFill>
        <p:spPr>
          <a:xfrm>
            <a:off x="11545888" y="3443288"/>
            <a:ext cx="3730625" cy="3730625"/>
          </a:xfrm>
          <a:prstGeom prst="rect">
            <a:avLst/>
          </a:prstGeom>
        </p:spPr>
      </p:pic>
      <p:sp>
        <p:nvSpPr>
          <p:cNvPr id="5" name="Title 28">
            <a:extLst>
              <a:ext uri="{FF2B5EF4-FFF2-40B4-BE49-F238E27FC236}">
                <a16:creationId xmlns:a16="http://schemas.microsoft.com/office/drawing/2014/main" id="{ED1C3449-6049-275F-1F4B-9010EE526497}"/>
              </a:ext>
            </a:extLst>
          </p:cNvPr>
          <p:cNvSpPr txBox="1">
            <a:spLocks/>
          </p:cNvSpPr>
          <p:nvPr/>
        </p:nvSpPr>
        <p:spPr>
          <a:xfrm>
            <a:off x="984250" y="9556019"/>
            <a:ext cx="17765527" cy="1015663"/>
          </a:xfrm>
          <a:prstGeom prst="rect">
            <a:avLst/>
          </a:prstGeom>
        </p:spPr>
        <p:txBody>
          <a:bodyPr wrap="square" lIns="0" tIns="0" rIns="0" bIns="0" anchor="b" anchorCtr="0">
            <a:spAutoFit/>
          </a:bodyPr>
          <a:lstStyle>
            <a:lvl1pPr eaLnBrk="1" hangingPunct="1">
              <a:defRPr sz="6600" b="0" i="0">
                <a:solidFill>
                  <a:schemeClr val="tx2"/>
                </a:solidFill>
                <a:latin typeface="Hello Mogels"/>
                <a:ea typeface="+mj-ea"/>
                <a:cs typeface="Hello Mogels"/>
              </a:defRPr>
            </a:lvl1pPr>
          </a:lstStyle>
          <a:p>
            <a:pPr algn="r"/>
            <a:r>
              <a:rPr lang="en-US"/>
              <a:t>…and each other!</a:t>
            </a:r>
          </a:p>
        </p:txBody>
      </p:sp>
    </p:spTree>
    <p:extLst>
      <p:ext uri="{BB962C8B-B14F-4D97-AF65-F5344CB8AC3E}">
        <p14:creationId xmlns:p14="http://schemas.microsoft.com/office/powerpoint/2010/main" val="2135010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DC45-2DA7-ED0C-73C5-5C6E48B93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E361F5-5E79-5024-634C-3220EDDEEF76}"/>
              </a:ext>
            </a:extLst>
          </p:cNvPr>
          <p:cNvSpPr>
            <a:spLocks noGrp="1"/>
          </p:cNvSpPr>
          <p:nvPr>
            <p:ph type="title"/>
          </p:nvPr>
        </p:nvSpPr>
        <p:spPr/>
        <p:txBody>
          <a:bodyPr/>
          <a:lstStyle/>
          <a:p>
            <a:r>
              <a:rPr lang="en-US"/>
              <a:t>Questions to Consider</a:t>
            </a:r>
          </a:p>
        </p:txBody>
      </p:sp>
      <p:sp>
        <p:nvSpPr>
          <p:cNvPr id="3" name="Text Placeholder 2">
            <a:extLst>
              <a:ext uri="{FF2B5EF4-FFF2-40B4-BE49-F238E27FC236}">
                <a16:creationId xmlns:a16="http://schemas.microsoft.com/office/drawing/2014/main" id="{87811283-9EB6-873F-2613-B6F909BB2BF9}"/>
              </a:ext>
            </a:extLst>
          </p:cNvPr>
          <p:cNvSpPr>
            <a:spLocks noGrp="1"/>
          </p:cNvSpPr>
          <p:nvPr>
            <p:ph type="body" idx="1"/>
          </p:nvPr>
        </p:nvSpPr>
        <p:spPr>
          <a:xfrm>
            <a:off x="1289050" y="2911474"/>
            <a:ext cx="15087600" cy="7478970"/>
          </a:xfrm>
        </p:spPr>
        <p:txBody>
          <a:bodyPr/>
          <a:lstStyle/>
          <a:p>
            <a:pPr marL="571500" indent="-571500">
              <a:spcAft>
                <a:spcPts val="1800"/>
              </a:spcAft>
              <a:buFont typeface="Arial" panose="020B0604020202020204" pitchFamily="34" charset="0"/>
              <a:buChar char="•"/>
            </a:pPr>
            <a:r>
              <a:rPr lang="en-US"/>
              <a:t>How does this event relate to the attendees? </a:t>
            </a:r>
          </a:p>
          <a:p>
            <a:pPr marL="571500" indent="-571500">
              <a:spcAft>
                <a:spcPts val="1800"/>
              </a:spcAft>
              <a:buFont typeface="Arial" panose="020B0604020202020204" pitchFamily="34" charset="0"/>
              <a:buChar char="•"/>
            </a:pPr>
            <a:r>
              <a:rPr lang="en-US"/>
              <a:t>How does this event fill a need on your campus or in your greater community? </a:t>
            </a:r>
          </a:p>
          <a:p>
            <a:pPr marL="571500" indent="-571500">
              <a:spcAft>
                <a:spcPts val="1800"/>
              </a:spcAft>
              <a:buFont typeface="Arial" panose="020B0604020202020204" pitchFamily="34" charset="0"/>
              <a:buChar char="•"/>
            </a:pPr>
            <a:r>
              <a:rPr lang="en-US"/>
              <a:t>How does this event align with the interests of your chapter and campus community? </a:t>
            </a:r>
          </a:p>
          <a:p>
            <a:pPr marL="571500" indent="-571500">
              <a:spcAft>
                <a:spcPts val="1800"/>
              </a:spcAft>
              <a:buFont typeface="Arial" panose="020B0604020202020204" pitchFamily="34" charset="0"/>
              <a:buChar char="•"/>
            </a:pPr>
            <a:r>
              <a:rPr lang="en-US"/>
              <a:t>How can you incorporate literacy education or advocacy? </a:t>
            </a:r>
          </a:p>
          <a:p>
            <a:pPr marL="571500" indent="-571500">
              <a:spcAft>
                <a:spcPts val="1800"/>
              </a:spcAft>
              <a:buFont typeface="Arial" panose="020B0604020202020204" pitchFamily="34" charset="0"/>
              <a:buChar char="•"/>
            </a:pPr>
            <a:r>
              <a:rPr lang="en-US"/>
              <a:t>What are your metrics of success—funds raised, number of participants and campus engagement, for example?</a:t>
            </a:r>
          </a:p>
          <a:p>
            <a:pPr marL="571500" indent="-571500">
              <a:spcAft>
                <a:spcPts val="1800"/>
              </a:spcAft>
              <a:buFont typeface="Arial" panose="020B0604020202020204" pitchFamily="34" charset="0"/>
              <a:buChar char="•"/>
            </a:pPr>
            <a:r>
              <a:rPr lang="en-US"/>
              <a:t>How does this event align with the interests of your members? </a:t>
            </a:r>
          </a:p>
          <a:p>
            <a:pPr marL="571500" indent="-571500">
              <a:spcAft>
                <a:spcPts val="1800"/>
              </a:spcAft>
              <a:buFont typeface="Arial" panose="020B0604020202020204" pitchFamily="34" charset="0"/>
              <a:buChar char="•"/>
            </a:pPr>
            <a:r>
              <a:rPr lang="en-US"/>
              <a:t>Have you talked with leaders in your community to identify their needs? </a:t>
            </a:r>
          </a:p>
        </p:txBody>
      </p:sp>
    </p:spTree>
    <p:extLst>
      <p:ext uri="{BB962C8B-B14F-4D97-AF65-F5344CB8AC3E}">
        <p14:creationId xmlns:p14="http://schemas.microsoft.com/office/powerpoint/2010/main" val="23432731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83B558-055B-92C5-81CF-8A8903A380BC}"/>
              </a:ext>
            </a:extLst>
          </p:cNvPr>
          <p:cNvSpPr>
            <a:spLocks noGrp="1"/>
          </p:cNvSpPr>
          <p:nvPr>
            <p:ph type="title"/>
          </p:nvPr>
        </p:nvSpPr>
        <p:spPr/>
        <p:txBody>
          <a:bodyPr/>
          <a:lstStyle/>
          <a:p>
            <a:r>
              <a:rPr lang="en-US"/>
              <a:t>Post-Event To-Dos</a:t>
            </a:r>
          </a:p>
        </p:txBody>
      </p:sp>
      <p:sp>
        <p:nvSpPr>
          <p:cNvPr id="5" name="Text Placeholder 4">
            <a:extLst>
              <a:ext uri="{FF2B5EF4-FFF2-40B4-BE49-F238E27FC236}">
                <a16:creationId xmlns:a16="http://schemas.microsoft.com/office/drawing/2014/main" id="{020F7A47-A3C4-1118-F37B-BD60F8D3126E}"/>
              </a:ext>
            </a:extLst>
          </p:cNvPr>
          <p:cNvSpPr>
            <a:spLocks noGrp="1"/>
          </p:cNvSpPr>
          <p:nvPr>
            <p:ph type="body" idx="1"/>
          </p:nvPr>
        </p:nvSpPr>
        <p:spPr>
          <a:xfrm>
            <a:off x="1201923" y="3063875"/>
            <a:ext cx="15631928" cy="7086600"/>
          </a:xfrm>
        </p:spPr>
        <p:txBody>
          <a:bodyPr/>
          <a:lstStyle/>
          <a:p>
            <a:pPr marL="457200" indent="-457200">
              <a:spcBef>
                <a:spcPts val="1200"/>
              </a:spcBef>
              <a:spcAft>
                <a:spcPts val="3000"/>
              </a:spcAft>
              <a:buFont typeface="Arial" panose="020B0604020202020204" pitchFamily="34" charset="0"/>
              <a:buChar char="•"/>
            </a:pPr>
            <a:r>
              <a:rPr lang="en-US"/>
              <a:t>Finalize all tabs of the Fundraising Tracking Sheet within 10 days of the event.​​</a:t>
            </a:r>
          </a:p>
          <a:p>
            <a:pPr marL="457200" indent="-457200">
              <a:spcBef>
                <a:spcPts val="1200"/>
              </a:spcBef>
              <a:spcAft>
                <a:spcPts val="3000"/>
              </a:spcAft>
              <a:buFont typeface="Arial" panose="020B0604020202020204" pitchFamily="34" charset="0"/>
              <a:buChar char="•"/>
            </a:pPr>
            <a:r>
              <a:rPr lang="en-US"/>
              <a:t>Report expenses and proceeds to the chapter.​​</a:t>
            </a:r>
          </a:p>
          <a:p>
            <a:pPr marL="457200" indent="-457200">
              <a:spcBef>
                <a:spcPts val="1200"/>
              </a:spcBef>
              <a:spcAft>
                <a:spcPts val="3000"/>
              </a:spcAft>
              <a:buFont typeface="Arial" panose="020B0604020202020204" pitchFamily="34" charset="0"/>
              <a:buChar char="•"/>
            </a:pPr>
            <a:r>
              <a:rPr lang="en-US"/>
              <a:t>Vote on donation during a regular chapter meeting.​​</a:t>
            </a:r>
          </a:p>
          <a:p>
            <a:pPr marL="457200" indent="-457200">
              <a:spcBef>
                <a:spcPts val="1200"/>
              </a:spcBef>
              <a:spcAft>
                <a:spcPts val="3000"/>
              </a:spcAft>
              <a:buFont typeface="Arial" panose="020B0604020202020204" pitchFamily="34" charset="0"/>
              <a:buChar char="•"/>
            </a:pPr>
            <a:r>
              <a:rPr lang="en-US"/>
              <a:t>A motion should be made during new business and reflected in the meeting minutes.​</a:t>
            </a:r>
          </a:p>
          <a:p>
            <a:pPr marL="457200" indent="-457200">
              <a:spcBef>
                <a:spcPts val="1200"/>
              </a:spcBef>
              <a:spcAft>
                <a:spcPts val="3000"/>
              </a:spcAft>
              <a:buFont typeface="Arial" panose="020B0604020202020204" pitchFamily="34" charset="0"/>
              <a:buChar char="•"/>
            </a:pPr>
            <a:r>
              <a:rPr lang="en-US"/>
              <a:t>Partner with Vice President Finance/Housing to complete the Foundation Giving Form in </a:t>
            </a:r>
            <a:r>
              <a:rPr lang="en-US" err="1"/>
              <a:t>BetaBase</a:t>
            </a:r>
            <a:r>
              <a:rPr lang="en-US"/>
              <a:t>.</a:t>
            </a:r>
          </a:p>
        </p:txBody>
      </p:sp>
    </p:spTree>
    <p:extLst>
      <p:ext uri="{BB962C8B-B14F-4D97-AF65-F5344CB8AC3E}">
        <p14:creationId xmlns:p14="http://schemas.microsoft.com/office/powerpoint/2010/main" val="28985158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914BF-D9F5-A622-2A70-E691718A26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2062B8-C0D2-1973-4161-B609618E6AEA}"/>
              </a:ext>
            </a:extLst>
          </p:cNvPr>
          <p:cNvSpPr>
            <a:spLocks noGrp="1"/>
          </p:cNvSpPr>
          <p:nvPr>
            <p:ph type="title"/>
          </p:nvPr>
        </p:nvSpPr>
        <p:spPr/>
        <p:txBody>
          <a:bodyPr/>
          <a:lstStyle/>
          <a:p>
            <a:r>
              <a:rPr lang="en-US"/>
              <a:t>Announcements</a:t>
            </a:r>
          </a:p>
        </p:txBody>
      </p:sp>
      <p:sp>
        <p:nvSpPr>
          <p:cNvPr id="3" name="Text Placeholder 2">
            <a:extLst>
              <a:ext uri="{FF2B5EF4-FFF2-40B4-BE49-F238E27FC236}">
                <a16:creationId xmlns:a16="http://schemas.microsoft.com/office/drawing/2014/main" id="{B238D5BC-28D6-0018-1BBB-476CA4CE91D4}"/>
              </a:ext>
            </a:extLst>
          </p:cNvPr>
          <p:cNvSpPr>
            <a:spLocks noGrp="1"/>
          </p:cNvSpPr>
          <p:nvPr>
            <p:ph type="body" idx="1"/>
          </p:nvPr>
        </p:nvSpPr>
        <p:spPr>
          <a:xfrm>
            <a:off x="1822449" y="2883232"/>
            <a:ext cx="17441231" cy="2739211"/>
          </a:xfrm>
        </p:spPr>
        <p:txBody>
          <a:bodyPr/>
          <a:lstStyle/>
          <a:p>
            <a:pPr marL="571500" indent="-571500">
              <a:spcAft>
                <a:spcPts val="4200"/>
              </a:spcAft>
              <a:buFont typeface="Arial" panose="020B0604020202020204" pitchFamily="34" charset="0"/>
              <a:buChar char="•"/>
            </a:pPr>
            <a:r>
              <a:rPr lang="en-US"/>
              <a:t>Lunch starts at noon in the Grand Ballrooms on the fourth floor.</a:t>
            </a:r>
          </a:p>
          <a:p>
            <a:pPr marL="571500" indent="-571500">
              <a:spcAft>
                <a:spcPts val="4200"/>
              </a:spcAft>
              <a:buFont typeface="Arial" panose="020B0604020202020204" pitchFamily="34" charset="0"/>
              <a:buChar char="•"/>
            </a:pPr>
            <a:r>
              <a:rPr lang="en-US"/>
              <a:t>Community Relations College resumes at 1:15 p.m. in this room.</a:t>
            </a:r>
          </a:p>
          <a:p>
            <a:pPr marL="571500" indent="-571500">
              <a:spcAft>
                <a:spcPts val="4200"/>
              </a:spcAft>
              <a:buFont typeface="Arial" panose="020B0604020202020204" pitchFamily="34" charset="0"/>
              <a:buChar char="•"/>
            </a:pPr>
            <a:r>
              <a:rPr lang="en-US"/>
              <a:t>Take a brain break!</a:t>
            </a:r>
          </a:p>
        </p:txBody>
      </p:sp>
    </p:spTree>
    <p:extLst>
      <p:ext uri="{BB962C8B-B14F-4D97-AF65-F5344CB8AC3E}">
        <p14:creationId xmlns:p14="http://schemas.microsoft.com/office/powerpoint/2010/main" val="32417874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2C9DE-896B-B319-1C71-92FA064EBE7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AE0B98-CFDF-6F82-41AC-4D87B42D13A9}"/>
              </a:ext>
            </a:extLst>
          </p:cNvPr>
          <p:cNvSpPr>
            <a:spLocks noGrp="1"/>
          </p:cNvSpPr>
          <p:nvPr>
            <p:ph type="ctrTitle"/>
          </p:nvPr>
        </p:nvSpPr>
        <p:spPr>
          <a:xfrm>
            <a:off x="11573797" y="2785150"/>
            <a:ext cx="7850853" cy="3046988"/>
          </a:xfrm>
        </p:spPr>
        <p:txBody>
          <a:bodyPr/>
          <a:lstStyle/>
          <a:p>
            <a:r>
              <a:rPr lang="en-US"/>
              <a:t>Strategic Communications 101</a:t>
            </a:r>
          </a:p>
        </p:txBody>
      </p:sp>
      <p:sp>
        <p:nvSpPr>
          <p:cNvPr id="5" name="Subtitle 4">
            <a:extLst>
              <a:ext uri="{FF2B5EF4-FFF2-40B4-BE49-F238E27FC236}">
                <a16:creationId xmlns:a16="http://schemas.microsoft.com/office/drawing/2014/main" id="{07D81E55-5E76-8F93-4CAB-178441BACEB9}"/>
              </a:ext>
            </a:extLst>
          </p:cNvPr>
          <p:cNvSpPr>
            <a:spLocks noGrp="1"/>
          </p:cNvSpPr>
          <p:nvPr>
            <p:ph type="subTitle" idx="4"/>
          </p:nvPr>
        </p:nvSpPr>
        <p:spPr>
          <a:xfrm>
            <a:off x="11607788" y="6071761"/>
            <a:ext cx="7512061" cy="553998"/>
          </a:xfrm>
        </p:spPr>
        <p:txBody>
          <a:bodyPr/>
          <a:lstStyle/>
          <a:p>
            <a:r>
              <a:rPr lang="en-US"/>
              <a:t>Community Relations College</a:t>
            </a:r>
          </a:p>
        </p:txBody>
      </p:sp>
    </p:spTree>
    <p:extLst>
      <p:ext uri="{BB962C8B-B14F-4D97-AF65-F5344CB8AC3E}">
        <p14:creationId xmlns:p14="http://schemas.microsoft.com/office/powerpoint/2010/main" val="9976310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699B5-EE56-5B26-970B-66467F16E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6779B2-0B7B-0E98-43F1-79196335267D}"/>
              </a:ext>
            </a:extLst>
          </p:cNvPr>
          <p:cNvSpPr>
            <a:spLocks noGrp="1"/>
          </p:cNvSpPr>
          <p:nvPr>
            <p:ph type="title"/>
          </p:nvPr>
        </p:nvSpPr>
        <p:spPr/>
        <p:txBody>
          <a:bodyPr/>
          <a:lstStyle/>
          <a:p>
            <a:r>
              <a:rPr lang="en-US"/>
              <a:t>Strategic Communications</a:t>
            </a:r>
          </a:p>
        </p:txBody>
      </p:sp>
      <p:sp>
        <p:nvSpPr>
          <p:cNvPr id="3" name="Text Placeholder 2">
            <a:extLst>
              <a:ext uri="{FF2B5EF4-FFF2-40B4-BE49-F238E27FC236}">
                <a16:creationId xmlns:a16="http://schemas.microsoft.com/office/drawing/2014/main" id="{E075F3A0-24A6-A785-17B8-58207B3ABEC2}"/>
              </a:ext>
            </a:extLst>
          </p:cNvPr>
          <p:cNvSpPr>
            <a:spLocks noGrp="1"/>
          </p:cNvSpPr>
          <p:nvPr>
            <p:ph type="body" idx="1"/>
          </p:nvPr>
        </p:nvSpPr>
        <p:spPr>
          <a:xfrm>
            <a:off x="1289050" y="2911474"/>
            <a:ext cx="17297400" cy="3539430"/>
          </a:xfrm>
        </p:spPr>
        <p:txBody>
          <a:bodyPr/>
          <a:lstStyle/>
          <a:p>
            <a:pPr>
              <a:spcAft>
                <a:spcPts val="2400"/>
              </a:spcAft>
            </a:pPr>
            <a:r>
              <a:rPr lang="en-US"/>
              <a:t>A strong communications plan is based in strategy and focused on a goal.</a:t>
            </a:r>
          </a:p>
          <a:p>
            <a:pPr marL="571500" indent="-571500">
              <a:spcAft>
                <a:spcPts val="1800"/>
              </a:spcAft>
              <a:buFont typeface="Arial" panose="020B0604020202020204" pitchFamily="34" charset="0"/>
              <a:buChar char="•"/>
            </a:pPr>
            <a:r>
              <a:rPr lang="en-US"/>
              <a:t>Shares your overall brand with the community</a:t>
            </a:r>
          </a:p>
          <a:p>
            <a:pPr marL="571500" indent="-571500">
              <a:spcAft>
                <a:spcPts val="1800"/>
              </a:spcAft>
              <a:buFont typeface="Arial" panose="020B0604020202020204" pitchFamily="34" charset="0"/>
              <a:buChar char="•"/>
            </a:pPr>
            <a:r>
              <a:rPr lang="en-US"/>
              <a:t>Helps you develop relationships with audiences within your communities </a:t>
            </a:r>
          </a:p>
          <a:p>
            <a:pPr marL="571500" indent="-571500">
              <a:spcAft>
                <a:spcPts val="1800"/>
              </a:spcAft>
              <a:buFont typeface="Arial" panose="020B0604020202020204" pitchFamily="34" charset="0"/>
              <a:buChar char="•"/>
            </a:pPr>
            <a:r>
              <a:rPr lang="en-US"/>
              <a:t>Keeps important stakeholder groups up to date on important chapter happenings</a:t>
            </a:r>
          </a:p>
        </p:txBody>
      </p:sp>
    </p:spTree>
    <p:extLst>
      <p:ext uri="{BB962C8B-B14F-4D97-AF65-F5344CB8AC3E}">
        <p14:creationId xmlns:p14="http://schemas.microsoft.com/office/powerpoint/2010/main" val="9271266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3C4BC-4DC3-4F20-33DE-BA670ADBACD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69EB19-96B4-DF54-3562-E0420E6612A5}"/>
              </a:ext>
            </a:extLst>
          </p:cNvPr>
          <p:cNvSpPr>
            <a:spLocks noGrp="1"/>
          </p:cNvSpPr>
          <p:nvPr>
            <p:ph type="ctrTitle"/>
          </p:nvPr>
        </p:nvSpPr>
        <p:spPr>
          <a:xfrm>
            <a:off x="2965450" y="4200538"/>
            <a:ext cx="13411200" cy="4062651"/>
          </a:xfrm>
        </p:spPr>
        <p:txBody>
          <a:bodyPr anchor="t"/>
          <a:lstStyle/>
          <a:p>
            <a:pPr>
              <a:lnSpc>
                <a:spcPct val="110000"/>
              </a:lnSpc>
              <a:spcAft>
                <a:spcPts val="1800"/>
              </a:spcAft>
            </a:pPr>
            <a:r>
              <a:rPr lang="en-US" sz="4800"/>
              <a:t>Why do you think strategic communications is important to the Community Relations Team? </a:t>
            </a:r>
            <a:br>
              <a:rPr lang="en-US" sz="4800"/>
            </a:br>
            <a:br>
              <a:rPr lang="en-US" sz="4800"/>
            </a:br>
            <a:r>
              <a:rPr lang="en-US" sz="4800"/>
              <a:t>How is strategic communications different from and similar to concepts like PR and marketing? </a:t>
            </a:r>
          </a:p>
        </p:txBody>
      </p:sp>
    </p:spTree>
    <p:extLst>
      <p:ext uri="{BB962C8B-B14F-4D97-AF65-F5344CB8AC3E}">
        <p14:creationId xmlns:p14="http://schemas.microsoft.com/office/powerpoint/2010/main" val="41396988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F541E0-B5CA-38CE-7256-2F877942F3D2}"/>
              </a:ext>
            </a:extLst>
          </p:cNvPr>
          <p:cNvSpPr>
            <a:spLocks noGrp="1"/>
          </p:cNvSpPr>
          <p:nvPr>
            <p:ph type="title"/>
          </p:nvPr>
        </p:nvSpPr>
        <p:spPr/>
        <p:txBody>
          <a:bodyPr/>
          <a:lstStyle/>
          <a:p>
            <a:r>
              <a:rPr lang="en-US"/>
              <a:t>Importance of Strategic Communications</a:t>
            </a:r>
          </a:p>
        </p:txBody>
      </p:sp>
      <p:sp>
        <p:nvSpPr>
          <p:cNvPr id="5" name="Text Placeholder 4">
            <a:extLst>
              <a:ext uri="{FF2B5EF4-FFF2-40B4-BE49-F238E27FC236}">
                <a16:creationId xmlns:a16="http://schemas.microsoft.com/office/drawing/2014/main" id="{F391A756-BDF1-1BE4-F594-D0308B0B57F4}"/>
              </a:ext>
            </a:extLst>
          </p:cNvPr>
          <p:cNvSpPr>
            <a:spLocks noGrp="1"/>
          </p:cNvSpPr>
          <p:nvPr>
            <p:ph type="body" idx="1"/>
          </p:nvPr>
        </p:nvSpPr>
        <p:spPr>
          <a:xfrm>
            <a:off x="1201922" y="3063875"/>
            <a:ext cx="15631927" cy="6755696"/>
          </a:xfrm>
        </p:spPr>
        <p:txBody>
          <a:bodyPr/>
          <a:lstStyle/>
          <a:p>
            <a:pPr>
              <a:spcAft>
                <a:spcPts val="1800"/>
              </a:spcAft>
            </a:pPr>
            <a:r>
              <a:rPr lang="en-US"/>
              <a:t>Understanding our brand and developing a strategy helps us decide:</a:t>
            </a:r>
          </a:p>
          <a:p>
            <a:pPr marL="457200" indent="-457200">
              <a:spcAft>
                <a:spcPts val="1200"/>
              </a:spcAft>
              <a:buFont typeface="Arial" panose="020B0604020202020204" pitchFamily="34" charset="0"/>
              <a:buChar char="•"/>
            </a:pPr>
            <a:r>
              <a:rPr lang="en-US"/>
              <a:t>What information to share</a:t>
            </a:r>
          </a:p>
          <a:p>
            <a:pPr marL="457200" indent="-457200">
              <a:spcAft>
                <a:spcPts val="1200"/>
              </a:spcAft>
              <a:buFont typeface="Arial" panose="020B0604020202020204" pitchFamily="34" charset="0"/>
              <a:buChar char="•"/>
            </a:pPr>
            <a:r>
              <a:rPr lang="en-US"/>
              <a:t>Who to share it with </a:t>
            </a:r>
          </a:p>
          <a:p>
            <a:pPr marL="457200" indent="-457200">
              <a:spcAft>
                <a:spcPts val="5400"/>
              </a:spcAft>
              <a:buFont typeface="Arial" panose="020B0604020202020204" pitchFamily="34" charset="0"/>
              <a:buChar char="•"/>
            </a:pPr>
            <a:r>
              <a:rPr lang="en-US"/>
              <a:t>How to share it</a:t>
            </a:r>
          </a:p>
          <a:p>
            <a:pPr>
              <a:spcAft>
                <a:spcPts val="1800"/>
              </a:spcAft>
            </a:pPr>
            <a:r>
              <a:rPr lang="en-US"/>
              <a:t>This should be a holistic approach that considers the entire year and is carried out wherever your chapter has a presence:</a:t>
            </a:r>
          </a:p>
          <a:p>
            <a:pPr marL="457200" indent="-457200">
              <a:spcAft>
                <a:spcPts val="1200"/>
              </a:spcAft>
              <a:buFont typeface="Arial" panose="020B0604020202020204" pitchFamily="34" charset="0"/>
              <a:buChar char="•"/>
            </a:pPr>
            <a:r>
              <a:rPr lang="en-US"/>
              <a:t>Social media/website</a:t>
            </a:r>
          </a:p>
          <a:p>
            <a:pPr marL="457200" indent="-457200">
              <a:spcAft>
                <a:spcPts val="1200"/>
              </a:spcAft>
              <a:buFont typeface="Arial" panose="020B0604020202020204" pitchFamily="34" charset="0"/>
              <a:buChar char="•"/>
            </a:pPr>
            <a:r>
              <a:rPr lang="en-US"/>
              <a:t>Events</a:t>
            </a:r>
          </a:p>
          <a:p>
            <a:pPr marL="457200" indent="-457200">
              <a:spcAft>
                <a:spcPts val="1200"/>
              </a:spcAft>
              <a:buFont typeface="Arial" panose="020B0604020202020204" pitchFamily="34" charset="0"/>
              <a:buChar char="•"/>
            </a:pPr>
            <a:r>
              <a:rPr lang="en-US"/>
              <a:t>Recruitment</a:t>
            </a:r>
          </a:p>
        </p:txBody>
      </p:sp>
    </p:spTree>
    <p:extLst>
      <p:ext uri="{BB962C8B-B14F-4D97-AF65-F5344CB8AC3E}">
        <p14:creationId xmlns:p14="http://schemas.microsoft.com/office/powerpoint/2010/main" val="2387696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17520-1C11-A1C0-6E50-B6BA2C95DAE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B4A602F-A769-001D-CD15-2C58EFF277A9}"/>
              </a:ext>
            </a:extLst>
          </p:cNvPr>
          <p:cNvSpPr>
            <a:spLocks noGrp="1"/>
          </p:cNvSpPr>
          <p:nvPr>
            <p:ph type="ctrTitle"/>
          </p:nvPr>
        </p:nvSpPr>
        <p:spPr>
          <a:xfrm>
            <a:off x="11573797" y="3800813"/>
            <a:ext cx="7512061" cy="2031325"/>
          </a:xfrm>
        </p:spPr>
        <p:txBody>
          <a:bodyPr/>
          <a:lstStyle/>
          <a:p>
            <a:r>
              <a:rPr lang="en-US"/>
              <a:t>Brand Management &amp; Chapter Brands</a:t>
            </a:r>
          </a:p>
        </p:txBody>
      </p:sp>
      <p:sp>
        <p:nvSpPr>
          <p:cNvPr id="5" name="Subtitle 4">
            <a:extLst>
              <a:ext uri="{FF2B5EF4-FFF2-40B4-BE49-F238E27FC236}">
                <a16:creationId xmlns:a16="http://schemas.microsoft.com/office/drawing/2014/main" id="{BEF34356-3B0D-13ED-EF4C-A9F4E7E7061F}"/>
              </a:ext>
            </a:extLst>
          </p:cNvPr>
          <p:cNvSpPr>
            <a:spLocks noGrp="1"/>
          </p:cNvSpPr>
          <p:nvPr>
            <p:ph type="subTitle" idx="4"/>
          </p:nvPr>
        </p:nvSpPr>
        <p:spPr>
          <a:xfrm>
            <a:off x="11607788" y="6071761"/>
            <a:ext cx="7512061" cy="553998"/>
          </a:xfrm>
        </p:spPr>
        <p:txBody>
          <a:bodyPr/>
          <a:lstStyle/>
          <a:p>
            <a:r>
              <a:rPr lang="en-US"/>
              <a:t>Community Relations College</a:t>
            </a:r>
          </a:p>
        </p:txBody>
      </p:sp>
    </p:spTree>
    <p:extLst>
      <p:ext uri="{BB962C8B-B14F-4D97-AF65-F5344CB8AC3E}">
        <p14:creationId xmlns:p14="http://schemas.microsoft.com/office/powerpoint/2010/main" val="42368737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D067B0-C49A-B068-7C4D-14A6EE7B5E69}"/>
              </a:ext>
            </a:extLst>
          </p:cNvPr>
          <p:cNvSpPr>
            <a:spLocks noGrp="1"/>
          </p:cNvSpPr>
          <p:nvPr>
            <p:ph type="title"/>
          </p:nvPr>
        </p:nvSpPr>
        <p:spPr/>
        <p:txBody>
          <a:bodyPr/>
          <a:lstStyle/>
          <a:p>
            <a:r>
              <a:rPr lang="en-US"/>
              <a:t>The Pi Beta Phi Brand</a:t>
            </a:r>
          </a:p>
        </p:txBody>
      </p:sp>
      <p:sp>
        <p:nvSpPr>
          <p:cNvPr id="7" name="Text Placeholder 6">
            <a:extLst>
              <a:ext uri="{FF2B5EF4-FFF2-40B4-BE49-F238E27FC236}">
                <a16:creationId xmlns:a16="http://schemas.microsoft.com/office/drawing/2014/main" id="{B566C022-D639-A5F6-E95B-7767A156A592}"/>
              </a:ext>
            </a:extLst>
          </p:cNvPr>
          <p:cNvSpPr>
            <a:spLocks noGrp="1"/>
          </p:cNvSpPr>
          <p:nvPr>
            <p:ph type="body" idx="1"/>
          </p:nvPr>
        </p:nvSpPr>
        <p:spPr>
          <a:xfrm>
            <a:off x="1822449" y="2883232"/>
            <a:ext cx="17441231" cy="5924699"/>
          </a:xfrm>
        </p:spPr>
        <p:txBody>
          <a:bodyPr/>
          <a:lstStyle/>
          <a:p>
            <a:r>
              <a:rPr lang="en-US"/>
              <a:t>The Pi Beta Phi brand is the way we present our organization to the world—everything we say, do and promise. </a:t>
            </a:r>
          </a:p>
          <a:p>
            <a:endParaRPr lang="en-US"/>
          </a:p>
          <a:p>
            <a:r>
              <a:rPr lang="en-US"/>
              <a:t>Our brand represents our unique image and must be communicated clearly, consistently and carefully. </a:t>
            </a:r>
          </a:p>
          <a:p>
            <a:endParaRPr lang="en-US"/>
          </a:p>
          <a:p>
            <a:pPr>
              <a:spcAft>
                <a:spcPts val="1200"/>
              </a:spcAft>
            </a:pPr>
            <a:r>
              <a:rPr lang="en-US"/>
              <a:t>The Pi Beta Phi brand encompasses three entities: </a:t>
            </a:r>
          </a:p>
          <a:p>
            <a:pPr marL="571500" indent="-571500">
              <a:spcAft>
                <a:spcPts val="600"/>
              </a:spcAft>
              <a:buFont typeface="Arial" panose="020B0604020202020204" pitchFamily="34" charset="0"/>
              <a:buChar char="•"/>
            </a:pPr>
            <a:r>
              <a:rPr lang="en-US"/>
              <a:t>Pi Beta Phi Fraternity for Women</a:t>
            </a:r>
          </a:p>
          <a:p>
            <a:pPr marL="571500" indent="-571500">
              <a:spcAft>
                <a:spcPts val="600"/>
              </a:spcAft>
              <a:buFont typeface="Arial" panose="020B0604020202020204" pitchFamily="34" charset="0"/>
              <a:buChar char="•"/>
            </a:pPr>
            <a:r>
              <a:rPr lang="en-US"/>
              <a:t>Pi Beta Phi Foundation </a:t>
            </a:r>
          </a:p>
          <a:p>
            <a:pPr marL="571500" indent="-571500">
              <a:spcAft>
                <a:spcPts val="600"/>
              </a:spcAft>
              <a:buFont typeface="Arial" panose="020B0604020202020204" pitchFamily="34" charset="0"/>
              <a:buChar char="•"/>
            </a:pPr>
            <a:r>
              <a:rPr lang="en-US"/>
              <a:t>Pi Beta Phi Fraternity Housing Corporation</a:t>
            </a:r>
          </a:p>
        </p:txBody>
      </p:sp>
    </p:spTree>
    <p:extLst>
      <p:ext uri="{BB962C8B-B14F-4D97-AF65-F5344CB8AC3E}">
        <p14:creationId xmlns:p14="http://schemas.microsoft.com/office/powerpoint/2010/main" val="32329153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382A950-761A-3584-3BE3-BC51D05D6569}"/>
              </a:ext>
            </a:extLst>
          </p:cNvPr>
          <p:cNvSpPr>
            <a:spLocks noGrp="1"/>
          </p:cNvSpPr>
          <p:nvPr>
            <p:ph type="title"/>
          </p:nvPr>
        </p:nvSpPr>
        <p:spPr/>
        <p:txBody>
          <a:bodyPr/>
          <a:lstStyle/>
          <a:p>
            <a:r>
              <a:rPr lang="en-US"/>
              <a:t>The Pi Beta Phi Brand</a:t>
            </a:r>
          </a:p>
        </p:txBody>
      </p:sp>
      <p:sp>
        <p:nvSpPr>
          <p:cNvPr id="7" name="Text Placeholder 6">
            <a:extLst>
              <a:ext uri="{FF2B5EF4-FFF2-40B4-BE49-F238E27FC236}">
                <a16:creationId xmlns:a16="http://schemas.microsoft.com/office/drawing/2014/main" id="{9AA9BA54-34BF-3CE9-9056-12814E261035}"/>
              </a:ext>
            </a:extLst>
          </p:cNvPr>
          <p:cNvSpPr>
            <a:spLocks noGrp="1"/>
          </p:cNvSpPr>
          <p:nvPr>
            <p:ph type="body" idx="1"/>
          </p:nvPr>
        </p:nvSpPr>
        <p:spPr>
          <a:xfrm>
            <a:off x="1201922" y="3063875"/>
            <a:ext cx="17765527" cy="6063198"/>
          </a:xfrm>
        </p:spPr>
        <p:txBody>
          <a:bodyPr wrap="square" lIns="0" tIns="0" rIns="0" bIns="0" anchor="t">
            <a:spAutoFit/>
          </a:bodyPr>
          <a:lstStyle/>
          <a:p>
            <a:pPr>
              <a:spcAft>
                <a:spcPts val="1200"/>
              </a:spcAft>
            </a:pPr>
            <a:r>
              <a:rPr lang="en-US" b="1">
                <a:latin typeface="Gotham Book"/>
              </a:rPr>
              <a:t>Tagline: </a:t>
            </a:r>
            <a:r>
              <a:rPr lang="en-US">
                <a:latin typeface="Gotham Book"/>
              </a:rPr>
              <a:t>Shorthand for our promise</a:t>
            </a:r>
          </a:p>
          <a:p>
            <a:pPr marL="457200" indent="-457200">
              <a:spcAft>
                <a:spcPts val="1200"/>
              </a:spcAft>
              <a:buFont typeface="Arial" panose="020B0604020202020204" pitchFamily="34" charset="0"/>
              <a:buChar char="•"/>
            </a:pPr>
            <a:r>
              <a:rPr lang="en-US" i="1">
                <a:latin typeface="Gotham Book"/>
              </a:rPr>
              <a:t>Friends and Leaders for Life</a:t>
            </a:r>
          </a:p>
          <a:p>
            <a:pPr marL="457200" indent="-457200">
              <a:spcAft>
                <a:spcPts val="1200"/>
              </a:spcAft>
              <a:buFont typeface="Arial" panose="020B0604020202020204" pitchFamily="34" charset="0"/>
              <a:buChar char="•"/>
            </a:pPr>
            <a:endParaRPr lang="en-US" i="1">
              <a:latin typeface="Gotham Book" pitchFamily="50" charset="0"/>
            </a:endParaRPr>
          </a:p>
          <a:p>
            <a:pPr>
              <a:spcAft>
                <a:spcPts val="1200"/>
              </a:spcAft>
            </a:pPr>
            <a:r>
              <a:rPr lang="en-US" b="1">
                <a:latin typeface="Gotham Book"/>
              </a:rPr>
              <a:t>Promise: </a:t>
            </a:r>
            <a:r>
              <a:rPr lang="en-US">
                <a:latin typeface="Gotham Book"/>
              </a:rPr>
              <a:t>Our unwavering commitment to our members and friends</a:t>
            </a:r>
          </a:p>
          <a:p>
            <a:pPr marL="457200" indent="-457200">
              <a:spcAft>
                <a:spcPts val="1200"/>
              </a:spcAft>
              <a:buFont typeface="Arial" panose="020B0604020202020204" pitchFamily="34" charset="0"/>
              <a:buChar char="•"/>
            </a:pPr>
            <a:r>
              <a:rPr lang="en-US" i="1">
                <a:latin typeface="Gotham Book"/>
              </a:rPr>
              <a:t>To promote friendship, develop women of intellect and integrity, cultivate leadership potential and enrich lives through community service.</a:t>
            </a:r>
            <a:endParaRPr lang="en-US" i="1">
              <a:latin typeface="Gotham Book" pitchFamily="50" charset="0"/>
            </a:endParaRPr>
          </a:p>
          <a:p>
            <a:pPr marL="457200" indent="-457200">
              <a:spcAft>
                <a:spcPts val="1200"/>
              </a:spcAft>
              <a:buFont typeface="Arial" panose="020B0604020202020204" pitchFamily="34" charset="0"/>
              <a:buChar char="•"/>
            </a:pPr>
            <a:endParaRPr lang="en-US" i="1">
              <a:latin typeface="Gotham Book" pitchFamily="50" charset="0"/>
            </a:endParaRPr>
          </a:p>
          <a:p>
            <a:pPr>
              <a:spcAft>
                <a:spcPts val="1200"/>
              </a:spcAft>
            </a:pPr>
            <a:r>
              <a:rPr lang="en-US" b="1">
                <a:latin typeface="Gotham Book"/>
              </a:rPr>
              <a:t>Pillars:</a:t>
            </a:r>
            <a:r>
              <a:rPr lang="en-US">
                <a:latin typeface="Gotham Book"/>
              </a:rPr>
              <a:t> How we deliver</a:t>
            </a:r>
          </a:p>
          <a:p>
            <a:pPr marL="457200" indent="-457200">
              <a:spcAft>
                <a:spcPts val="1200"/>
              </a:spcAft>
              <a:buFont typeface="Arial" panose="020B0604020202020204" pitchFamily="34" charset="0"/>
              <a:buChar char="•"/>
            </a:pPr>
            <a:r>
              <a:rPr lang="en-US" i="1">
                <a:latin typeface="Gotham Book"/>
              </a:rPr>
              <a:t>Develop friends, build leaders, dedicated for life</a:t>
            </a:r>
          </a:p>
        </p:txBody>
      </p:sp>
    </p:spTree>
    <p:extLst>
      <p:ext uri="{BB962C8B-B14F-4D97-AF65-F5344CB8AC3E}">
        <p14:creationId xmlns:p14="http://schemas.microsoft.com/office/powerpoint/2010/main" val="1506638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585D-6AC4-0A7F-C03C-9E369A97EE2F}"/>
              </a:ext>
            </a:extLst>
          </p:cNvPr>
          <p:cNvSpPr>
            <a:spLocks noGrp="1"/>
          </p:cNvSpPr>
          <p:nvPr>
            <p:ph type="title"/>
          </p:nvPr>
        </p:nvSpPr>
        <p:spPr/>
        <p:txBody>
          <a:bodyPr/>
          <a:lstStyle/>
          <a:p>
            <a:r>
              <a:rPr lang="en-US"/>
              <a:t>Ground Rules for the Weekend</a:t>
            </a:r>
          </a:p>
        </p:txBody>
      </p:sp>
      <p:sp>
        <p:nvSpPr>
          <p:cNvPr id="3" name="Text Placeholder 2">
            <a:extLst>
              <a:ext uri="{FF2B5EF4-FFF2-40B4-BE49-F238E27FC236}">
                <a16:creationId xmlns:a16="http://schemas.microsoft.com/office/drawing/2014/main" id="{E1D16532-F42D-3A82-814B-BCD2D3D1B176}"/>
              </a:ext>
            </a:extLst>
          </p:cNvPr>
          <p:cNvSpPr>
            <a:spLocks noGrp="1"/>
          </p:cNvSpPr>
          <p:nvPr>
            <p:ph type="body" idx="1"/>
          </p:nvPr>
        </p:nvSpPr>
        <p:spPr>
          <a:xfrm>
            <a:off x="1289050" y="2911474"/>
            <a:ext cx="17297400" cy="4616648"/>
          </a:xfrm>
        </p:spPr>
        <p:txBody>
          <a:bodyPr/>
          <a:lstStyle/>
          <a:p>
            <a:pPr marL="571500" indent="-571500">
              <a:spcAft>
                <a:spcPts val="3600"/>
              </a:spcAft>
              <a:buFont typeface="Arial" panose="020B0604020202020204" pitchFamily="34" charset="0"/>
              <a:buChar char="•"/>
            </a:pPr>
            <a:r>
              <a:rPr lang="en-US"/>
              <a:t>You’re here to better your chapter!</a:t>
            </a:r>
          </a:p>
          <a:p>
            <a:pPr marL="571500" indent="-571500">
              <a:spcAft>
                <a:spcPts val="3600"/>
              </a:spcAft>
              <a:buFont typeface="Arial" panose="020B0604020202020204" pitchFamily="34" charset="0"/>
              <a:buChar char="•"/>
            </a:pPr>
            <a:r>
              <a:rPr lang="en-US"/>
              <a:t>Make the most of the weekend!</a:t>
            </a:r>
          </a:p>
          <a:p>
            <a:pPr marL="571500" indent="-571500">
              <a:spcAft>
                <a:spcPts val="3600"/>
              </a:spcAft>
              <a:buFont typeface="Arial" panose="020B0604020202020204" pitchFamily="34" charset="0"/>
              <a:buChar char="•"/>
            </a:pPr>
            <a:r>
              <a:rPr lang="en-US"/>
              <a:t>Apply what you learn!</a:t>
            </a:r>
          </a:p>
          <a:p>
            <a:pPr marL="571500" indent="-571500">
              <a:spcAft>
                <a:spcPts val="3600"/>
              </a:spcAft>
              <a:buFont typeface="Arial" panose="020B0604020202020204" pitchFamily="34" charset="0"/>
              <a:buChar char="•"/>
            </a:pPr>
            <a:r>
              <a:rPr lang="en-US"/>
              <a:t>Follow the agenda!</a:t>
            </a:r>
          </a:p>
          <a:p>
            <a:pPr marL="571500" indent="-571500">
              <a:spcAft>
                <a:spcPts val="3600"/>
              </a:spcAft>
              <a:buFont typeface="Arial" panose="020B0604020202020204" pitchFamily="34" charset="0"/>
              <a:buChar char="•"/>
            </a:pPr>
            <a:r>
              <a:rPr lang="en-US"/>
              <a:t>Others?</a:t>
            </a:r>
          </a:p>
        </p:txBody>
      </p:sp>
    </p:spTree>
    <p:extLst>
      <p:ext uri="{BB962C8B-B14F-4D97-AF65-F5344CB8AC3E}">
        <p14:creationId xmlns:p14="http://schemas.microsoft.com/office/powerpoint/2010/main" val="12378624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7CF0D-57A7-1AA0-D29D-429ED4D12B5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3730133-C2EC-8C5A-41A9-B933E3A50660}"/>
              </a:ext>
            </a:extLst>
          </p:cNvPr>
          <p:cNvSpPr>
            <a:spLocks noGrp="1"/>
          </p:cNvSpPr>
          <p:nvPr>
            <p:ph type="title"/>
          </p:nvPr>
        </p:nvSpPr>
        <p:spPr/>
        <p:txBody>
          <a:bodyPr/>
          <a:lstStyle/>
          <a:p>
            <a:r>
              <a:rPr lang="en-US"/>
              <a:t>The Pi Beta Phi Brand</a:t>
            </a:r>
          </a:p>
        </p:txBody>
      </p:sp>
      <p:sp>
        <p:nvSpPr>
          <p:cNvPr id="7" name="Text Placeholder 6">
            <a:extLst>
              <a:ext uri="{FF2B5EF4-FFF2-40B4-BE49-F238E27FC236}">
                <a16:creationId xmlns:a16="http://schemas.microsoft.com/office/drawing/2014/main" id="{9B59EB07-BD6B-4135-5868-15F8B9A3A8D6}"/>
              </a:ext>
            </a:extLst>
          </p:cNvPr>
          <p:cNvSpPr>
            <a:spLocks noGrp="1"/>
          </p:cNvSpPr>
          <p:nvPr>
            <p:ph type="body" idx="1"/>
          </p:nvPr>
        </p:nvSpPr>
        <p:spPr>
          <a:xfrm>
            <a:off x="1201922" y="3063875"/>
            <a:ext cx="17765527" cy="7725192"/>
          </a:xfrm>
        </p:spPr>
        <p:txBody>
          <a:bodyPr wrap="square" lIns="0" tIns="0" rIns="0" bIns="0" anchor="t">
            <a:spAutoFit/>
          </a:bodyPr>
          <a:lstStyle/>
          <a:p>
            <a:pPr>
              <a:spcAft>
                <a:spcPts val="1200"/>
              </a:spcAft>
            </a:pPr>
            <a:r>
              <a:rPr lang="en-US" b="1">
                <a:latin typeface="Gotham Book" pitchFamily="50" charset="0"/>
              </a:rPr>
              <a:t>Personality:</a:t>
            </a:r>
            <a:r>
              <a:rPr lang="en-US">
                <a:latin typeface="Gotham Book" pitchFamily="50" charset="0"/>
              </a:rPr>
              <a:t> Our tone and how we express our brand</a:t>
            </a:r>
          </a:p>
          <a:p>
            <a:pPr marL="457200" indent="-457200">
              <a:spcAft>
                <a:spcPts val="1200"/>
              </a:spcAft>
              <a:buFont typeface="Arial" panose="020B0604020202020204" pitchFamily="34" charset="0"/>
              <a:buChar char="•"/>
            </a:pPr>
            <a:r>
              <a:rPr lang="en-US" i="1">
                <a:latin typeface="Gotham Book" pitchFamily="50" charset="0"/>
              </a:rPr>
              <a:t>As true friends, we are purposeful, intentional and values-driven—inspiring ourselves and others to take passionate action. </a:t>
            </a:r>
          </a:p>
          <a:p>
            <a:pPr>
              <a:spcAft>
                <a:spcPts val="1200"/>
              </a:spcAft>
            </a:pPr>
            <a:endParaRPr lang="en-US">
              <a:latin typeface="Gotham Book" pitchFamily="50" charset="0"/>
            </a:endParaRPr>
          </a:p>
          <a:p>
            <a:pPr>
              <a:spcAft>
                <a:spcPts val="1200"/>
              </a:spcAft>
            </a:pPr>
            <a:r>
              <a:rPr lang="en-US" b="1">
                <a:latin typeface="Gotham Book" pitchFamily="50" charset="0"/>
              </a:rPr>
              <a:t>Values:</a:t>
            </a:r>
            <a:r>
              <a:rPr lang="en-US">
                <a:latin typeface="Gotham Book" pitchFamily="50" charset="0"/>
              </a:rPr>
              <a:t> </a:t>
            </a:r>
          </a:p>
          <a:p>
            <a:pPr marL="571500" indent="-571500">
              <a:spcAft>
                <a:spcPts val="600"/>
              </a:spcAft>
              <a:buFont typeface="Arial" panose="020B0604020202020204" pitchFamily="34" charset="0"/>
              <a:buChar char="•"/>
            </a:pPr>
            <a:r>
              <a:rPr lang="en-US">
                <a:latin typeface="Gotham Book" pitchFamily="50" charset="0"/>
              </a:rPr>
              <a:t>Integrity</a:t>
            </a:r>
          </a:p>
          <a:p>
            <a:pPr marL="571500" indent="-571500">
              <a:spcAft>
                <a:spcPts val="600"/>
              </a:spcAft>
              <a:buFont typeface="Arial" panose="020B0604020202020204" pitchFamily="34" charset="0"/>
              <a:buChar char="•"/>
            </a:pPr>
            <a:r>
              <a:rPr lang="en-US">
                <a:latin typeface="Gotham Book" pitchFamily="50" charset="0"/>
              </a:rPr>
              <a:t>Lifelong Commitment</a:t>
            </a:r>
          </a:p>
          <a:p>
            <a:pPr marL="571500" indent="-571500">
              <a:spcAft>
                <a:spcPts val="600"/>
              </a:spcAft>
              <a:buFont typeface="Arial" panose="020B0604020202020204" pitchFamily="34" charset="0"/>
              <a:buChar char="•"/>
            </a:pPr>
            <a:r>
              <a:rPr lang="en-US">
                <a:latin typeface="Gotham Book" pitchFamily="50" charset="0"/>
              </a:rPr>
              <a:t>Honor &amp; Respect</a:t>
            </a:r>
          </a:p>
          <a:p>
            <a:pPr marL="571500" indent="-571500">
              <a:spcAft>
                <a:spcPts val="600"/>
              </a:spcAft>
              <a:buFont typeface="Arial" panose="020B0604020202020204" pitchFamily="34" charset="0"/>
              <a:buChar char="•"/>
            </a:pPr>
            <a:r>
              <a:rPr lang="en-US">
                <a:latin typeface="Gotham Book" pitchFamily="50" charset="0"/>
              </a:rPr>
              <a:t>Personal &amp; Intellectual Growth</a:t>
            </a:r>
          </a:p>
          <a:p>
            <a:pPr marL="571500" indent="-571500">
              <a:spcAft>
                <a:spcPts val="600"/>
              </a:spcAft>
              <a:buFont typeface="Arial" panose="020B0604020202020204" pitchFamily="34" charset="0"/>
              <a:buChar char="•"/>
            </a:pPr>
            <a:r>
              <a:rPr lang="en-US">
                <a:latin typeface="Gotham Book" pitchFamily="50" charset="0"/>
              </a:rPr>
              <a:t>Philanthropic Service to Others</a:t>
            </a:r>
          </a:p>
          <a:p>
            <a:pPr marL="571500" indent="-571500">
              <a:spcAft>
                <a:spcPts val="600"/>
              </a:spcAft>
              <a:buFont typeface="Arial" panose="020B0604020202020204" pitchFamily="34" charset="0"/>
              <a:buChar char="•"/>
            </a:pPr>
            <a:r>
              <a:rPr lang="en-US">
                <a:latin typeface="Gotham Book" pitchFamily="50" charset="0"/>
              </a:rPr>
              <a:t>Sincere Friendship</a:t>
            </a:r>
          </a:p>
          <a:p>
            <a:pPr>
              <a:spcAft>
                <a:spcPts val="1200"/>
              </a:spcAft>
            </a:pPr>
            <a:endParaRPr lang="en-US">
              <a:latin typeface="Gotham Book" pitchFamily="50" charset="0"/>
            </a:endParaRPr>
          </a:p>
        </p:txBody>
      </p:sp>
    </p:spTree>
    <p:extLst>
      <p:ext uri="{BB962C8B-B14F-4D97-AF65-F5344CB8AC3E}">
        <p14:creationId xmlns:p14="http://schemas.microsoft.com/office/powerpoint/2010/main" val="10981528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BC040-5387-CA79-6D7B-20AF5FF8F170}"/>
            </a:ext>
          </a:extLst>
        </p:cNvPr>
        <p:cNvGrpSpPr/>
        <p:nvPr/>
      </p:nvGrpSpPr>
      <p:grpSpPr>
        <a:xfrm>
          <a:off x="0" y="0"/>
          <a:ext cx="0" cy="0"/>
          <a:chOff x="0" y="0"/>
          <a:chExt cx="0" cy="0"/>
        </a:xfrm>
      </p:grpSpPr>
      <p:pic>
        <p:nvPicPr>
          <p:cNvPr id="6" name="Picture Placeholder 5" descr="A group of women sitting on the floor&#10;&#10;Description automatically generated">
            <a:extLst>
              <a:ext uri="{FF2B5EF4-FFF2-40B4-BE49-F238E27FC236}">
                <a16:creationId xmlns:a16="http://schemas.microsoft.com/office/drawing/2014/main" id="{3C24C24F-D184-3BDE-E4CD-DB7912CF1D1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281" r="8281"/>
          <a:stretch>
            <a:fillRect/>
          </a:stretch>
        </p:blipFill>
        <p:spPr/>
      </p:pic>
      <p:sp>
        <p:nvSpPr>
          <p:cNvPr id="2" name="Title 1">
            <a:extLst>
              <a:ext uri="{FF2B5EF4-FFF2-40B4-BE49-F238E27FC236}">
                <a16:creationId xmlns:a16="http://schemas.microsoft.com/office/drawing/2014/main" id="{C59FB807-66E6-66C4-52F0-0F03413CACFC}"/>
              </a:ext>
            </a:extLst>
          </p:cNvPr>
          <p:cNvSpPr>
            <a:spLocks noGrp="1"/>
          </p:cNvSpPr>
          <p:nvPr>
            <p:ph type="title"/>
          </p:nvPr>
        </p:nvSpPr>
        <p:spPr>
          <a:xfrm>
            <a:off x="8528050" y="1582782"/>
            <a:ext cx="10591800" cy="1015663"/>
          </a:xfrm>
        </p:spPr>
        <p:txBody>
          <a:bodyPr/>
          <a:lstStyle/>
          <a:p>
            <a:r>
              <a:rPr lang="en-US"/>
              <a:t>Your Chapter’s Brand</a:t>
            </a:r>
          </a:p>
        </p:txBody>
      </p:sp>
      <p:sp>
        <p:nvSpPr>
          <p:cNvPr id="3" name="Text Placeholder 2">
            <a:extLst>
              <a:ext uri="{FF2B5EF4-FFF2-40B4-BE49-F238E27FC236}">
                <a16:creationId xmlns:a16="http://schemas.microsoft.com/office/drawing/2014/main" id="{ABE58F56-30A1-EE45-5FF1-DDAC3ED510C0}"/>
              </a:ext>
            </a:extLst>
          </p:cNvPr>
          <p:cNvSpPr>
            <a:spLocks noGrp="1"/>
          </p:cNvSpPr>
          <p:nvPr>
            <p:ph type="body" idx="1"/>
          </p:nvPr>
        </p:nvSpPr>
        <p:spPr>
          <a:xfrm>
            <a:off x="8528050" y="2860129"/>
            <a:ext cx="9866660" cy="5262979"/>
          </a:xfrm>
        </p:spPr>
        <p:txBody>
          <a:bodyPr wrap="square" lIns="0" tIns="0" rIns="0" bIns="0" anchor="t">
            <a:spAutoFit/>
          </a:bodyPr>
          <a:lstStyle/>
          <a:p>
            <a:pPr marL="571500" indent="-571500">
              <a:spcAft>
                <a:spcPts val="3600"/>
              </a:spcAft>
              <a:buFont typeface="Arial" panose="020B0604020202020204" pitchFamily="34" charset="0"/>
              <a:buChar char="•"/>
            </a:pPr>
            <a:r>
              <a:rPr lang="en-US">
                <a:latin typeface="Gotham Book"/>
              </a:rPr>
              <a:t>Expresses what your chapter says, does and promises as part of the Pi Beta Phi sisterhood​</a:t>
            </a:r>
          </a:p>
          <a:p>
            <a:pPr marL="571500" indent="-571500">
              <a:spcAft>
                <a:spcPts val="3600"/>
              </a:spcAft>
              <a:buFont typeface="Arial" panose="020B0604020202020204" pitchFamily="34" charset="0"/>
              <a:buChar char="•"/>
            </a:pPr>
            <a:r>
              <a:rPr lang="en-US">
                <a:latin typeface="Gotham Book"/>
              </a:rPr>
              <a:t>Should be consistent and align with      Pi Phi’s brand​</a:t>
            </a:r>
          </a:p>
          <a:p>
            <a:pPr marL="571500" indent="-571500">
              <a:spcAft>
                <a:spcPts val="3600"/>
              </a:spcAft>
              <a:buFont typeface="Arial" panose="020B0604020202020204" pitchFamily="34" charset="0"/>
              <a:buChar char="•"/>
            </a:pPr>
            <a:r>
              <a:rPr lang="en-US">
                <a:latin typeface="Gotham Book"/>
              </a:rPr>
              <a:t>Reflects the unique character and personality of your chapter within         Pi Beta Phi</a:t>
            </a:r>
          </a:p>
          <a:p>
            <a:pPr marL="571500" indent="-571500">
              <a:spcAft>
                <a:spcPts val="3600"/>
              </a:spcAft>
              <a:buFont typeface="Arial" panose="020B0604020202020204" pitchFamily="34" charset="0"/>
              <a:buChar char="•"/>
            </a:pPr>
            <a:endParaRPr lang="en-US"/>
          </a:p>
        </p:txBody>
      </p:sp>
    </p:spTree>
    <p:extLst>
      <p:ext uri="{BB962C8B-B14F-4D97-AF65-F5344CB8AC3E}">
        <p14:creationId xmlns:p14="http://schemas.microsoft.com/office/powerpoint/2010/main" val="1554874610"/>
      </p:ext>
    </p:extLst>
  </p:cSld>
  <p:clrMapOvr>
    <a:masterClrMapping/>
  </p:clrMapOvr>
  <p:extLst>
    <p:ext uri="{6950BFC3-D8DA-4A85-94F7-54DA5524770B}">
      <p188:commentRel xmlns:p188="http://schemas.microsoft.com/office/powerpoint/2018/8/main" r:id="rId2"/>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536FE-7F25-4AC5-C5AE-C18F68BFE4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F322B-01BF-668D-5AC6-803505655BF1}"/>
              </a:ext>
            </a:extLst>
          </p:cNvPr>
          <p:cNvSpPr>
            <a:spLocks noGrp="1"/>
          </p:cNvSpPr>
          <p:nvPr>
            <p:ph type="title"/>
          </p:nvPr>
        </p:nvSpPr>
        <p:spPr/>
        <p:txBody>
          <a:bodyPr/>
          <a:lstStyle/>
          <a:p>
            <a:r>
              <a:rPr lang="en-US"/>
              <a:t>Questions for Consideration</a:t>
            </a:r>
          </a:p>
        </p:txBody>
      </p:sp>
      <p:sp>
        <p:nvSpPr>
          <p:cNvPr id="3" name="Text Placeholder 2">
            <a:extLst>
              <a:ext uri="{FF2B5EF4-FFF2-40B4-BE49-F238E27FC236}">
                <a16:creationId xmlns:a16="http://schemas.microsoft.com/office/drawing/2014/main" id="{6E01DC0F-DEEC-AEF3-6092-27896A53980D}"/>
              </a:ext>
            </a:extLst>
          </p:cNvPr>
          <p:cNvSpPr>
            <a:spLocks noGrp="1"/>
          </p:cNvSpPr>
          <p:nvPr>
            <p:ph type="body" idx="1"/>
          </p:nvPr>
        </p:nvSpPr>
        <p:spPr>
          <a:xfrm>
            <a:off x="1289050" y="2911474"/>
            <a:ext cx="16383000" cy="5401479"/>
          </a:xfrm>
        </p:spPr>
        <p:txBody>
          <a:bodyPr/>
          <a:lstStyle/>
          <a:p>
            <a:pPr marL="571500" indent="-571500">
              <a:spcAft>
                <a:spcPts val="5400"/>
              </a:spcAft>
              <a:buFont typeface="Arial" panose="020B0604020202020204" pitchFamily="34" charset="0"/>
              <a:buChar char="•"/>
            </a:pPr>
            <a:r>
              <a:rPr lang="en-US"/>
              <a:t>What words and attributes describe your chapter? Why are they important to your chapter?  </a:t>
            </a:r>
          </a:p>
          <a:p>
            <a:pPr marL="571500" indent="-571500">
              <a:spcAft>
                <a:spcPts val="5400"/>
              </a:spcAft>
              <a:buFont typeface="Arial" panose="020B0604020202020204" pitchFamily="34" charset="0"/>
              <a:buChar char="•"/>
            </a:pPr>
            <a:r>
              <a:rPr lang="en-US"/>
              <a:t>What elements are unique to your chapter, and your chapter alone? In all of Pi Phi? On your campus? </a:t>
            </a:r>
          </a:p>
          <a:p>
            <a:pPr marL="571500" indent="-571500">
              <a:spcAft>
                <a:spcPts val="5400"/>
              </a:spcAft>
              <a:buFont typeface="Arial" panose="020B0604020202020204" pitchFamily="34" charset="0"/>
              <a:buChar char="•"/>
            </a:pPr>
            <a:r>
              <a:rPr lang="en-US"/>
              <a:t>What is your chapter’s voice? </a:t>
            </a:r>
          </a:p>
          <a:p>
            <a:pPr marL="571500" indent="-571500">
              <a:spcAft>
                <a:spcPts val="5400"/>
              </a:spcAft>
              <a:buFont typeface="Arial" panose="020B0604020202020204" pitchFamily="34" charset="0"/>
              <a:buChar char="•"/>
            </a:pPr>
            <a:endParaRPr lang="en-US"/>
          </a:p>
        </p:txBody>
      </p:sp>
    </p:spTree>
    <p:extLst>
      <p:ext uri="{BB962C8B-B14F-4D97-AF65-F5344CB8AC3E}">
        <p14:creationId xmlns:p14="http://schemas.microsoft.com/office/powerpoint/2010/main" val="37617900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D6327-92C2-3E1D-5BD0-4A688BFC5C9B}"/>
            </a:ext>
          </a:extLst>
        </p:cNvPr>
        <p:cNvGrpSpPr/>
        <p:nvPr/>
      </p:nvGrpSpPr>
      <p:grpSpPr>
        <a:xfrm>
          <a:off x="0" y="0"/>
          <a:ext cx="0" cy="0"/>
          <a:chOff x="0" y="0"/>
          <a:chExt cx="0" cy="0"/>
        </a:xfrm>
      </p:grpSpPr>
      <p:sp>
        <p:nvSpPr>
          <p:cNvPr id="29" name="Title 28">
            <a:extLst>
              <a:ext uri="{FF2B5EF4-FFF2-40B4-BE49-F238E27FC236}">
                <a16:creationId xmlns:a16="http://schemas.microsoft.com/office/drawing/2014/main" id="{C9DDCF29-1104-6795-1BC5-61F5043A2907}"/>
              </a:ext>
            </a:extLst>
          </p:cNvPr>
          <p:cNvSpPr>
            <a:spLocks noGrp="1"/>
          </p:cNvSpPr>
          <p:nvPr>
            <p:ph type="title"/>
          </p:nvPr>
        </p:nvSpPr>
        <p:spPr>
          <a:xfrm>
            <a:off x="1201922" y="1387475"/>
            <a:ext cx="17765527" cy="1015663"/>
          </a:xfrm>
        </p:spPr>
        <p:txBody>
          <a:bodyPr/>
          <a:lstStyle/>
          <a:p>
            <a:r>
              <a:rPr lang="en-US"/>
              <a:t>Pi Phi Pillars</a:t>
            </a:r>
          </a:p>
        </p:txBody>
      </p:sp>
      <p:sp>
        <p:nvSpPr>
          <p:cNvPr id="31" name="Text Placeholder 30">
            <a:extLst>
              <a:ext uri="{FF2B5EF4-FFF2-40B4-BE49-F238E27FC236}">
                <a16:creationId xmlns:a16="http://schemas.microsoft.com/office/drawing/2014/main" id="{5DF69C25-6C2B-2E2A-A61F-54944B04F23E}"/>
              </a:ext>
            </a:extLst>
          </p:cNvPr>
          <p:cNvSpPr>
            <a:spLocks noGrp="1"/>
          </p:cNvSpPr>
          <p:nvPr>
            <p:ph type="body" sz="quarter" idx="11"/>
          </p:nvPr>
        </p:nvSpPr>
        <p:spPr>
          <a:xfrm>
            <a:off x="813842" y="7635875"/>
            <a:ext cx="4506912" cy="492443"/>
          </a:xfrm>
        </p:spPr>
        <p:txBody>
          <a:bodyPr/>
          <a:lstStyle/>
          <a:p>
            <a:pPr algn="ctr"/>
            <a:r>
              <a:rPr lang="en-US"/>
              <a:t>Promotes Friendship</a:t>
            </a:r>
          </a:p>
        </p:txBody>
      </p:sp>
      <p:sp>
        <p:nvSpPr>
          <p:cNvPr id="33" name="Text Placeholder 32">
            <a:extLst>
              <a:ext uri="{FF2B5EF4-FFF2-40B4-BE49-F238E27FC236}">
                <a16:creationId xmlns:a16="http://schemas.microsoft.com/office/drawing/2014/main" id="{7C5F10C5-090F-CDA9-DE63-317CD5A816EC}"/>
              </a:ext>
            </a:extLst>
          </p:cNvPr>
          <p:cNvSpPr>
            <a:spLocks noGrp="1"/>
          </p:cNvSpPr>
          <p:nvPr>
            <p:ph type="body" sz="quarter" idx="13"/>
          </p:nvPr>
        </p:nvSpPr>
        <p:spPr>
          <a:xfrm>
            <a:off x="5985448" y="7635875"/>
            <a:ext cx="4506912" cy="492443"/>
          </a:xfrm>
        </p:spPr>
        <p:txBody>
          <a:bodyPr/>
          <a:lstStyle/>
          <a:p>
            <a:pPr algn="ctr"/>
            <a:r>
              <a:rPr lang="en-US"/>
              <a:t>Develops Leaders</a:t>
            </a:r>
          </a:p>
        </p:txBody>
      </p:sp>
      <p:sp>
        <p:nvSpPr>
          <p:cNvPr id="35" name="Text Placeholder 34">
            <a:extLst>
              <a:ext uri="{FF2B5EF4-FFF2-40B4-BE49-F238E27FC236}">
                <a16:creationId xmlns:a16="http://schemas.microsoft.com/office/drawing/2014/main" id="{FE7393AA-CC51-79A5-F557-15C0C48A67D2}"/>
              </a:ext>
            </a:extLst>
          </p:cNvPr>
          <p:cNvSpPr>
            <a:spLocks noGrp="1"/>
          </p:cNvSpPr>
          <p:nvPr>
            <p:ph type="body" sz="quarter" idx="15"/>
          </p:nvPr>
        </p:nvSpPr>
        <p:spPr>
          <a:xfrm>
            <a:off x="11157054" y="7635875"/>
            <a:ext cx="4506912" cy="984885"/>
          </a:xfrm>
        </p:spPr>
        <p:txBody>
          <a:bodyPr/>
          <a:lstStyle/>
          <a:p>
            <a:pPr algn="ctr"/>
            <a:r>
              <a:rPr lang="en-US"/>
              <a:t>Inspires Lifelong Commitment</a:t>
            </a:r>
          </a:p>
        </p:txBody>
      </p:sp>
      <p:pic>
        <p:nvPicPr>
          <p:cNvPr id="3" name="Picture Placeholder 2">
            <a:extLst>
              <a:ext uri="{FF2B5EF4-FFF2-40B4-BE49-F238E27FC236}">
                <a16:creationId xmlns:a16="http://schemas.microsoft.com/office/drawing/2014/main" id="{0E0E53BB-C382-9339-811F-F9311802B650}"/>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a:stretch/>
        </p:blipFill>
        <p:spPr>
          <a:xfrm>
            <a:off x="1201738" y="3443288"/>
            <a:ext cx="3730625" cy="3730625"/>
          </a:xfrm>
          <a:prstGeom prst="rect">
            <a:avLst/>
          </a:prstGeom>
        </p:spPr>
      </p:pic>
      <p:pic>
        <p:nvPicPr>
          <p:cNvPr id="4" name="Picture Placeholder 3">
            <a:extLst>
              <a:ext uri="{FF2B5EF4-FFF2-40B4-BE49-F238E27FC236}">
                <a16:creationId xmlns:a16="http://schemas.microsoft.com/office/drawing/2014/main" id="{67621A11-EB5B-188F-E890-0497CE1E557E}"/>
              </a:ext>
            </a:extLst>
          </p:cNvPr>
          <p:cNvPicPr>
            <a:picLocks noGrp="1" noChangeAspect="1"/>
          </p:cNvPicPr>
          <p:nvPr>
            <p:ph type="pic" sz="quarter" idx="12"/>
          </p:nvPr>
        </p:nvPicPr>
        <p:blipFill>
          <a:blip r:embed="rId2">
            <a:extLst>
              <a:ext uri="{96DAC541-7B7A-43D3-8B79-37D633B846F1}">
                <asvg:svgBlip xmlns:asvg="http://schemas.microsoft.com/office/drawing/2016/SVG/main" r:embed="rId3"/>
              </a:ext>
            </a:extLst>
          </a:blip>
          <a:srcRect/>
          <a:stretch/>
        </p:blipFill>
        <p:spPr>
          <a:xfrm>
            <a:off x="6373813" y="3443288"/>
            <a:ext cx="3730625" cy="3730625"/>
          </a:xfrm>
          <a:prstGeom prst="rect">
            <a:avLst/>
          </a:prstGeom>
        </p:spPr>
      </p:pic>
      <p:pic>
        <p:nvPicPr>
          <p:cNvPr id="5" name="Picture Placeholder 4">
            <a:extLst>
              <a:ext uri="{FF2B5EF4-FFF2-40B4-BE49-F238E27FC236}">
                <a16:creationId xmlns:a16="http://schemas.microsoft.com/office/drawing/2014/main" id="{CA60A3C0-5C03-E254-E9B9-D8B1BDFB1B7B}"/>
              </a:ext>
            </a:extLst>
          </p:cNvPr>
          <p:cNvPicPr>
            <a:picLocks noGrp="1" noChangeAspect="1"/>
          </p:cNvPicPr>
          <p:nvPr>
            <p:ph type="pic" sz="quarter" idx="14"/>
          </p:nvPr>
        </p:nvPicPr>
        <p:blipFill>
          <a:blip r:embed="rId2">
            <a:extLst>
              <a:ext uri="{96DAC541-7B7A-43D3-8B79-37D633B846F1}">
                <asvg:svgBlip xmlns:asvg="http://schemas.microsoft.com/office/drawing/2016/SVG/main" r:embed="rId3"/>
              </a:ext>
            </a:extLst>
          </a:blip>
          <a:srcRect/>
          <a:stretch/>
        </p:blipFill>
        <p:spPr>
          <a:xfrm>
            <a:off x="11545888" y="3443288"/>
            <a:ext cx="3730625" cy="3730625"/>
          </a:xfrm>
          <a:prstGeom prst="rect">
            <a:avLst/>
          </a:prstGeom>
        </p:spPr>
      </p:pic>
    </p:spTree>
    <p:extLst>
      <p:ext uri="{BB962C8B-B14F-4D97-AF65-F5344CB8AC3E}">
        <p14:creationId xmlns:p14="http://schemas.microsoft.com/office/powerpoint/2010/main" val="38054772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95ACC-3C7E-8034-B1BA-976CEF89317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FE0AE5-7710-4376-B257-63234E7F9214}"/>
              </a:ext>
            </a:extLst>
          </p:cNvPr>
          <p:cNvSpPr>
            <a:spLocks noGrp="1"/>
          </p:cNvSpPr>
          <p:nvPr>
            <p:ph type="ctrTitle"/>
          </p:nvPr>
        </p:nvSpPr>
        <p:spPr>
          <a:xfrm>
            <a:off x="2965450" y="4200538"/>
            <a:ext cx="14672222" cy="4413068"/>
          </a:xfrm>
        </p:spPr>
        <p:txBody>
          <a:bodyPr anchor="t"/>
          <a:lstStyle/>
          <a:p>
            <a:pPr>
              <a:lnSpc>
                <a:spcPct val="110000"/>
              </a:lnSpc>
              <a:spcAft>
                <a:spcPts val="1800"/>
              </a:spcAft>
            </a:pPr>
            <a:r>
              <a:rPr lang="en-US" sz="6600"/>
              <a:t>What is the role of the Vice President Community Relations (VPCR) in brand management? How and with whom will you connect and collaborate?</a:t>
            </a:r>
          </a:p>
        </p:txBody>
      </p:sp>
    </p:spTree>
    <p:extLst>
      <p:ext uri="{BB962C8B-B14F-4D97-AF65-F5344CB8AC3E}">
        <p14:creationId xmlns:p14="http://schemas.microsoft.com/office/powerpoint/2010/main" val="24757860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C44E3-CB56-0B46-7D18-2858722207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5F5F122-C539-AB3E-2937-5AE724236A10}"/>
              </a:ext>
            </a:extLst>
          </p:cNvPr>
          <p:cNvSpPr>
            <a:spLocks noGrp="1"/>
          </p:cNvSpPr>
          <p:nvPr>
            <p:ph type="ctrTitle"/>
          </p:nvPr>
        </p:nvSpPr>
        <p:spPr>
          <a:xfrm>
            <a:off x="11573797" y="3800813"/>
            <a:ext cx="6403053" cy="2031325"/>
          </a:xfrm>
        </p:spPr>
        <p:txBody>
          <a:bodyPr/>
          <a:lstStyle/>
          <a:p>
            <a:r>
              <a:rPr lang="en-US"/>
              <a:t>The Role of Social Media</a:t>
            </a:r>
          </a:p>
        </p:txBody>
      </p:sp>
      <p:sp>
        <p:nvSpPr>
          <p:cNvPr id="5" name="Subtitle 4">
            <a:extLst>
              <a:ext uri="{FF2B5EF4-FFF2-40B4-BE49-F238E27FC236}">
                <a16:creationId xmlns:a16="http://schemas.microsoft.com/office/drawing/2014/main" id="{4C4B74E4-3AC3-979F-7F00-EB675B8B5DA5}"/>
              </a:ext>
            </a:extLst>
          </p:cNvPr>
          <p:cNvSpPr>
            <a:spLocks noGrp="1"/>
          </p:cNvSpPr>
          <p:nvPr>
            <p:ph type="subTitle" idx="4"/>
          </p:nvPr>
        </p:nvSpPr>
        <p:spPr>
          <a:xfrm>
            <a:off x="11607788" y="6071761"/>
            <a:ext cx="7512061" cy="553998"/>
          </a:xfrm>
        </p:spPr>
        <p:txBody>
          <a:bodyPr/>
          <a:lstStyle/>
          <a:p>
            <a:r>
              <a:rPr lang="en-US"/>
              <a:t>Community Relations College</a:t>
            </a:r>
          </a:p>
        </p:txBody>
      </p:sp>
    </p:spTree>
    <p:extLst>
      <p:ext uri="{BB962C8B-B14F-4D97-AF65-F5344CB8AC3E}">
        <p14:creationId xmlns:p14="http://schemas.microsoft.com/office/powerpoint/2010/main" val="18350633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women taking a selfie&#10;&#10;Description automatically generated">
            <a:extLst>
              <a:ext uri="{FF2B5EF4-FFF2-40B4-BE49-F238E27FC236}">
                <a16:creationId xmlns:a16="http://schemas.microsoft.com/office/drawing/2014/main" id="{0DA14E9F-6AA5-6AC3-9A62-0F68AA690D2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9" r="8073" b="159"/>
          <a:stretch/>
        </p:blipFill>
        <p:spPr>
          <a:xfrm>
            <a:off x="12033250" y="0"/>
            <a:ext cx="8534400" cy="11291421"/>
          </a:xfrm>
        </p:spPr>
      </p:pic>
      <p:sp>
        <p:nvSpPr>
          <p:cNvPr id="2" name="Title 1">
            <a:extLst>
              <a:ext uri="{FF2B5EF4-FFF2-40B4-BE49-F238E27FC236}">
                <a16:creationId xmlns:a16="http://schemas.microsoft.com/office/drawing/2014/main" id="{9C46ACB3-1CF9-A368-6D6F-253C53AA679C}"/>
              </a:ext>
            </a:extLst>
          </p:cNvPr>
          <p:cNvSpPr>
            <a:spLocks noGrp="1"/>
          </p:cNvSpPr>
          <p:nvPr>
            <p:ph type="title"/>
          </p:nvPr>
        </p:nvSpPr>
        <p:spPr/>
        <p:txBody>
          <a:bodyPr/>
          <a:lstStyle/>
          <a:p>
            <a:r>
              <a:rPr lang="en-US"/>
              <a:t>Platforms</a:t>
            </a:r>
          </a:p>
        </p:txBody>
      </p:sp>
      <p:sp>
        <p:nvSpPr>
          <p:cNvPr id="3" name="Text Placeholder 2">
            <a:extLst>
              <a:ext uri="{FF2B5EF4-FFF2-40B4-BE49-F238E27FC236}">
                <a16:creationId xmlns:a16="http://schemas.microsoft.com/office/drawing/2014/main" id="{55F776BE-92F4-5CA7-CDD0-37C806C040C6}"/>
              </a:ext>
            </a:extLst>
          </p:cNvPr>
          <p:cNvSpPr>
            <a:spLocks noGrp="1"/>
          </p:cNvSpPr>
          <p:nvPr>
            <p:ph type="body" idx="1"/>
          </p:nvPr>
        </p:nvSpPr>
        <p:spPr>
          <a:xfrm>
            <a:off x="1289050" y="2883232"/>
            <a:ext cx="9220200" cy="6848029"/>
          </a:xfrm>
        </p:spPr>
        <p:txBody>
          <a:bodyPr wrap="square" lIns="0" tIns="0" rIns="0" bIns="0" anchor="t">
            <a:spAutoFit/>
          </a:bodyPr>
          <a:lstStyle/>
          <a:p>
            <a:pPr>
              <a:spcBef>
                <a:spcPts val="1200"/>
              </a:spcBef>
              <a:spcAft>
                <a:spcPts val="3000"/>
              </a:spcAft>
            </a:pPr>
            <a:r>
              <a:rPr lang="en-US">
                <a:latin typeface="Gotham Book" pitchFamily="50" charset="0"/>
              </a:rPr>
              <a:t>For each platform you use, answer:</a:t>
            </a:r>
          </a:p>
          <a:p>
            <a:pPr marL="457200" indent="-457200">
              <a:spcAft>
                <a:spcPts val="2400"/>
              </a:spcAft>
              <a:buFont typeface="Arial" panose="020B0604020202020204" pitchFamily="34" charset="0"/>
              <a:buChar char="•"/>
            </a:pPr>
            <a:r>
              <a:rPr lang="en-US" b="1">
                <a:latin typeface="Gotham Book" pitchFamily="50" charset="0"/>
              </a:rPr>
              <a:t>WHO: </a:t>
            </a:r>
            <a:r>
              <a:rPr lang="en-US">
                <a:latin typeface="Gotham Book" pitchFamily="50" charset="0"/>
              </a:rPr>
              <a:t>Who is your current audience on this platform? </a:t>
            </a:r>
          </a:p>
          <a:p>
            <a:pPr marL="457200" indent="-457200">
              <a:spcAft>
                <a:spcPts val="2400"/>
              </a:spcAft>
              <a:buFont typeface="Arial" panose="020B0604020202020204" pitchFamily="34" charset="0"/>
              <a:buChar char="•"/>
            </a:pPr>
            <a:r>
              <a:rPr lang="en-US" b="1">
                <a:latin typeface="Gotham Book" pitchFamily="50" charset="0"/>
              </a:rPr>
              <a:t>WHAT: </a:t>
            </a:r>
            <a:r>
              <a:rPr lang="en-US">
                <a:latin typeface="Gotham Book" pitchFamily="50" charset="0"/>
              </a:rPr>
              <a:t>What is the purpose of this platform? Are you using it to post about events, spotlights, recruitment? </a:t>
            </a:r>
          </a:p>
          <a:p>
            <a:pPr marL="457200" indent="-457200">
              <a:spcAft>
                <a:spcPts val="2400"/>
              </a:spcAft>
              <a:buFont typeface="Arial" panose="020B0604020202020204" pitchFamily="34" charset="0"/>
              <a:buChar char="•"/>
            </a:pPr>
            <a:r>
              <a:rPr lang="en-US" b="1">
                <a:latin typeface="Gotham Book" pitchFamily="50" charset="0"/>
              </a:rPr>
              <a:t>WHEN: </a:t>
            </a:r>
            <a:r>
              <a:rPr lang="en-US">
                <a:latin typeface="Gotham Book" pitchFamily="50" charset="0"/>
              </a:rPr>
              <a:t>When do you post? Once a week? A month?</a:t>
            </a:r>
          </a:p>
          <a:p>
            <a:pPr marL="457200" indent="-457200">
              <a:spcAft>
                <a:spcPts val="2400"/>
              </a:spcAft>
              <a:buFont typeface="Arial" panose="020B0604020202020204" pitchFamily="34" charset="0"/>
              <a:buChar char="•"/>
            </a:pPr>
            <a:r>
              <a:rPr lang="en-US" b="1">
                <a:latin typeface="Gotham Book" pitchFamily="50" charset="0"/>
              </a:rPr>
              <a:t>HOW: </a:t>
            </a:r>
            <a:r>
              <a:rPr lang="en-US">
                <a:latin typeface="Gotham Book" pitchFamily="50" charset="0"/>
              </a:rPr>
              <a:t>How are you representing Pi Phi on these platforms? </a:t>
            </a:r>
          </a:p>
        </p:txBody>
      </p:sp>
    </p:spTree>
    <p:extLst>
      <p:ext uri="{BB962C8B-B14F-4D97-AF65-F5344CB8AC3E}">
        <p14:creationId xmlns:p14="http://schemas.microsoft.com/office/powerpoint/2010/main" val="38162300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95281-864C-7688-EDCC-D14077D12B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E823884-09E1-E151-68C5-85C6433387FF}"/>
              </a:ext>
            </a:extLst>
          </p:cNvPr>
          <p:cNvSpPr>
            <a:spLocks noGrp="1"/>
          </p:cNvSpPr>
          <p:nvPr>
            <p:ph type="ctrTitle"/>
          </p:nvPr>
        </p:nvSpPr>
        <p:spPr>
          <a:xfrm>
            <a:off x="2965450" y="4200540"/>
            <a:ext cx="14249400" cy="2954655"/>
          </a:xfrm>
        </p:spPr>
        <p:txBody>
          <a:bodyPr/>
          <a:lstStyle/>
          <a:p>
            <a:r>
              <a:rPr lang="en-US"/>
              <a:t>What makes a great social media post?</a:t>
            </a:r>
          </a:p>
        </p:txBody>
      </p:sp>
    </p:spTree>
    <p:extLst>
      <p:ext uri="{BB962C8B-B14F-4D97-AF65-F5344CB8AC3E}">
        <p14:creationId xmlns:p14="http://schemas.microsoft.com/office/powerpoint/2010/main" val="41962718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6AF84-1236-BC15-0D51-E00BE49322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98D233-76DB-E536-7A03-F90B4FD102D9}"/>
              </a:ext>
            </a:extLst>
          </p:cNvPr>
          <p:cNvSpPr>
            <a:spLocks noGrp="1"/>
          </p:cNvSpPr>
          <p:nvPr>
            <p:ph type="title"/>
          </p:nvPr>
        </p:nvSpPr>
        <p:spPr/>
        <p:txBody>
          <a:bodyPr/>
          <a:lstStyle/>
          <a:p>
            <a:r>
              <a:rPr lang="en-US"/>
              <a:t>Chapter Social Media Check-In</a:t>
            </a:r>
          </a:p>
        </p:txBody>
      </p:sp>
      <p:sp>
        <p:nvSpPr>
          <p:cNvPr id="3" name="Text Placeholder 2">
            <a:extLst>
              <a:ext uri="{FF2B5EF4-FFF2-40B4-BE49-F238E27FC236}">
                <a16:creationId xmlns:a16="http://schemas.microsoft.com/office/drawing/2014/main" id="{3E1C79AA-DEAA-E134-2B21-E9FD47410FCC}"/>
              </a:ext>
            </a:extLst>
          </p:cNvPr>
          <p:cNvSpPr>
            <a:spLocks noGrp="1"/>
          </p:cNvSpPr>
          <p:nvPr>
            <p:ph type="body" idx="1"/>
          </p:nvPr>
        </p:nvSpPr>
        <p:spPr>
          <a:xfrm>
            <a:off x="1289050" y="2911474"/>
            <a:ext cx="15468600" cy="7294305"/>
          </a:xfrm>
        </p:spPr>
        <p:txBody>
          <a:bodyPr/>
          <a:lstStyle/>
          <a:p>
            <a:pPr marL="571500" indent="-571500">
              <a:spcAft>
                <a:spcPts val="3000"/>
              </a:spcAft>
              <a:buFont typeface="Arial" panose="020B0604020202020204" pitchFamily="34" charset="0"/>
              <a:buChar char="•"/>
            </a:pPr>
            <a:r>
              <a:rPr lang="en-US"/>
              <a:t>Tie back to the words and attributes you identified in your chapter brand conversation.</a:t>
            </a:r>
          </a:p>
          <a:p>
            <a:pPr marL="571500" indent="-571500">
              <a:spcAft>
                <a:spcPts val="3000"/>
              </a:spcAft>
              <a:buFont typeface="Arial" panose="020B0604020202020204" pitchFamily="34" charset="0"/>
              <a:buChar char="•"/>
            </a:pPr>
            <a:r>
              <a:rPr lang="en-US"/>
              <a:t>Reflect your entire membership rather than the voices/perspectives of a few individuals.</a:t>
            </a:r>
          </a:p>
          <a:p>
            <a:pPr marL="571500" indent="-571500">
              <a:spcAft>
                <a:spcPts val="3000"/>
              </a:spcAft>
              <a:buFont typeface="Arial" panose="020B0604020202020204" pitchFamily="34" charset="0"/>
              <a:buChar char="•"/>
            </a:pPr>
            <a:r>
              <a:rPr lang="en-US"/>
              <a:t>Find photos that are representative of your entire membership.</a:t>
            </a:r>
          </a:p>
          <a:p>
            <a:pPr marL="571500" indent="-571500">
              <a:spcAft>
                <a:spcPts val="3000"/>
              </a:spcAft>
              <a:buFont typeface="Arial" panose="020B0604020202020204" pitchFamily="34" charset="0"/>
              <a:buChar char="•"/>
            </a:pPr>
            <a:r>
              <a:rPr lang="en-US"/>
              <a:t>Make people feel the energy in each photo!</a:t>
            </a:r>
          </a:p>
          <a:p>
            <a:pPr marL="571500" indent="-571500">
              <a:spcAft>
                <a:spcPts val="3000"/>
              </a:spcAft>
              <a:buFont typeface="Arial" panose="020B0604020202020204" pitchFamily="34" charset="0"/>
              <a:buChar char="•"/>
            </a:pPr>
            <a:r>
              <a:rPr lang="en-US"/>
              <a:t>Jump on the trend in a way that makes sense to your chapter.</a:t>
            </a:r>
          </a:p>
          <a:p>
            <a:pPr marL="571500" indent="-571500">
              <a:spcAft>
                <a:spcPts val="3000"/>
              </a:spcAft>
              <a:buFont typeface="Arial" panose="020B0604020202020204" pitchFamily="34" charset="0"/>
              <a:buChar char="•"/>
            </a:pPr>
            <a:endParaRPr lang="en-US"/>
          </a:p>
          <a:p>
            <a:pPr marL="571500" indent="-571500">
              <a:spcAft>
                <a:spcPts val="3000"/>
              </a:spcAft>
              <a:buFont typeface="Arial" panose="020B0604020202020204" pitchFamily="34" charset="0"/>
              <a:buChar char="•"/>
            </a:pPr>
            <a:endParaRPr lang="en-US"/>
          </a:p>
        </p:txBody>
      </p:sp>
    </p:spTree>
    <p:extLst>
      <p:ext uri="{BB962C8B-B14F-4D97-AF65-F5344CB8AC3E}">
        <p14:creationId xmlns:p14="http://schemas.microsoft.com/office/powerpoint/2010/main" val="39487239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9691B5-A6BC-1A15-8562-67244F55D9A1}"/>
              </a:ext>
            </a:extLst>
          </p:cNvPr>
          <p:cNvSpPr>
            <a:spLocks noGrp="1"/>
          </p:cNvSpPr>
          <p:nvPr>
            <p:ph type="title"/>
          </p:nvPr>
        </p:nvSpPr>
        <p:spPr/>
        <p:txBody>
          <a:bodyPr/>
          <a:lstStyle/>
          <a:p>
            <a:r>
              <a:rPr lang="en-US"/>
              <a:t>Times of Heightened Social Media Attention</a:t>
            </a:r>
          </a:p>
        </p:txBody>
      </p:sp>
      <p:sp>
        <p:nvSpPr>
          <p:cNvPr id="5" name="Text Placeholder 4">
            <a:extLst>
              <a:ext uri="{FF2B5EF4-FFF2-40B4-BE49-F238E27FC236}">
                <a16:creationId xmlns:a16="http://schemas.microsoft.com/office/drawing/2014/main" id="{DA19F8A8-248B-538F-DAE5-371EFDBAEA23}"/>
              </a:ext>
            </a:extLst>
          </p:cNvPr>
          <p:cNvSpPr>
            <a:spLocks noGrp="1"/>
          </p:cNvSpPr>
          <p:nvPr>
            <p:ph type="body" idx="1"/>
          </p:nvPr>
        </p:nvSpPr>
        <p:spPr>
          <a:xfrm>
            <a:off x="1201922" y="3063875"/>
            <a:ext cx="17765527" cy="5970865"/>
          </a:xfrm>
        </p:spPr>
        <p:txBody>
          <a:bodyPr wrap="square" lIns="0" tIns="0" rIns="0" bIns="0" anchor="t">
            <a:spAutoFit/>
          </a:bodyPr>
          <a:lstStyle/>
          <a:p>
            <a:pPr>
              <a:spcAft>
                <a:spcPts val="1200"/>
              </a:spcAft>
            </a:pPr>
            <a:r>
              <a:rPr lang="en-US">
                <a:latin typeface="Gotham Book" pitchFamily="50" charset="0"/>
              </a:rPr>
              <a:t>Posts of this nature should be handled differently than any day-to-day post because of their potential impact.</a:t>
            </a:r>
          </a:p>
          <a:p>
            <a:pPr>
              <a:spcAft>
                <a:spcPts val="1200"/>
              </a:spcAft>
            </a:pPr>
            <a:endParaRPr lang="en-US">
              <a:latin typeface="Gotham Book" pitchFamily="50" charset="0"/>
            </a:endParaRPr>
          </a:p>
          <a:p>
            <a:pPr>
              <a:spcAft>
                <a:spcPts val="1200"/>
              </a:spcAft>
            </a:pPr>
            <a:r>
              <a:rPr lang="en-US" b="1">
                <a:latin typeface="Gotham Book" pitchFamily="50" charset="0"/>
              </a:rPr>
              <a:t>Chapter Emergencies and Crises</a:t>
            </a:r>
          </a:p>
          <a:p>
            <a:pPr marL="457200" indent="-457200">
              <a:spcBef>
                <a:spcPts val="1200"/>
              </a:spcBef>
              <a:spcAft>
                <a:spcPts val="1200"/>
              </a:spcAft>
              <a:buFont typeface="Arial" panose="020B0604020202020204" pitchFamily="34" charset="0"/>
              <a:buChar char="•"/>
            </a:pPr>
            <a:r>
              <a:rPr lang="en-US">
                <a:latin typeface="Gotham Book" pitchFamily="50" charset="0"/>
              </a:rPr>
              <a:t>Death or life-threatening injury of a member</a:t>
            </a:r>
          </a:p>
          <a:p>
            <a:pPr marL="457200" indent="-457200">
              <a:spcBef>
                <a:spcPts val="1200"/>
              </a:spcBef>
              <a:spcAft>
                <a:spcPts val="1200"/>
              </a:spcAft>
              <a:buFont typeface="Arial" panose="020B0604020202020204" pitchFamily="34" charset="0"/>
              <a:buChar char="•"/>
            </a:pPr>
            <a:r>
              <a:rPr lang="en-US">
                <a:latin typeface="Gotham Book" pitchFamily="50" charset="0"/>
              </a:rPr>
              <a:t>Chapter facility risks</a:t>
            </a:r>
          </a:p>
          <a:p>
            <a:pPr marL="457200" indent="-457200">
              <a:spcBef>
                <a:spcPts val="1200"/>
              </a:spcBef>
              <a:spcAft>
                <a:spcPts val="1200"/>
              </a:spcAft>
              <a:buFont typeface="Arial" panose="020B0604020202020204" pitchFamily="34" charset="0"/>
              <a:buChar char="•"/>
            </a:pPr>
            <a:r>
              <a:rPr lang="en-US">
                <a:latin typeface="Gotham Book" pitchFamily="50" charset="0"/>
              </a:rPr>
              <a:t>Campus safety issues, such as a lockdown</a:t>
            </a:r>
          </a:p>
          <a:p>
            <a:pPr>
              <a:spcBef>
                <a:spcPts val="1200"/>
              </a:spcBef>
              <a:spcAft>
                <a:spcPts val="1200"/>
              </a:spcAft>
            </a:pPr>
            <a:endParaRPr lang="en-US">
              <a:latin typeface="Gotham Book" pitchFamily="50" charset="0"/>
            </a:endParaRPr>
          </a:p>
        </p:txBody>
      </p:sp>
    </p:spTree>
    <p:extLst>
      <p:ext uri="{BB962C8B-B14F-4D97-AF65-F5344CB8AC3E}">
        <p14:creationId xmlns:p14="http://schemas.microsoft.com/office/powerpoint/2010/main" val="4054442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Two women holding hands up in the air&#10;&#10;Description automatically generated">
            <a:extLst>
              <a:ext uri="{FF2B5EF4-FFF2-40B4-BE49-F238E27FC236}">
                <a16:creationId xmlns:a16="http://schemas.microsoft.com/office/drawing/2014/main" id="{899198E1-CBFC-EBB2-8593-24BC9317059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061" t="-79" r="11501" b="79"/>
          <a:stretch/>
        </p:blipFill>
        <p:spPr>
          <a:xfrm>
            <a:off x="12554681" y="-60325"/>
            <a:ext cx="7589687" cy="11369675"/>
          </a:xfrm>
        </p:spPr>
      </p:pic>
      <p:sp>
        <p:nvSpPr>
          <p:cNvPr id="8" name="Title 7">
            <a:extLst>
              <a:ext uri="{FF2B5EF4-FFF2-40B4-BE49-F238E27FC236}">
                <a16:creationId xmlns:a16="http://schemas.microsoft.com/office/drawing/2014/main" id="{E6A64A41-309C-74A9-9FE8-4791A54BAA58}"/>
              </a:ext>
            </a:extLst>
          </p:cNvPr>
          <p:cNvSpPr>
            <a:spLocks noGrp="1"/>
          </p:cNvSpPr>
          <p:nvPr>
            <p:ph type="title"/>
          </p:nvPr>
        </p:nvSpPr>
        <p:spPr>
          <a:xfrm>
            <a:off x="1289050" y="1582782"/>
            <a:ext cx="10515600" cy="1015663"/>
          </a:xfrm>
        </p:spPr>
        <p:txBody>
          <a:bodyPr/>
          <a:lstStyle/>
          <a:p>
            <a:r>
              <a:rPr lang="en-US"/>
              <a:t>Agenda</a:t>
            </a:r>
          </a:p>
        </p:txBody>
      </p:sp>
      <p:sp>
        <p:nvSpPr>
          <p:cNvPr id="9" name="Text Placeholder 8">
            <a:extLst>
              <a:ext uri="{FF2B5EF4-FFF2-40B4-BE49-F238E27FC236}">
                <a16:creationId xmlns:a16="http://schemas.microsoft.com/office/drawing/2014/main" id="{DF669D85-11BB-C61B-9AE0-DFF7252655A0}"/>
              </a:ext>
            </a:extLst>
          </p:cNvPr>
          <p:cNvSpPr>
            <a:spLocks noGrp="1"/>
          </p:cNvSpPr>
          <p:nvPr>
            <p:ph type="body" idx="1"/>
          </p:nvPr>
        </p:nvSpPr>
        <p:spPr>
          <a:xfrm>
            <a:off x="1289050" y="2883232"/>
            <a:ext cx="10134600" cy="5955476"/>
          </a:xfrm>
        </p:spPr>
        <p:txBody>
          <a:bodyPr/>
          <a:lstStyle/>
          <a:p>
            <a:pPr marL="571500" indent="-571500">
              <a:spcAft>
                <a:spcPts val="5400"/>
              </a:spcAft>
              <a:buFont typeface="Arial" panose="020B0604020202020204" pitchFamily="34" charset="0"/>
              <a:buChar char="•"/>
            </a:pPr>
            <a:r>
              <a:rPr lang="en-US"/>
              <a:t>Part I: Welcome </a:t>
            </a:r>
            <a:r>
              <a:rPr lang="en-US">
                <a:solidFill>
                  <a:schemeClr val="tx2"/>
                </a:solidFill>
              </a:rPr>
              <a:t>| Friday, 8-9 p.m.</a:t>
            </a:r>
          </a:p>
          <a:p>
            <a:pPr marL="571500" indent="-571500">
              <a:spcAft>
                <a:spcPts val="5400"/>
              </a:spcAft>
              <a:buFont typeface="Arial" panose="020B0604020202020204" pitchFamily="34" charset="0"/>
              <a:buChar char="•"/>
            </a:pPr>
            <a:r>
              <a:rPr lang="en-US"/>
              <a:t>Part II: Community Partnership &amp; Philanthropy </a:t>
            </a:r>
            <a:r>
              <a:rPr lang="en-US">
                <a:solidFill>
                  <a:schemeClr val="tx2"/>
                </a:solidFill>
              </a:rPr>
              <a:t>|</a:t>
            </a:r>
            <a:r>
              <a:rPr lang="en-US"/>
              <a:t> </a:t>
            </a:r>
            <a:r>
              <a:rPr lang="en-US">
                <a:solidFill>
                  <a:schemeClr val="tx2"/>
                </a:solidFill>
              </a:rPr>
              <a:t>Saturday, 9-11:45 a.m.</a:t>
            </a:r>
          </a:p>
          <a:p>
            <a:pPr marL="571500" indent="-571500">
              <a:spcAft>
                <a:spcPts val="5400"/>
              </a:spcAft>
              <a:buFont typeface="Arial" panose="020B0604020202020204" pitchFamily="34" charset="0"/>
              <a:buChar char="•"/>
            </a:pPr>
            <a:r>
              <a:rPr lang="en-US"/>
              <a:t>Part III: Strategic Communications &amp; Brand Management </a:t>
            </a:r>
            <a:r>
              <a:rPr lang="en-US">
                <a:solidFill>
                  <a:schemeClr val="tx2"/>
                </a:solidFill>
              </a:rPr>
              <a:t>|</a:t>
            </a:r>
            <a:r>
              <a:rPr lang="en-US"/>
              <a:t> </a:t>
            </a:r>
            <a:r>
              <a:rPr lang="en-US">
                <a:solidFill>
                  <a:schemeClr val="tx2"/>
                </a:solidFill>
              </a:rPr>
              <a:t>Saturday, 1:15-3 p.m.</a:t>
            </a:r>
          </a:p>
          <a:p>
            <a:pPr marL="571500" indent="-571500">
              <a:spcAft>
                <a:spcPts val="5400"/>
              </a:spcAft>
              <a:buFont typeface="Arial" panose="020B0604020202020204" pitchFamily="34" charset="0"/>
              <a:buChar char="•"/>
            </a:pPr>
            <a:r>
              <a:rPr lang="en-US"/>
              <a:t>Part IV: Strategic Planning &amp; Goal    Setting </a:t>
            </a:r>
            <a:r>
              <a:rPr lang="en-US">
                <a:solidFill>
                  <a:schemeClr val="tx2"/>
                </a:solidFill>
              </a:rPr>
              <a:t>|</a:t>
            </a:r>
            <a:r>
              <a:rPr lang="en-US"/>
              <a:t> </a:t>
            </a:r>
            <a:r>
              <a:rPr lang="en-US">
                <a:solidFill>
                  <a:schemeClr val="tx2"/>
                </a:solidFill>
              </a:rPr>
              <a:t>Saturday, 4:14-6:15 p.m.</a:t>
            </a:r>
          </a:p>
        </p:txBody>
      </p:sp>
    </p:spTree>
    <p:extLst>
      <p:ext uri="{BB962C8B-B14F-4D97-AF65-F5344CB8AC3E}">
        <p14:creationId xmlns:p14="http://schemas.microsoft.com/office/powerpoint/2010/main" val="29555376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9691B5-A6BC-1A15-8562-67244F55D9A1}"/>
              </a:ext>
            </a:extLst>
          </p:cNvPr>
          <p:cNvSpPr>
            <a:spLocks noGrp="1"/>
          </p:cNvSpPr>
          <p:nvPr>
            <p:ph type="title"/>
          </p:nvPr>
        </p:nvSpPr>
        <p:spPr/>
        <p:txBody>
          <a:bodyPr/>
          <a:lstStyle/>
          <a:p>
            <a:r>
              <a:rPr lang="en-US"/>
              <a:t>Times of Heightened Social Media Attention</a:t>
            </a:r>
          </a:p>
        </p:txBody>
      </p:sp>
      <p:sp>
        <p:nvSpPr>
          <p:cNvPr id="5" name="Text Placeholder 4">
            <a:extLst>
              <a:ext uri="{FF2B5EF4-FFF2-40B4-BE49-F238E27FC236}">
                <a16:creationId xmlns:a16="http://schemas.microsoft.com/office/drawing/2014/main" id="{DA19F8A8-248B-538F-DAE5-371EFDBAEA23}"/>
              </a:ext>
            </a:extLst>
          </p:cNvPr>
          <p:cNvSpPr>
            <a:spLocks noGrp="1"/>
          </p:cNvSpPr>
          <p:nvPr>
            <p:ph type="body" idx="1"/>
          </p:nvPr>
        </p:nvSpPr>
        <p:spPr>
          <a:xfrm>
            <a:off x="1201922" y="3063875"/>
            <a:ext cx="17765527" cy="6863417"/>
          </a:xfrm>
        </p:spPr>
        <p:txBody>
          <a:bodyPr wrap="square" lIns="0" tIns="0" rIns="0" bIns="0" anchor="t">
            <a:spAutoFit/>
          </a:bodyPr>
          <a:lstStyle/>
          <a:p>
            <a:pPr>
              <a:spcAft>
                <a:spcPts val="1200"/>
              </a:spcAft>
            </a:pPr>
            <a:r>
              <a:rPr lang="en-US">
                <a:latin typeface="Gotham Book" pitchFamily="50" charset="0"/>
              </a:rPr>
              <a:t>Posts of this nature should be handled differently than any day-to-day post because of their potential impact.</a:t>
            </a:r>
          </a:p>
          <a:p>
            <a:pPr marL="285750" indent="-285750">
              <a:spcAft>
                <a:spcPts val="1200"/>
              </a:spcAft>
              <a:buFont typeface="Arial"/>
              <a:buChar char="•"/>
            </a:pPr>
            <a:endParaRPr lang="en-US">
              <a:latin typeface="Gotham Book" pitchFamily="50" charset="0"/>
            </a:endParaRPr>
          </a:p>
          <a:p>
            <a:pPr>
              <a:spcAft>
                <a:spcPts val="1200"/>
              </a:spcAft>
            </a:pPr>
            <a:r>
              <a:rPr lang="en-US" b="1">
                <a:latin typeface="Gotham Book" pitchFamily="50" charset="0"/>
              </a:rPr>
              <a:t>National/International Movements, Causes or Events</a:t>
            </a:r>
            <a:endParaRPr lang="en-US">
              <a:latin typeface="Gotham Book" pitchFamily="50" charset="0"/>
            </a:endParaRPr>
          </a:p>
          <a:p>
            <a:pPr marL="457200" indent="-457200">
              <a:spcAft>
                <a:spcPts val="1200"/>
              </a:spcAft>
              <a:buFont typeface="Arial"/>
              <a:buChar char="•"/>
            </a:pPr>
            <a:r>
              <a:rPr lang="en-US">
                <a:latin typeface="Gotham Book" pitchFamily="50" charset="0"/>
              </a:rPr>
              <a:t>Should be agreed upon and representative of the entire chapter. </a:t>
            </a:r>
          </a:p>
          <a:p>
            <a:pPr marL="457200" indent="-457200">
              <a:spcBef>
                <a:spcPts val="600"/>
              </a:spcBef>
              <a:spcAft>
                <a:spcPts val="1200"/>
              </a:spcAft>
              <a:buFont typeface="Arial"/>
              <a:buChar char="•"/>
            </a:pPr>
            <a:r>
              <a:rPr lang="en-US">
                <a:latin typeface="Gotham Book" pitchFamily="50" charset="0"/>
              </a:rPr>
              <a:t>Thoughtfully consider why you would make a post: </a:t>
            </a:r>
          </a:p>
          <a:p>
            <a:pPr marL="914400" lvl="1" indent="-457200">
              <a:spcBef>
                <a:spcPts val="600"/>
              </a:spcBef>
              <a:spcAft>
                <a:spcPts val="1200"/>
              </a:spcAft>
              <a:buFont typeface="Arial"/>
              <a:buChar char="•"/>
            </a:pPr>
            <a:r>
              <a:rPr lang="en-US" sz="2800">
                <a:solidFill>
                  <a:schemeClr val="tx1"/>
                </a:solidFill>
                <a:latin typeface="Gotham Book" pitchFamily="50" charset="0"/>
              </a:rPr>
              <a:t>Has it affected members of your chapter? </a:t>
            </a:r>
          </a:p>
          <a:p>
            <a:pPr marL="914400" lvl="1" indent="-457200">
              <a:spcBef>
                <a:spcPts val="600"/>
              </a:spcBef>
              <a:spcAft>
                <a:spcPts val="1200"/>
              </a:spcAft>
              <a:buFont typeface="Arial"/>
              <a:buChar char="•"/>
            </a:pPr>
            <a:r>
              <a:rPr lang="en-US" sz="2800">
                <a:solidFill>
                  <a:schemeClr val="tx1"/>
                </a:solidFill>
                <a:latin typeface="Gotham Book" pitchFamily="50" charset="0"/>
              </a:rPr>
              <a:t>Has it affected members of your campus fraternity/sorority community? </a:t>
            </a:r>
            <a:endParaRPr lang="en-US">
              <a:solidFill>
                <a:schemeClr val="tx1"/>
              </a:solidFill>
              <a:latin typeface="Gotham Book" pitchFamily="50" charset="0"/>
              <a:cs typeface="Calibri"/>
            </a:endParaRPr>
          </a:p>
          <a:p>
            <a:pPr marL="914400" lvl="1" indent="-457200">
              <a:spcBef>
                <a:spcPts val="600"/>
              </a:spcBef>
              <a:spcAft>
                <a:spcPts val="1200"/>
              </a:spcAft>
              <a:buFont typeface="Arial"/>
              <a:buChar char="•"/>
            </a:pPr>
            <a:r>
              <a:rPr lang="en-US" sz="2800">
                <a:solidFill>
                  <a:schemeClr val="tx1"/>
                </a:solidFill>
                <a:latin typeface="Gotham Book" pitchFamily="50" charset="0"/>
              </a:rPr>
              <a:t>What is the tie to Pi Phi?</a:t>
            </a:r>
          </a:p>
          <a:p>
            <a:pPr marL="457200" indent="-457200">
              <a:spcBef>
                <a:spcPts val="1200"/>
              </a:spcBef>
              <a:spcAft>
                <a:spcPts val="1200"/>
              </a:spcAft>
              <a:buFont typeface="Arial"/>
              <a:buChar char="•"/>
            </a:pPr>
            <a:r>
              <a:rPr lang="en-US">
                <a:latin typeface="Gotham Book" pitchFamily="50" charset="0"/>
              </a:rPr>
              <a:t>You likely are not the thought leaders or expert on the matter!</a:t>
            </a:r>
          </a:p>
        </p:txBody>
      </p:sp>
    </p:spTree>
    <p:extLst>
      <p:ext uri="{BB962C8B-B14F-4D97-AF65-F5344CB8AC3E}">
        <p14:creationId xmlns:p14="http://schemas.microsoft.com/office/powerpoint/2010/main" val="15111389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03E44-DC95-6FEE-BEB9-32F33A33BC54}"/>
            </a:ext>
          </a:extLst>
        </p:cNvPr>
        <p:cNvGrpSpPr/>
        <p:nvPr/>
      </p:nvGrpSpPr>
      <p:grpSpPr>
        <a:xfrm>
          <a:off x="0" y="0"/>
          <a:ext cx="0" cy="0"/>
          <a:chOff x="0" y="0"/>
          <a:chExt cx="0" cy="0"/>
        </a:xfrm>
      </p:grpSpPr>
      <p:pic>
        <p:nvPicPr>
          <p:cNvPr id="13" name="Graphic 12">
            <a:extLst>
              <a:ext uri="{FF2B5EF4-FFF2-40B4-BE49-F238E27FC236}">
                <a16:creationId xmlns:a16="http://schemas.microsoft.com/office/drawing/2014/main" id="{F9C920EA-20D1-176E-E002-9F344643323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30230" y="3438240"/>
            <a:ext cx="3730752" cy="3730752"/>
          </a:xfrm>
          <a:prstGeom prst="rect">
            <a:avLst/>
          </a:prstGeom>
        </p:spPr>
      </p:pic>
      <p:pic>
        <p:nvPicPr>
          <p:cNvPr id="2" name="Picture 1">
            <a:extLst>
              <a:ext uri="{FF2B5EF4-FFF2-40B4-BE49-F238E27FC236}">
                <a16:creationId xmlns:a16="http://schemas.microsoft.com/office/drawing/2014/main" id="{F6B6F9F0-7D4E-54B4-556F-D6E19F540C88}"/>
              </a:ext>
            </a:extLst>
          </p:cNvPr>
          <p:cNvPicPr>
            <a:picLocks noChangeAspect="1"/>
          </p:cNvPicPr>
          <p:nvPr/>
        </p:nvPicPr>
        <p:blipFill>
          <a:blip r:embed="rId5"/>
          <a:stretch>
            <a:fillRect/>
          </a:stretch>
        </p:blipFill>
        <p:spPr>
          <a:xfrm>
            <a:off x="1201922" y="3442243"/>
            <a:ext cx="3731075" cy="3731075"/>
          </a:xfrm>
          <a:prstGeom prst="rect">
            <a:avLst/>
          </a:prstGeom>
        </p:spPr>
      </p:pic>
      <p:sp>
        <p:nvSpPr>
          <p:cNvPr id="29" name="Title 28">
            <a:extLst>
              <a:ext uri="{FF2B5EF4-FFF2-40B4-BE49-F238E27FC236}">
                <a16:creationId xmlns:a16="http://schemas.microsoft.com/office/drawing/2014/main" id="{88994A0A-8590-4982-4E12-D3FD3D22EA2D}"/>
              </a:ext>
            </a:extLst>
          </p:cNvPr>
          <p:cNvSpPr>
            <a:spLocks noGrp="1"/>
          </p:cNvSpPr>
          <p:nvPr>
            <p:ph type="title"/>
          </p:nvPr>
        </p:nvSpPr>
        <p:spPr>
          <a:xfrm>
            <a:off x="1201922" y="1387475"/>
            <a:ext cx="17765527" cy="1015663"/>
          </a:xfrm>
        </p:spPr>
        <p:txBody>
          <a:bodyPr/>
          <a:lstStyle/>
          <a:p>
            <a:r>
              <a:rPr lang="en-US"/>
              <a:t>Thank You!</a:t>
            </a:r>
          </a:p>
        </p:txBody>
      </p:sp>
      <p:sp>
        <p:nvSpPr>
          <p:cNvPr id="31" name="Text Placeholder 30">
            <a:extLst>
              <a:ext uri="{FF2B5EF4-FFF2-40B4-BE49-F238E27FC236}">
                <a16:creationId xmlns:a16="http://schemas.microsoft.com/office/drawing/2014/main" id="{9F6D8A46-4009-36EF-43F9-6B1B8C5D47B1}"/>
              </a:ext>
            </a:extLst>
          </p:cNvPr>
          <p:cNvSpPr>
            <a:spLocks noGrp="1"/>
          </p:cNvSpPr>
          <p:nvPr>
            <p:ph type="body" sz="quarter" idx="11"/>
          </p:nvPr>
        </p:nvSpPr>
        <p:spPr>
          <a:xfrm>
            <a:off x="984250" y="7635875"/>
            <a:ext cx="4800600" cy="2092881"/>
          </a:xfrm>
        </p:spPr>
        <p:txBody>
          <a:bodyPr wrap="square" lIns="0" tIns="0" rIns="0" bIns="0" anchor="t">
            <a:spAutoFit/>
          </a:bodyPr>
          <a:lstStyle/>
          <a:p>
            <a:r>
              <a:rPr lang="en-US" sz="4000" b="1">
                <a:latin typeface="Hello Mogels"/>
              </a:rPr>
              <a:t>Cassidy Nieves</a:t>
            </a:r>
          </a:p>
          <a:p>
            <a:r>
              <a:rPr lang="en-US">
                <a:latin typeface="Gotham Book"/>
              </a:rPr>
              <a:t>Michigan Gamma</a:t>
            </a:r>
          </a:p>
          <a:p>
            <a:r>
              <a:rPr lang="en-US">
                <a:latin typeface="Gotham Book"/>
              </a:rPr>
              <a:t>Headquarters Marketing Director</a:t>
            </a:r>
          </a:p>
        </p:txBody>
      </p:sp>
      <p:sp>
        <p:nvSpPr>
          <p:cNvPr id="33" name="Text Placeholder 32">
            <a:extLst>
              <a:ext uri="{FF2B5EF4-FFF2-40B4-BE49-F238E27FC236}">
                <a16:creationId xmlns:a16="http://schemas.microsoft.com/office/drawing/2014/main" id="{F879806C-DB03-C761-1245-12F61C64E058}"/>
              </a:ext>
            </a:extLst>
          </p:cNvPr>
          <p:cNvSpPr>
            <a:spLocks noGrp="1"/>
          </p:cNvSpPr>
          <p:nvPr>
            <p:ph type="body" sz="quarter" idx="13"/>
          </p:nvPr>
        </p:nvSpPr>
        <p:spPr>
          <a:xfrm>
            <a:off x="6546850" y="7635875"/>
            <a:ext cx="5791200" cy="430887"/>
          </a:xfrm>
        </p:spPr>
        <p:txBody>
          <a:bodyPr/>
          <a:lstStyle/>
          <a:p>
            <a:pPr algn="ctr"/>
            <a:r>
              <a:rPr lang="en-US" sz="2800">
                <a:hlinkClick r:id="rId6"/>
              </a:rPr>
              <a:t>communications@pibetaphi.org</a:t>
            </a:r>
            <a:endParaRPr lang="en-US" sz="2800"/>
          </a:p>
        </p:txBody>
      </p:sp>
    </p:spTree>
    <p:extLst>
      <p:ext uri="{BB962C8B-B14F-4D97-AF65-F5344CB8AC3E}">
        <p14:creationId xmlns:p14="http://schemas.microsoft.com/office/powerpoint/2010/main" val="37290140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136DD-C9EB-633D-2CE4-1AC612538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655868-D1D9-1695-AB73-8C7263ABC6F4}"/>
              </a:ext>
            </a:extLst>
          </p:cNvPr>
          <p:cNvSpPr>
            <a:spLocks noGrp="1"/>
          </p:cNvSpPr>
          <p:nvPr>
            <p:ph type="title"/>
          </p:nvPr>
        </p:nvSpPr>
        <p:spPr/>
        <p:txBody>
          <a:bodyPr/>
          <a:lstStyle/>
          <a:p>
            <a:r>
              <a:rPr lang="en-US"/>
              <a:t>Announcements</a:t>
            </a:r>
          </a:p>
        </p:txBody>
      </p:sp>
      <p:sp>
        <p:nvSpPr>
          <p:cNvPr id="3" name="Text Placeholder 2">
            <a:extLst>
              <a:ext uri="{FF2B5EF4-FFF2-40B4-BE49-F238E27FC236}">
                <a16:creationId xmlns:a16="http://schemas.microsoft.com/office/drawing/2014/main" id="{427A4B34-EDD1-1EEF-9EA2-90EAFC5684BD}"/>
              </a:ext>
            </a:extLst>
          </p:cNvPr>
          <p:cNvSpPr>
            <a:spLocks noGrp="1"/>
          </p:cNvSpPr>
          <p:nvPr>
            <p:ph type="body" idx="1"/>
          </p:nvPr>
        </p:nvSpPr>
        <p:spPr>
          <a:xfrm>
            <a:off x="1822449" y="2883232"/>
            <a:ext cx="17441231" cy="3831818"/>
          </a:xfrm>
        </p:spPr>
        <p:txBody>
          <a:bodyPr/>
          <a:lstStyle/>
          <a:p>
            <a:pPr marL="571500" indent="-571500">
              <a:spcAft>
                <a:spcPts val="4200"/>
              </a:spcAft>
              <a:buFont typeface="Arial" panose="020B0604020202020204" pitchFamily="34" charset="0"/>
              <a:buChar char="•"/>
            </a:pPr>
            <a:r>
              <a:rPr lang="en-US"/>
              <a:t>Take a brain break!</a:t>
            </a:r>
          </a:p>
          <a:p>
            <a:pPr marL="571500" indent="-571500">
              <a:spcAft>
                <a:spcPts val="4200"/>
              </a:spcAft>
              <a:buFont typeface="Arial" panose="020B0604020202020204" pitchFamily="34" charset="0"/>
              <a:buChar char="•"/>
            </a:pPr>
            <a:r>
              <a:rPr lang="en-US"/>
              <a:t>Snacks are available in the Grand Foyer on the fourth floor.</a:t>
            </a:r>
          </a:p>
          <a:p>
            <a:pPr marL="571500" indent="-571500">
              <a:spcAft>
                <a:spcPts val="4200"/>
              </a:spcAft>
              <a:buFont typeface="Arial" panose="020B0604020202020204" pitchFamily="34" charset="0"/>
              <a:buChar char="•"/>
            </a:pPr>
            <a:r>
              <a:rPr lang="en-US"/>
              <a:t>Community Relations College resumes at 1:15 p.m. in this room.</a:t>
            </a:r>
          </a:p>
          <a:p>
            <a:pPr marL="571500" indent="-571500">
              <a:spcAft>
                <a:spcPts val="4200"/>
              </a:spcAft>
              <a:buFont typeface="Arial" panose="020B0604020202020204" pitchFamily="34" charset="0"/>
              <a:buChar char="•"/>
            </a:pPr>
            <a:endParaRPr lang="en-US"/>
          </a:p>
        </p:txBody>
      </p:sp>
    </p:spTree>
    <p:extLst>
      <p:ext uri="{BB962C8B-B14F-4D97-AF65-F5344CB8AC3E}">
        <p14:creationId xmlns:p14="http://schemas.microsoft.com/office/powerpoint/2010/main" val="18809492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2C08D-5ECE-35EC-B6D7-D56F0C55BFC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D93675-C022-4BEE-C278-7732F3CBD30D}"/>
              </a:ext>
            </a:extLst>
          </p:cNvPr>
          <p:cNvSpPr>
            <a:spLocks noGrp="1"/>
          </p:cNvSpPr>
          <p:nvPr>
            <p:ph type="ctrTitle"/>
          </p:nvPr>
        </p:nvSpPr>
        <p:spPr>
          <a:xfrm>
            <a:off x="11573797" y="2785150"/>
            <a:ext cx="6403053" cy="3046988"/>
          </a:xfrm>
        </p:spPr>
        <p:txBody>
          <a:bodyPr/>
          <a:lstStyle/>
          <a:p>
            <a:r>
              <a:rPr lang="en-US"/>
              <a:t>Strategic Communications Plans</a:t>
            </a:r>
          </a:p>
        </p:txBody>
      </p:sp>
      <p:sp>
        <p:nvSpPr>
          <p:cNvPr id="5" name="Subtitle 4">
            <a:extLst>
              <a:ext uri="{FF2B5EF4-FFF2-40B4-BE49-F238E27FC236}">
                <a16:creationId xmlns:a16="http://schemas.microsoft.com/office/drawing/2014/main" id="{FCCC0AB9-C67E-2C01-2FCF-33401C53FFBF}"/>
              </a:ext>
            </a:extLst>
          </p:cNvPr>
          <p:cNvSpPr>
            <a:spLocks noGrp="1"/>
          </p:cNvSpPr>
          <p:nvPr>
            <p:ph type="subTitle" idx="4"/>
          </p:nvPr>
        </p:nvSpPr>
        <p:spPr>
          <a:xfrm>
            <a:off x="11607788" y="6071761"/>
            <a:ext cx="7512061" cy="553998"/>
          </a:xfrm>
        </p:spPr>
        <p:txBody>
          <a:bodyPr/>
          <a:lstStyle/>
          <a:p>
            <a:r>
              <a:rPr lang="en-US"/>
              <a:t>Community Relations College</a:t>
            </a:r>
          </a:p>
        </p:txBody>
      </p:sp>
    </p:spTree>
    <p:extLst>
      <p:ext uri="{BB962C8B-B14F-4D97-AF65-F5344CB8AC3E}">
        <p14:creationId xmlns:p14="http://schemas.microsoft.com/office/powerpoint/2010/main" val="3980475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7452A-A26B-10E8-E6B6-B0EAD3D331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0528B-9F17-8A55-F761-FF2F1C1580B8}"/>
              </a:ext>
            </a:extLst>
          </p:cNvPr>
          <p:cNvSpPr>
            <a:spLocks noGrp="1"/>
          </p:cNvSpPr>
          <p:nvPr>
            <p:ph type="title"/>
          </p:nvPr>
        </p:nvSpPr>
        <p:spPr/>
        <p:txBody>
          <a:bodyPr/>
          <a:lstStyle/>
          <a:p>
            <a:r>
              <a:rPr lang="en-US"/>
              <a:t>Chapter Websites</a:t>
            </a:r>
          </a:p>
        </p:txBody>
      </p:sp>
      <p:sp>
        <p:nvSpPr>
          <p:cNvPr id="3" name="Text Placeholder 2">
            <a:extLst>
              <a:ext uri="{FF2B5EF4-FFF2-40B4-BE49-F238E27FC236}">
                <a16:creationId xmlns:a16="http://schemas.microsoft.com/office/drawing/2014/main" id="{DFEAD9DA-4667-4F99-DF7B-B0F3A9216A7C}"/>
              </a:ext>
            </a:extLst>
          </p:cNvPr>
          <p:cNvSpPr>
            <a:spLocks noGrp="1"/>
          </p:cNvSpPr>
          <p:nvPr>
            <p:ph type="body" idx="1"/>
          </p:nvPr>
        </p:nvSpPr>
        <p:spPr>
          <a:xfrm>
            <a:off x="1822449" y="2883232"/>
            <a:ext cx="17441231" cy="6063198"/>
          </a:xfrm>
        </p:spPr>
        <p:txBody>
          <a:bodyPr/>
          <a:lstStyle/>
          <a:p>
            <a:pPr marL="571500" indent="-571500">
              <a:spcAft>
                <a:spcPts val="2400"/>
              </a:spcAft>
              <a:buFont typeface="Arial" panose="020B0604020202020204" pitchFamily="34" charset="0"/>
              <a:buChar char="•"/>
            </a:pPr>
            <a:r>
              <a:rPr lang="en-US"/>
              <a:t>Update </a:t>
            </a:r>
            <a:r>
              <a:rPr lang="en-US" i="1"/>
              <a:t>at least </a:t>
            </a:r>
            <a:r>
              <a:rPr lang="en-US"/>
              <a:t>once per academic term</a:t>
            </a:r>
          </a:p>
          <a:p>
            <a:pPr marL="571500" indent="-571500">
              <a:spcAft>
                <a:spcPts val="1200"/>
              </a:spcAft>
              <a:buFont typeface="Arial" panose="020B0604020202020204" pitchFamily="34" charset="0"/>
              <a:buChar char="•"/>
            </a:pPr>
            <a:r>
              <a:rPr lang="en-US"/>
              <a:t>Consider who visits the site</a:t>
            </a:r>
          </a:p>
          <a:p>
            <a:pPr marL="1485900" lvl="2" indent="-571500">
              <a:spcAft>
                <a:spcPts val="1200"/>
              </a:spcAft>
              <a:buFont typeface="Arial" panose="020B0604020202020204" pitchFamily="34" charset="0"/>
              <a:buChar char="•"/>
            </a:pPr>
            <a:r>
              <a:rPr lang="en-US" sz="3200">
                <a:latin typeface="Gotham Book" pitchFamily="50" charset="0"/>
              </a:rPr>
              <a:t>Members</a:t>
            </a:r>
          </a:p>
          <a:p>
            <a:pPr marL="1485900" lvl="2" indent="-571500">
              <a:spcAft>
                <a:spcPts val="1200"/>
              </a:spcAft>
              <a:buFont typeface="Arial" panose="020B0604020202020204" pitchFamily="34" charset="0"/>
              <a:buChar char="•"/>
            </a:pPr>
            <a:r>
              <a:rPr lang="en-US" sz="3200">
                <a:latin typeface="Gotham Book" pitchFamily="50" charset="0"/>
              </a:rPr>
              <a:t>Potential new members</a:t>
            </a:r>
          </a:p>
          <a:p>
            <a:pPr marL="1485900" lvl="2" indent="-571500">
              <a:spcAft>
                <a:spcPts val="1200"/>
              </a:spcAft>
              <a:buFont typeface="Arial" panose="020B0604020202020204" pitchFamily="34" charset="0"/>
              <a:buChar char="•"/>
            </a:pPr>
            <a:r>
              <a:rPr lang="en-US" sz="3200">
                <a:latin typeface="Gotham Book" pitchFamily="50" charset="0"/>
              </a:rPr>
              <a:t>Alumnae</a:t>
            </a:r>
          </a:p>
          <a:p>
            <a:pPr marL="1485900" lvl="2" indent="-571500">
              <a:spcAft>
                <a:spcPts val="1200"/>
              </a:spcAft>
              <a:buFont typeface="Arial" panose="020B0604020202020204" pitchFamily="34" charset="0"/>
              <a:buChar char="•"/>
            </a:pPr>
            <a:r>
              <a:rPr lang="en-US" sz="3200">
                <a:latin typeface="Gotham Book" pitchFamily="50" charset="0"/>
              </a:rPr>
              <a:t>College/university personnel</a:t>
            </a:r>
          </a:p>
          <a:p>
            <a:pPr marL="1485900" lvl="2" indent="-571500">
              <a:spcAft>
                <a:spcPts val="2400"/>
              </a:spcAft>
              <a:buFont typeface="Arial" panose="020B0604020202020204" pitchFamily="34" charset="0"/>
              <a:buChar char="•"/>
            </a:pPr>
            <a:r>
              <a:rPr lang="en-US" sz="3200">
                <a:latin typeface="Gotham Book" pitchFamily="50" charset="0"/>
              </a:rPr>
              <a:t>Community leaders</a:t>
            </a:r>
          </a:p>
          <a:p>
            <a:pPr marL="571500" indent="-571500">
              <a:buFont typeface="Arial" panose="020B0604020202020204" pitchFamily="34" charset="0"/>
              <a:buChar char="•"/>
            </a:pPr>
            <a:r>
              <a:rPr lang="en-US"/>
              <a:t>Identify the expectations/needs of those audiences</a:t>
            </a:r>
          </a:p>
          <a:p>
            <a:pPr marL="571500" indent="-571500">
              <a:buFont typeface="Arial" panose="020B0604020202020204" pitchFamily="34" charset="0"/>
              <a:buChar char="•"/>
            </a:pPr>
            <a:endParaRPr lang="en-US"/>
          </a:p>
        </p:txBody>
      </p:sp>
    </p:spTree>
    <p:extLst>
      <p:ext uri="{BB962C8B-B14F-4D97-AF65-F5344CB8AC3E}">
        <p14:creationId xmlns:p14="http://schemas.microsoft.com/office/powerpoint/2010/main" val="25095406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4283-0B30-1E9D-DF18-D47347639B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E3C80F-D5EE-F3E3-9AD7-A89F81753931}"/>
              </a:ext>
            </a:extLst>
          </p:cNvPr>
          <p:cNvSpPr>
            <a:spLocks noGrp="1"/>
          </p:cNvSpPr>
          <p:nvPr>
            <p:ph type="title"/>
          </p:nvPr>
        </p:nvSpPr>
        <p:spPr/>
        <p:txBody>
          <a:bodyPr/>
          <a:lstStyle/>
          <a:p>
            <a:r>
              <a:rPr lang="en-US"/>
              <a:t>Submissions to </a:t>
            </a:r>
            <a:r>
              <a:rPr lang="en-US" i="1"/>
              <a:t>The Arrow</a:t>
            </a:r>
            <a:r>
              <a:rPr lang="en-US" i="1" baseline="30000"/>
              <a:t>®</a:t>
            </a:r>
            <a:endParaRPr lang="en-US" sz="900" baseline="30000">
              <a:solidFill>
                <a:srgbClr val="787779"/>
              </a:solidFill>
              <a:latin typeface="Open Sans"/>
              <a:ea typeface="Open Sans"/>
              <a:cs typeface="Open Sans"/>
            </a:endParaRPr>
          </a:p>
        </p:txBody>
      </p:sp>
      <p:sp>
        <p:nvSpPr>
          <p:cNvPr id="3" name="Text Placeholder 2">
            <a:extLst>
              <a:ext uri="{FF2B5EF4-FFF2-40B4-BE49-F238E27FC236}">
                <a16:creationId xmlns:a16="http://schemas.microsoft.com/office/drawing/2014/main" id="{08313AFC-6073-CF82-E605-6A12A691E9D4}"/>
              </a:ext>
            </a:extLst>
          </p:cNvPr>
          <p:cNvSpPr>
            <a:spLocks noGrp="1"/>
          </p:cNvSpPr>
          <p:nvPr>
            <p:ph type="body" idx="1"/>
          </p:nvPr>
        </p:nvSpPr>
        <p:spPr>
          <a:xfrm>
            <a:off x="1289050" y="2911474"/>
            <a:ext cx="17297400" cy="5570756"/>
          </a:xfrm>
        </p:spPr>
        <p:txBody>
          <a:bodyPr wrap="square" lIns="0" tIns="0" rIns="0" bIns="0" anchor="t">
            <a:spAutoFit/>
          </a:bodyPr>
          <a:lstStyle/>
          <a:p>
            <a:pPr marL="571500" indent="-571500">
              <a:spcAft>
                <a:spcPts val="2400"/>
              </a:spcAft>
              <a:buFont typeface="Arial" panose="020B0604020202020204" pitchFamily="34" charset="0"/>
              <a:buChar char="•"/>
            </a:pPr>
            <a:r>
              <a:rPr lang="en-US">
                <a:latin typeface="Gotham Book"/>
              </a:rPr>
              <a:t>Features your chapter to a Pi Phi-specific audience</a:t>
            </a:r>
          </a:p>
          <a:p>
            <a:pPr marL="571500" indent="-571500">
              <a:buFont typeface="Arial" panose="020B0604020202020204" pitchFamily="34" charset="0"/>
              <a:buChar char="•"/>
            </a:pPr>
            <a:r>
              <a:rPr lang="en-US">
                <a:latin typeface="Gotham Book"/>
              </a:rPr>
              <a:t>Serves as an “exceeds expectations” standard for the MCE</a:t>
            </a:r>
          </a:p>
          <a:p>
            <a:pPr marL="571500" indent="-571500">
              <a:buFont typeface="Arial" panose="020B0604020202020204" pitchFamily="34" charset="0"/>
              <a:buChar char="•"/>
            </a:pPr>
            <a:endParaRPr lang="en-US"/>
          </a:p>
          <a:p>
            <a:pPr marL="571500" indent="-571500">
              <a:buFont typeface="Arial" panose="020B0604020202020204" pitchFamily="34" charset="0"/>
              <a:buChar char="•"/>
            </a:pPr>
            <a:endParaRPr lang="en-US"/>
          </a:p>
          <a:p>
            <a:pPr marL="571500" indent="-571500">
              <a:buFont typeface="Arial" panose="020B0604020202020204" pitchFamily="34" charset="0"/>
              <a:buChar char="•"/>
            </a:pPr>
            <a:endParaRPr lang="en-US"/>
          </a:p>
          <a:p>
            <a:pPr>
              <a:spcAft>
                <a:spcPts val="1200"/>
              </a:spcAft>
            </a:pPr>
            <a:r>
              <a:rPr lang="en-US" b="1">
                <a:latin typeface="Gotham Book"/>
              </a:rPr>
              <a:t>Three Deadlines</a:t>
            </a:r>
            <a:endParaRPr lang="en-US">
              <a:latin typeface="Gotham Book"/>
            </a:endParaRPr>
          </a:p>
          <a:p>
            <a:pPr marL="1028700" lvl="1" indent="-571500">
              <a:spcAft>
                <a:spcPts val="1200"/>
              </a:spcAft>
              <a:buFont typeface="Arial" panose="020B0604020202020204" pitchFamily="34" charset="0"/>
              <a:buChar char="•"/>
            </a:pPr>
            <a:r>
              <a:rPr lang="en-US" sz="3200">
                <a:latin typeface="Gotham Book"/>
              </a:rPr>
              <a:t>October 1 for the Winter issue </a:t>
            </a:r>
          </a:p>
          <a:p>
            <a:pPr marL="1028700" lvl="1" indent="-571500">
              <a:spcAft>
                <a:spcPts val="1200"/>
              </a:spcAft>
              <a:buFont typeface="Arial" panose="020B0604020202020204" pitchFamily="34" charset="0"/>
              <a:buChar char="•"/>
            </a:pPr>
            <a:r>
              <a:rPr lang="en-US" sz="3200">
                <a:latin typeface="Gotham Book"/>
              </a:rPr>
              <a:t>February 1 for the Spring issue</a:t>
            </a:r>
          </a:p>
          <a:p>
            <a:pPr marL="1028700" lvl="1" indent="-571500">
              <a:spcAft>
                <a:spcPts val="1200"/>
              </a:spcAft>
              <a:buFont typeface="Arial" panose="020B0604020202020204" pitchFamily="34" charset="0"/>
              <a:buChar char="•"/>
            </a:pPr>
            <a:r>
              <a:rPr lang="en-US" sz="3200">
                <a:latin typeface="Gotham Book"/>
              </a:rPr>
              <a:t>June 1 for the Summer issue </a:t>
            </a:r>
          </a:p>
        </p:txBody>
      </p:sp>
    </p:spTree>
    <p:extLst>
      <p:ext uri="{BB962C8B-B14F-4D97-AF65-F5344CB8AC3E}">
        <p14:creationId xmlns:p14="http://schemas.microsoft.com/office/powerpoint/2010/main" val="634026985"/>
      </p:ext>
    </p:extLst>
  </p:cSld>
  <p:clrMapOvr>
    <a:masterClrMapping/>
  </p:clrMapOvr>
  <p:extLst>
    <p:ext uri="{6950BFC3-D8DA-4A85-94F7-54DA5524770B}">
      <p188:commentRel xmlns:p188="http://schemas.microsoft.com/office/powerpoint/2018/8/main" r:id="rId2"/>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92339-B2D5-DE6F-A8E4-1EBB9E254E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CE245C3-3C8C-2FCD-2F55-65B6632A0ACC}"/>
              </a:ext>
            </a:extLst>
          </p:cNvPr>
          <p:cNvPicPr>
            <a:picLocks noChangeAspect="1"/>
          </p:cNvPicPr>
          <p:nvPr/>
        </p:nvPicPr>
        <p:blipFill>
          <a:blip r:embed="rId3"/>
          <a:stretch>
            <a:fillRect/>
          </a:stretch>
        </p:blipFill>
        <p:spPr>
          <a:xfrm>
            <a:off x="2122762" y="1158875"/>
            <a:ext cx="13731053" cy="8915400"/>
          </a:xfrm>
          <a:prstGeom prst="rect">
            <a:avLst/>
          </a:prstGeom>
        </p:spPr>
      </p:pic>
    </p:spTree>
    <p:extLst>
      <p:ext uri="{BB962C8B-B14F-4D97-AF65-F5344CB8AC3E}">
        <p14:creationId xmlns:p14="http://schemas.microsoft.com/office/powerpoint/2010/main" val="2666123210"/>
      </p:ext>
    </p:extLst>
  </p:cSld>
  <p:clrMapOvr>
    <a:masterClrMapping/>
  </p:clrMapOvr>
  <p:extLst>
    <p:ext uri="{6950BFC3-D8DA-4A85-94F7-54DA5524770B}">
      <p188:commentRel xmlns:p188="http://schemas.microsoft.com/office/powerpoint/2018/8/main" r:id="rId2"/>
    </p:ext>
  </p:extLs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8DFB4-BF71-561E-8D83-553B72F618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0312D3-DFD7-915C-E66D-E77C19E90E4E}"/>
              </a:ext>
            </a:extLst>
          </p:cNvPr>
          <p:cNvPicPr>
            <a:picLocks noChangeAspect="1"/>
          </p:cNvPicPr>
          <p:nvPr/>
        </p:nvPicPr>
        <p:blipFill>
          <a:blip r:embed="rId3"/>
          <a:stretch>
            <a:fillRect/>
          </a:stretch>
        </p:blipFill>
        <p:spPr>
          <a:xfrm>
            <a:off x="2122762" y="1158185"/>
            <a:ext cx="13744391" cy="8915400"/>
          </a:xfrm>
          <a:prstGeom prst="rect">
            <a:avLst/>
          </a:prstGeom>
        </p:spPr>
      </p:pic>
    </p:spTree>
    <p:extLst>
      <p:ext uri="{BB962C8B-B14F-4D97-AF65-F5344CB8AC3E}">
        <p14:creationId xmlns:p14="http://schemas.microsoft.com/office/powerpoint/2010/main" val="2234481670"/>
      </p:ext>
    </p:extLst>
  </p:cSld>
  <p:clrMapOvr>
    <a:masterClrMapping/>
  </p:clrMapOvr>
  <p:extLst>
    <p:ext uri="{6950BFC3-D8DA-4A85-94F7-54DA5524770B}">
      <p188:commentRel xmlns:p188="http://schemas.microsoft.com/office/powerpoint/2018/8/main" r:id="rId2"/>
    </p:ext>
  </p:extLs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FE1C0-05EA-C507-9D2A-EB2922EB02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C3D6C-29F0-0CAC-9551-BB9E0DD40B55}"/>
              </a:ext>
            </a:extLst>
          </p:cNvPr>
          <p:cNvSpPr>
            <a:spLocks noGrp="1"/>
          </p:cNvSpPr>
          <p:nvPr>
            <p:ph type="title"/>
          </p:nvPr>
        </p:nvSpPr>
        <p:spPr/>
        <p:txBody>
          <a:bodyPr/>
          <a:lstStyle/>
          <a:p>
            <a:r>
              <a:rPr lang="en-US"/>
              <a:t>Submissions to </a:t>
            </a:r>
            <a:r>
              <a:rPr lang="en-US" i="1"/>
              <a:t>The Arrow</a:t>
            </a:r>
          </a:p>
        </p:txBody>
      </p:sp>
      <p:sp>
        <p:nvSpPr>
          <p:cNvPr id="3" name="Text Placeholder 2">
            <a:extLst>
              <a:ext uri="{FF2B5EF4-FFF2-40B4-BE49-F238E27FC236}">
                <a16:creationId xmlns:a16="http://schemas.microsoft.com/office/drawing/2014/main" id="{892BF621-DBF9-18C4-43B0-68EB6A601A5B}"/>
              </a:ext>
            </a:extLst>
          </p:cNvPr>
          <p:cNvSpPr>
            <a:spLocks noGrp="1"/>
          </p:cNvSpPr>
          <p:nvPr>
            <p:ph type="body" idx="1"/>
          </p:nvPr>
        </p:nvSpPr>
        <p:spPr>
          <a:xfrm>
            <a:off x="1289050" y="2911474"/>
            <a:ext cx="17297400" cy="5570756"/>
          </a:xfrm>
        </p:spPr>
        <p:txBody>
          <a:bodyPr wrap="square" lIns="0" tIns="0" rIns="0" bIns="0" anchor="t">
            <a:spAutoFit/>
          </a:bodyPr>
          <a:lstStyle/>
          <a:p>
            <a:pPr marL="571500" indent="-571500">
              <a:spcAft>
                <a:spcPts val="2400"/>
              </a:spcAft>
              <a:buFont typeface="Arial" panose="020B0604020202020204" pitchFamily="34" charset="0"/>
              <a:buChar char="•"/>
            </a:pPr>
            <a:r>
              <a:rPr lang="en-US">
                <a:latin typeface="Gotham Book"/>
              </a:rPr>
              <a:t>Features your chapter to a Pi Phi-specific audience</a:t>
            </a:r>
          </a:p>
          <a:p>
            <a:pPr marL="571500" indent="-571500">
              <a:buFont typeface="Arial" panose="020B0604020202020204" pitchFamily="34" charset="0"/>
              <a:buChar char="•"/>
            </a:pPr>
            <a:r>
              <a:rPr lang="en-US">
                <a:latin typeface="Gotham Book"/>
              </a:rPr>
              <a:t>Serves as an “exceeds expectations” standard for the MCE</a:t>
            </a:r>
          </a:p>
          <a:p>
            <a:pPr marL="571500" indent="-571500">
              <a:buFont typeface="Arial" panose="020B0604020202020204" pitchFamily="34" charset="0"/>
              <a:buChar char="•"/>
            </a:pPr>
            <a:endParaRPr lang="en-US"/>
          </a:p>
          <a:p>
            <a:pPr marL="571500" indent="-571500">
              <a:buFont typeface="Arial" panose="020B0604020202020204" pitchFamily="34" charset="0"/>
              <a:buChar char="•"/>
            </a:pPr>
            <a:endParaRPr lang="en-US"/>
          </a:p>
          <a:p>
            <a:pPr marL="571500" indent="-571500">
              <a:buFont typeface="Arial" panose="020B0604020202020204" pitchFamily="34" charset="0"/>
              <a:buChar char="•"/>
            </a:pPr>
            <a:endParaRPr lang="en-US"/>
          </a:p>
          <a:p>
            <a:pPr>
              <a:spcAft>
                <a:spcPts val="1200"/>
              </a:spcAft>
            </a:pPr>
            <a:r>
              <a:rPr lang="en-US" b="1">
                <a:latin typeface="Gotham Book"/>
              </a:rPr>
              <a:t>Three Deadlines</a:t>
            </a:r>
            <a:endParaRPr lang="en-US">
              <a:latin typeface="Gotham Book"/>
            </a:endParaRPr>
          </a:p>
          <a:p>
            <a:pPr marL="1028700" lvl="1" indent="-571500">
              <a:spcAft>
                <a:spcPts val="1200"/>
              </a:spcAft>
              <a:buFont typeface="Arial" panose="020B0604020202020204" pitchFamily="34" charset="0"/>
              <a:buChar char="•"/>
            </a:pPr>
            <a:r>
              <a:rPr lang="en-US" sz="3200">
                <a:latin typeface="Gotham Book"/>
              </a:rPr>
              <a:t>October 1 for the Winter issue </a:t>
            </a:r>
          </a:p>
          <a:p>
            <a:pPr marL="1028700" lvl="1" indent="-571500">
              <a:spcAft>
                <a:spcPts val="1200"/>
              </a:spcAft>
              <a:buFont typeface="Arial" panose="020B0604020202020204" pitchFamily="34" charset="0"/>
              <a:buChar char="•"/>
            </a:pPr>
            <a:r>
              <a:rPr lang="en-US" sz="3200">
                <a:latin typeface="Gotham Book"/>
              </a:rPr>
              <a:t>February 1 for the Spring issue</a:t>
            </a:r>
          </a:p>
          <a:p>
            <a:pPr marL="1028700" lvl="1" indent="-571500">
              <a:spcAft>
                <a:spcPts val="1200"/>
              </a:spcAft>
              <a:buFont typeface="Arial" panose="020B0604020202020204" pitchFamily="34" charset="0"/>
              <a:buChar char="•"/>
            </a:pPr>
            <a:r>
              <a:rPr lang="en-US" sz="3200">
                <a:latin typeface="Gotham Book"/>
              </a:rPr>
              <a:t>June 1 for the Summer issue </a:t>
            </a:r>
          </a:p>
        </p:txBody>
      </p:sp>
    </p:spTree>
    <p:extLst>
      <p:ext uri="{BB962C8B-B14F-4D97-AF65-F5344CB8AC3E}">
        <p14:creationId xmlns:p14="http://schemas.microsoft.com/office/powerpoint/2010/main" val="2734273405"/>
      </p:ext>
    </p:extLst>
  </p:cSld>
  <p:clrMapOvr>
    <a:masterClrMapping/>
  </p:clrMapOvr>
  <p:extLst>
    <p:ext uri="{6950BFC3-D8DA-4A85-94F7-54DA5524770B}">
      <p188:commentRel xmlns:p188="http://schemas.microsoft.com/office/powerpoint/2018/8/main" r:id="rId2"/>
    </p:ext>
  </p:extLs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BB549-5F7C-F5E0-6185-74A0FD1E1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21B6E-2708-7FF1-11A5-A574D2B05628}"/>
              </a:ext>
            </a:extLst>
          </p:cNvPr>
          <p:cNvSpPr>
            <a:spLocks noGrp="1"/>
          </p:cNvSpPr>
          <p:nvPr>
            <p:ph type="title"/>
          </p:nvPr>
        </p:nvSpPr>
        <p:spPr/>
        <p:txBody>
          <a:bodyPr/>
          <a:lstStyle/>
          <a:p>
            <a:r>
              <a:rPr lang="en-US"/>
              <a:t>Recruitment Videos</a:t>
            </a:r>
          </a:p>
        </p:txBody>
      </p:sp>
      <p:sp>
        <p:nvSpPr>
          <p:cNvPr id="3" name="Text Placeholder 2">
            <a:extLst>
              <a:ext uri="{FF2B5EF4-FFF2-40B4-BE49-F238E27FC236}">
                <a16:creationId xmlns:a16="http://schemas.microsoft.com/office/drawing/2014/main" id="{2BE1017C-56D2-797B-AE06-8CF8E0379F17}"/>
              </a:ext>
            </a:extLst>
          </p:cNvPr>
          <p:cNvSpPr>
            <a:spLocks noGrp="1"/>
          </p:cNvSpPr>
          <p:nvPr>
            <p:ph type="body" idx="1"/>
          </p:nvPr>
        </p:nvSpPr>
        <p:spPr>
          <a:xfrm>
            <a:off x="1822449" y="2883232"/>
            <a:ext cx="17441231" cy="2277547"/>
          </a:xfrm>
        </p:spPr>
        <p:txBody>
          <a:bodyPr/>
          <a:lstStyle/>
          <a:p>
            <a:pPr marL="571500" indent="-571500">
              <a:spcAft>
                <a:spcPts val="2400"/>
              </a:spcAft>
              <a:buFont typeface="Arial" panose="020B0604020202020204" pitchFamily="34" charset="0"/>
              <a:buChar char="•"/>
            </a:pPr>
            <a:r>
              <a:rPr lang="en-US"/>
              <a:t>Reflection of your chapter’s brand </a:t>
            </a:r>
          </a:p>
          <a:p>
            <a:pPr marL="571500" indent="-571500">
              <a:spcAft>
                <a:spcPts val="2400"/>
              </a:spcAft>
              <a:buFont typeface="Arial" panose="020B0604020202020204" pitchFamily="34" charset="0"/>
              <a:buChar char="•"/>
            </a:pPr>
            <a:r>
              <a:rPr lang="en-US"/>
              <a:t>Accessible to audiences well beyond its release</a:t>
            </a:r>
          </a:p>
          <a:p>
            <a:pPr marL="571500" indent="-571500">
              <a:spcAft>
                <a:spcPts val="2400"/>
              </a:spcAft>
              <a:buFont typeface="Arial" panose="020B0604020202020204" pitchFamily="34" charset="0"/>
              <a:buChar char="•"/>
            </a:pPr>
            <a:r>
              <a:rPr lang="en-US"/>
              <a:t>Opportunity for partnership with Recruitment Team</a:t>
            </a:r>
          </a:p>
        </p:txBody>
      </p:sp>
    </p:spTree>
    <p:extLst>
      <p:ext uri="{BB962C8B-B14F-4D97-AF65-F5344CB8AC3E}">
        <p14:creationId xmlns:p14="http://schemas.microsoft.com/office/powerpoint/2010/main" val="3064660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5F5011-F7A5-8CAD-E962-1E22EA957C3D}"/>
              </a:ext>
            </a:extLst>
          </p:cNvPr>
          <p:cNvSpPr>
            <a:spLocks noGrp="1"/>
          </p:cNvSpPr>
          <p:nvPr>
            <p:ph type="title"/>
          </p:nvPr>
        </p:nvSpPr>
        <p:spPr>
          <a:xfrm>
            <a:off x="1201922" y="1743412"/>
            <a:ext cx="17765527" cy="1015663"/>
          </a:xfrm>
        </p:spPr>
        <p:txBody>
          <a:bodyPr/>
          <a:lstStyle/>
          <a:p>
            <a:r>
              <a:rPr lang="en-US"/>
              <a:t>Learning Outcomes</a:t>
            </a:r>
          </a:p>
        </p:txBody>
      </p:sp>
      <p:sp>
        <p:nvSpPr>
          <p:cNvPr id="9" name="Text Placeholder 8">
            <a:extLst>
              <a:ext uri="{FF2B5EF4-FFF2-40B4-BE49-F238E27FC236}">
                <a16:creationId xmlns:a16="http://schemas.microsoft.com/office/drawing/2014/main" id="{4D1A1A7E-C22E-9518-C53F-8DD4695372DB}"/>
              </a:ext>
            </a:extLst>
          </p:cNvPr>
          <p:cNvSpPr>
            <a:spLocks noGrp="1"/>
          </p:cNvSpPr>
          <p:nvPr>
            <p:ph type="body" idx="1"/>
          </p:nvPr>
        </p:nvSpPr>
        <p:spPr>
          <a:xfrm>
            <a:off x="1201923" y="3063875"/>
            <a:ext cx="15631927" cy="6047809"/>
          </a:xfrm>
        </p:spPr>
        <p:txBody>
          <a:bodyPr wrap="square" lIns="0" tIns="0" rIns="0" bIns="0" anchor="t">
            <a:spAutoFit/>
          </a:bodyPr>
          <a:lstStyle/>
          <a:p>
            <a:pPr marL="571500" indent="-571500">
              <a:spcAft>
                <a:spcPts val="4200"/>
              </a:spcAft>
              <a:buFont typeface="Arial" panose="020B0604020202020204" pitchFamily="34" charset="0"/>
              <a:buChar char="•"/>
            </a:pPr>
            <a:r>
              <a:rPr lang="en-US">
                <a:latin typeface="Gotham Book"/>
              </a:rPr>
              <a:t>Identify how to develop relationships with organizations and community partners aligned with chapter values.</a:t>
            </a:r>
          </a:p>
          <a:p>
            <a:pPr marL="571500" indent="-571500">
              <a:spcAft>
                <a:spcPts val="4200"/>
              </a:spcAft>
              <a:buFont typeface="Arial" panose="020B0604020202020204" pitchFamily="34" charset="0"/>
              <a:buChar char="•"/>
            </a:pPr>
            <a:r>
              <a:rPr lang="en-US">
                <a:latin typeface="Gotham Book"/>
              </a:rPr>
              <a:t>Articulate the difference between fundraising, service and philanthropy as key components of community relations.</a:t>
            </a:r>
          </a:p>
          <a:p>
            <a:pPr marL="571500" indent="-571500">
              <a:spcAft>
                <a:spcPts val="4200"/>
              </a:spcAft>
              <a:buFont typeface="Arial" panose="020B0604020202020204" pitchFamily="34" charset="0"/>
              <a:buChar char="•"/>
            </a:pPr>
            <a:r>
              <a:rPr lang="en-US">
                <a:latin typeface="Gotham Book"/>
              </a:rPr>
              <a:t>Assess their chapter’s communication and philanthropic efforts and identify opportunities for growth and development.</a:t>
            </a:r>
          </a:p>
          <a:p>
            <a:pPr marL="571500" indent="-571500">
              <a:spcAft>
                <a:spcPts val="4200"/>
              </a:spcAft>
              <a:buFont typeface="Arial" panose="020B0604020202020204" pitchFamily="34" charset="0"/>
              <a:buChar char="•"/>
            </a:pPr>
            <a:r>
              <a:rPr lang="en-US">
                <a:latin typeface="Gotham Book"/>
              </a:rPr>
              <a:t>Employ community relations practices that actively and effectively contribute to an inclusive and engaging member experience.</a:t>
            </a:r>
          </a:p>
        </p:txBody>
      </p:sp>
    </p:spTree>
    <p:extLst>
      <p:ext uri="{BB962C8B-B14F-4D97-AF65-F5344CB8AC3E}">
        <p14:creationId xmlns:p14="http://schemas.microsoft.com/office/powerpoint/2010/main" val="2783033142"/>
      </p:ext>
    </p:extLst>
  </p:cSld>
  <p:clrMapOvr>
    <a:masterClrMapping/>
  </p:clrMapOvr>
  <p:extLst>
    <p:ext uri="{6950BFC3-D8DA-4A85-94F7-54DA5524770B}">
      <p188:commentRel xmlns:p188="http://schemas.microsoft.com/office/powerpoint/2018/8/main" r:id="rId2"/>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1ECEB-2E92-124A-DF0F-33AD69FB8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92C6D-94B4-20D7-9BCB-A1E89FFC60C5}"/>
              </a:ext>
            </a:extLst>
          </p:cNvPr>
          <p:cNvSpPr>
            <a:spLocks noGrp="1"/>
          </p:cNvSpPr>
          <p:nvPr>
            <p:ph type="title"/>
          </p:nvPr>
        </p:nvSpPr>
        <p:spPr/>
        <p:txBody>
          <a:bodyPr/>
          <a:lstStyle/>
          <a:p>
            <a:r>
              <a:rPr lang="en-US"/>
              <a:t>Discussion Prompts</a:t>
            </a:r>
          </a:p>
        </p:txBody>
      </p:sp>
      <p:sp>
        <p:nvSpPr>
          <p:cNvPr id="3" name="Text Placeholder 2">
            <a:extLst>
              <a:ext uri="{FF2B5EF4-FFF2-40B4-BE49-F238E27FC236}">
                <a16:creationId xmlns:a16="http://schemas.microsoft.com/office/drawing/2014/main" id="{34FC5FD2-432C-8020-F386-9CD0255707F4}"/>
              </a:ext>
            </a:extLst>
          </p:cNvPr>
          <p:cNvSpPr>
            <a:spLocks noGrp="1"/>
          </p:cNvSpPr>
          <p:nvPr>
            <p:ph type="body" idx="1"/>
          </p:nvPr>
        </p:nvSpPr>
        <p:spPr>
          <a:xfrm>
            <a:off x="1201922" y="3063875"/>
            <a:ext cx="17765527" cy="4078039"/>
          </a:xfrm>
        </p:spPr>
        <p:txBody>
          <a:bodyPr wrap="square" lIns="0" tIns="0" rIns="0" bIns="0" anchor="t">
            <a:spAutoFit/>
          </a:bodyPr>
          <a:lstStyle/>
          <a:p>
            <a:pPr>
              <a:spcAft>
                <a:spcPts val="3000"/>
              </a:spcAft>
            </a:pPr>
            <a:r>
              <a:rPr lang="en-US" b="1">
                <a:latin typeface="Gotham Book"/>
              </a:rPr>
              <a:t>Think back to when you were a Potential New Member (PNM):</a:t>
            </a:r>
          </a:p>
          <a:p>
            <a:pPr>
              <a:spcAft>
                <a:spcPts val="2400"/>
              </a:spcAft>
            </a:pPr>
            <a:r>
              <a:rPr lang="en-US">
                <a:latin typeface="Gotham Book"/>
              </a:rPr>
              <a:t>•	What do you remember about the videos you saw? </a:t>
            </a:r>
          </a:p>
          <a:p>
            <a:pPr>
              <a:spcAft>
                <a:spcPts val="2400"/>
              </a:spcAft>
            </a:pPr>
            <a:r>
              <a:rPr lang="en-US">
                <a:latin typeface="Gotham Book"/>
              </a:rPr>
              <a:t>•	What stood out to you about great ones?</a:t>
            </a:r>
          </a:p>
          <a:p>
            <a:pPr>
              <a:spcAft>
                <a:spcPts val="2400"/>
              </a:spcAft>
            </a:pPr>
            <a:r>
              <a:rPr lang="en-US">
                <a:latin typeface="Gotham Book"/>
              </a:rPr>
              <a:t>•	What about the not-so-great ones?</a:t>
            </a:r>
          </a:p>
          <a:p>
            <a:endParaRPr lang="en-US"/>
          </a:p>
        </p:txBody>
      </p:sp>
    </p:spTree>
    <p:extLst>
      <p:ext uri="{BB962C8B-B14F-4D97-AF65-F5344CB8AC3E}">
        <p14:creationId xmlns:p14="http://schemas.microsoft.com/office/powerpoint/2010/main" val="3386537816"/>
      </p:ext>
    </p:extLst>
  </p:cSld>
  <p:clrMapOvr>
    <a:masterClrMapping/>
  </p:clrMapOvr>
  <p:extLst>
    <p:ext uri="{6950BFC3-D8DA-4A85-94F7-54DA5524770B}">
      <p188:commentRel xmlns:p188="http://schemas.microsoft.com/office/powerpoint/2018/8/main" r:id="rId2"/>
    </p:ext>
  </p:extLs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BD45-A06F-4E32-CD54-F45C4ED6D2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E440B9-B448-7781-1D3A-3D5D392632A1}"/>
              </a:ext>
            </a:extLst>
          </p:cNvPr>
          <p:cNvSpPr>
            <a:spLocks noGrp="1"/>
          </p:cNvSpPr>
          <p:nvPr>
            <p:ph type="title"/>
          </p:nvPr>
        </p:nvSpPr>
        <p:spPr/>
        <p:txBody>
          <a:bodyPr/>
          <a:lstStyle/>
          <a:p>
            <a:r>
              <a:rPr lang="en-US"/>
              <a:t>Chapter Newsletters</a:t>
            </a:r>
          </a:p>
        </p:txBody>
      </p:sp>
      <p:sp>
        <p:nvSpPr>
          <p:cNvPr id="3" name="Text Placeholder 2">
            <a:extLst>
              <a:ext uri="{FF2B5EF4-FFF2-40B4-BE49-F238E27FC236}">
                <a16:creationId xmlns:a16="http://schemas.microsoft.com/office/drawing/2014/main" id="{C78FF21A-AE84-B167-CAC9-4BC011545C98}"/>
              </a:ext>
            </a:extLst>
          </p:cNvPr>
          <p:cNvSpPr>
            <a:spLocks noGrp="1"/>
          </p:cNvSpPr>
          <p:nvPr>
            <p:ph type="body" idx="1"/>
          </p:nvPr>
        </p:nvSpPr>
        <p:spPr>
          <a:xfrm>
            <a:off x="1289050" y="2911474"/>
            <a:ext cx="16230600" cy="1969770"/>
          </a:xfrm>
        </p:spPr>
        <p:txBody>
          <a:bodyPr/>
          <a:lstStyle/>
          <a:p>
            <a:pPr marL="571500" indent="-571500">
              <a:spcAft>
                <a:spcPts val="2400"/>
              </a:spcAft>
              <a:buFont typeface="Arial" panose="020B0604020202020204" pitchFamily="34" charset="0"/>
              <a:buChar char="•"/>
            </a:pPr>
            <a:r>
              <a:rPr lang="en-US"/>
              <a:t>Audience varies—and is in your control</a:t>
            </a:r>
          </a:p>
          <a:p>
            <a:pPr marL="571500" indent="-571500">
              <a:spcAft>
                <a:spcPts val="2400"/>
              </a:spcAft>
              <a:buFont typeface="Arial" panose="020B0604020202020204" pitchFamily="34" charset="0"/>
              <a:buChar char="•"/>
            </a:pPr>
            <a:r>
              <a:rPr lang="en-US"/>
              <a:t>Opportunity to target an audience you aren’t successfully engaging through other mediums</a:t>
            </a:r>
          </a:p>
        </p:txBody>
      </p:sp>
    </p:spTree>
    <p:extLst>
      <p:ext uri="{BB962C8B-B14F-4D97-AF65-F5344CB8AC3E}">
        <p14:creationId xmlns:p14="http://schemas.microsoft.com/office/powerpoint/2010/main" val="35651023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F5D28-1E98-4396-6385-58D2EF35B1C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04E0DC8-38B1-92A7-0C85-1FF5AFCC7132}"/>
              </a:ext>
            </a:extLst>
          </p:cNvPr>
          <p:cNvSpPr>
            <a:spLocks noGrp="1"/>
          </p:cNvSpPr>
          <p:nvPr>
            <p:ph type="title"/>
          </p:nvPr>
        </p:nvSpPr>
        <p:spPr/>
        <p:txBody>
          <a:bodyPr/>
          <a:lstStyle/>
          <a:p>
            <a:r>
              <a:rPr lang="en-US"/>
              <a:t>Tips for Developing Your Plan</a:t>
            </a:r>
          </a:p>
        </p:txBody>
      </p:sp>
      <p:sp>
        <p:nvSpPr>
          <p:cNvPr id="9" name="Text Placeholder 8">
            <a:extLst>
              <a:ext uri="{FF2B5EF4-FFF2-40B4-BE49-F238E27FC236}">
                <a16:creationId xmlns:a16="http://schemas.microsoft.com/office/drawing/2014/main" id="{FB271FB9-80BE-4CCB-80CD-9C987F3A38B0}"/>
              </a:ext>
            </a:extLst>
          </p:cNvPr>
          <p:cNvSpPr>
            <a:spLocks noGrp="1"/>
          </p:cNvSpPr>
          <p:nvPr>
            <p:ph type="body" idx="1"/>
          </p:nvPr>
        </p:nvSpPr>
        <p:spPr>
          <a:xfrm>
            <a:off x="1201922" y="3063875"/>
            <a:ext cx="17765527" cy="7571303"/>
          </a:xfrm>
        </p:spPr>
        <p:txBody>
          <a:bodyPr/>
          <a:lstStyle/>
          <a:p>
            <a:pPr marL="571500" indent="-571500">
              <a:spcAft>
                <a:spcPts val="2400"/>
              </a:spcAft>
              <a:buFont typeface="Arial" panose="020B0604020202020204" pitchFamily="34" charset="0"/>
              <a:buChar char="•"/>
            </a:pPr>
            <a:r>
              <a:rPr lang="en-US"/>
              <a:t>Determine the </a:t>
            </a:r>
            <a:r>
              <a:rPr lang="en-US" sz="4000" b="1"/>
              <a:t>Strategy</a:t>
            </a:r>
            <a:r>
              <a:rPr lang="en-US"/>
              <a:t>: A bigger goal you want to accomplish</a:t>
            </a:r>
          </a:p>
          <a:p>
            <a:pPr marL="571500" indent="-571500">
              <a:spcAft>
                <a:spcPts val="2400"/>
              </a:spcAft>
              <a:buFont typeface="Arial" panose="020B0604020202020204" pitchFamily="34" charset="0"/>
              <a:buChar char="•"/>
            </a:pPr>
            <a:r>
              <a:rPr lang="en-US"/>
              <a:t>Develop </a:t>
            </a:r>
            <a:r>
              <a:rPr lang="en-US" sz="4000" b="1"/>
              <a:t>Tactics</a:t>
            </a:r>
            <a:r>
              <a:rPr lang="en-US"/>
              <a:t>: The specific steps you’ll need to take​</a:t>
            </a:r>
          </a:p>
          <a:p>
            <a:pPr marL="571500" indent="-571500">
              <a:spcAft>
                <a:spcPts val="2400"/>
              </a:spcAft>
              <a:buFont typeface="Arial" panose="020B0604020202020204" pitchFamily="34" charset="0"/>
              <a:buChar char="•"/>
            </a:pPr>
            <a:r>
              <a:rPr lang="en-US"/>
              <a:t>Consider the </a:t>
            </a:r>
            <a:r>
              <a:rPr lang="en-US" sz="4000" b="1"/>
              <a:t>Audience</a:t>
            </a:r>
            <a:r>
              <a:rPr lang="en-US"/>
              <a:t>: Who do you want to reach?​</a:t>
            </a:r>
          </a:p>
          <a:p>
            <a:pPr marL="571500" indent="-571500">
              <a:spcAft>
                <a:spcPts val="2400"/>
              </a:spcAft>
              <a:buFont typeface="Arial" panose="020B0604020202020204" pitchFamily="34" charset="0"/>
              <a:buChar char="•"/>
            </a:pPr>
            <a:r>
              <a:rPr lang="en-US"/>
              <a:t>Find your </a:t>
            </a:r>
            <a:r>
              <a:rPr lang="en-US" sz="4000" b="1"/>
              <a:t>Channels</a:t>
            </a:r>
            <a:r>
              <a:rPr lang="en-US"/>
              <a:t>: The tools you have available to reach your audiences​</a:t>
            </a:r>
          </a:p>
          <a:p>
            <a:pPr marL="571500" indent="-571500">
              <a:spcAft>
                <a:spcPts val="2400"/>
              </a:spcAft>
              <a:buFont typeface="Arial" panose="020B0604020202020204" pitchFamily="34" charset="0"/>
              <a:buChar char="•"/>
            </a:pPr>
            <a:r>
              <a:rPr lang="en-US"/>
              <a:t>Think through </a:t>
            </a:r>
            <a:r>
              <a:rPr lang="en-US" sz="4000" b="1"/>
              <a:t>Content</a:t>
            </a:r>
            <a:r>
              <a:rPr lang="en-US"/>
              <a:t>: What do you want to say? How do you want your audience to respond?​</a:t>
            </a:r>
          </a:p>
          <a:p>
            <a:pPr marL="571500" indent="-571500">
              <a:spcAft>
                <a:spcPts val="2400"/>
              </a:spcAft>
              <a:buFont typeface="Arial" panose="020B0604020202020204" pitchFamily="34" charset="0"/>
              <a:buChar char="•"/>
            </a:pPr>
            <a:r>
              <a:rPr lang="en-US"/>
              <a:t>Decide the </a:t>
            </a:r>
            <a:r>
              <a:rPr lang="en-US" sz="4000" b="1"/>
              <a:t>Timing</a:t>
            </a:r>
            <a:r>
              <a:rPr lang="en-US"/>
              <a:t>: What are your milestones and important dates?​</a:t>
            </a:r>
          </a:p>
          <a:p>
            <a:pPr marL="571500" indent="-571500">
              <a:spcAft>
                <a:spcPts val="2400"/>
              </a:spcAft>
              <a:buFont typeface="Arial" panose="020B0604020202020204" pitchFamily="34" charset="0"/>
              <a:buChar char="•"/>
            </a:pPr>
            <a:r>
              <a:rPr lang="en-US" sz="4000" b="1"/>
              <a:t>Measure</a:t>
            </a:r>
            <a:r>
              <a:rPr lang="en-US"/>
              <a:t>: How will you measure success?</a:t>
            </a:r>
          </a:p>
          <a:p>
            <a:pPr>
              <a:spcAft>
                <a:spcPts val="2400"/>
              </a:spcAft>
            </a:pPr>
            <a:endParaRPr lang="en-US"/>
          </a:p>
        </p:txBody>
      </p:sp>
    </p:spTree>
    <p:extLst>
      <p:ext uri="{BB962C8B-B14F-4D97-AF65-F5344CB8AC3E}">
        <p14:creationId xmlns:p14="http://schemas.microsoft.com/office/powerpoint/2010/main" val="201835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E328A-ADA4-88E7-5E34-C4414AC6D91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B913CBA-C202-0F40-9192-D12073FD9A5A}"/>
              </a:ext>
            </a:extLst>
          </p:cNvPr>
          <p:cNvSpPr>
            <a:spLocks noGrp="1"/>
          </p:cNvSpPr>
          <p:nvPr>
            <p:ph type="ctrTitle"/>
          </p:nvPr>
        </p:nvSpPr>
        <p:spPr>
          <a:xfrm>
            <a:off x="11573797" y="2785150"/>
            <a:ext cx="6403053" cy="3046988"/>
          </a:xfrm>
        </p:spPr>
        <p:txBody>
          <a:bodyPr/>
          <a:lstStyle/>
          <a:p>
            <a:r>
              <a:rPr lang="en-US"/>
              <a:t>Community Partnerships Revisited</a:t>
            </a:r>
          </a:p>
        </p:txBody>
      </p:sp>
      <p:sp>
        <p:nvSpPr>
          <p:cNvPr id="5" name="Subtitle 4">
            <a:extLst>
              <a:ext uri="{FF2B5EF4-FFF2-40B4-BE49-F238E27FC236}">
                <a16:creationId xmlns:a16="http://schemas.microsoft.com/office/drawing/2014/main" id="{670CCB79-6A8F-580B-8735-87BCD1F6B274}"/>
              </a:ext>
            </a:extLst>
          </p:cNvPr>
          <p:cNvSpPr>
            <a:spLocks noGrp="1"/>
          </p:cNvSpPr>
          <p:nvPr>
            <p:ph type="subTitle" idx="4"/>
          </p:nvPr>
        </p:nvSpPr>
        <p:spPr>
          <a:xfrm>
            <a:off x="11607788" y="6071761"/>
            <a:ext cx="7512061" cy="553998"/>
          </a:xfrm>
        </p:spPr>
        <p:txBody>
          <a:bodyPr/>
          <a:lstStyle/>
          <a:p>
            <a:r>
              <a:rPr lang="en-US"/>
              <a:t>Community Relations College</a:t>
            </a:r>
          </a:p>
        </p:txBody>
      </p:sp>
    </p:spTree>
    <p:extLst>
      <p:ext uri="{BB962C8B-B14F-4D97-AF65-F5344CB8AC3E}">
        <p14:creationId xmlns:p14="http://schemas.microsoft.com/office/powerpoint/2010/main" val="22933352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C0FA7-C6D3-0162-29ED-3D52B10072C9}"/>
            </a:ext>
          </a:extLst>
        </p:cNvPr>
        <p:cNvGrpSpPr/>
        <p:nvPr/>
      </p:nvGrpSpPr>
      <p:grpSpPr>
        <a:xfrm>
          <a:off x="0" y="0"/>
          <a:ext cx="0" cy="0"/>
          <a:chOff x="0" y="0"/>
          <a:chExt cx="0" cy="0"/>
        </a:xfrm>
      </p:grpSpPr>
      <p:pic>
        <p:nvPicPr>
          <p:cNvPr id="3" name="Picture Placeholder 2" descr="A group of women holding books&#10;&#10;Description automatically generated">
            <a:extLst>
              <a:ext uri="{FF2B5EF4-FFF2-40B4-BE49-F238E27FC236}">
                <a16:creationId xmlns:a16="http://schemas.microsoft.com/office/drawing/2014/main" id="{69A9E25D-E363-8633-E17A-1FAAB9F652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217" r="7217"/>
          <a:stretch>
            <a:fillRect/>
          </a:stretch>
        </p:blipFill>
        <p:spPr>
          <a:xfrm>
            <a:off x="10433050" y="0"/>
            <a:ext cx="9671050" cy="11291888"/>
          </a:xfrm>
        </p:spPr>
      </p:pic>
      <p:sp>
        <p:nvSpPr>
          <p:cNvPr id="8" name="Title 7">
            <a:extLst>
              <a:ext uri="{FF2B5EF4-FFF2-40B4-BE49-F238E27FC236}">
                <a16:creationId xmlns:a16="http://schemas.microsoft.com/office/drawing/2014/main" id="{BBE00AA8-EADD-E104-FD99-2CC4745B872D}"/>
              </a:ext>
            </a:extLst>
          </p:cNvPr>
          <p:cNvSpPr>
            <a:spLocks noGrp="1"/>
          </p:cNvSpPr>
          <p:nvPr>
            <p:ph type="title"/>
          </p:nvPr>
        </p:nvSpPr>
        <p:spPr>
          <a:xfrm>
            <a:off x="1289050" y="1582782"/>
            <a:ext cx="10515600" cy="1015663"/>
          </a:xfrm>
        </p:spPr>
        <p:txBody>
          <a:bodyPr/>
          <a:lstStyle/>
          <a:p>
            <a:r>
              <a:rPr lang="en-US"/>
              <a:t>Service/Nonprofit</a:t>
            </a:r>
          </a:p>
        </p:txBody>
      </p:sp>
      <p:sp>
        <p:nvSpPr>
          <p:cNvPr id="9" name="Text Placeholder 8">
            <a:extLst>
              <a:ext uri="{FF2B5EF4-FFF2-40B4-BE49-F238E27FC236}">
                <a16:creationId xmlns:a16="http://schemas.microsoft.com/office/drawing/2014/main" id="{50AB921E-B864-6D3C-1377-ABDBBBC7F67F}"/>
              </a:ext>
            </a:extLst>
          </p:cNvPr>
          <p:cNvSpPr>
            <a:spLocks noGrp="1"/>
          </p:cNvSpPr>
          <p:nvPr>
            <p:ph type="body" idx="1"/>
          </p:nvPr>
        </p:nvSpPr>
        <p:spPr>
          <a:xfrm>
            <a:off x="1289050" y="2883232"/>
            <a:ext cx="8382000" cy="5293757"/>
          </a:xfrm>
        </p:spPr>
        <p:txBody>
          <a:bodyPr/>
          <a:lstStyle/>
          <a:p>
            <a:pPr marL="571500" indent="-571500">
              <a:spcAft>
                <a:spcPts val="2400"/>
              </a:spcAft>
              <a:buFont typeface="Arial" panose="020B0604020202020204" pitchFamily="34" charset="0"/>
              <a:buChar char="•"/>
            </a:pPr>
            <a:r>
              <a:rPr lang="en-US"/>
              <a:t>Define goals for partnership​</a:t>
            </a:r>
          </a:p>
          <a:p>
            <a:pPr marL="571500" indent="-571500">
              <a:spcAft>
                <a:spcPts val="1200"/>
              </a:spcAft>
              <a:buFont typeface="Arial" panose="020B0604020202020204" pitchFamily="34" charset="0"/>
              <a:buChar char="•"/>
            </a:pPr>
            <a:r>
              <a:rPr lang="en-US"/>
              <a:t>Research ​</a:t>
            </a:r>
          </a:p>
          <a:p>
            <a:pPr marL="1028700" lvl="1" indent="-571500">
              <a:spcAft>
                <a:spcPts val="1200"/>
              </a:spcAft>
              <a:buFont typeface="Arial" panose="020B0604020202020204" pitchFamily="34" charset="0"/>
              <a:buChar char="•"/>
            </a:pPr>
            <a:r>
              <a:rPr lang="en-US" sz="3200">
                <a:latin typeface="Gotham Book" pitchFamily="50" charset="0"/>
              </a:rPr>
              <a:t>What barriers exist?​</a:t>
            </a:r>
          </a:p>
          <a:p>
            <a:pPr marL="1028700" lvl="1" indent="-571500">
              <a:spcAft>
                <a:spcPts val="2400"/>
              </a:spcAft>
              <a:buFont typeface="Arial" panose="020B0604020202020204" pitchFamily="34" charset="0"/>
              <a:buChar char="•"/>
            </a:pPr>
            <a:r>
              <a:rPr lang="en-US" sz="3200">
                <a:latin typeface="Gotham Book" pitchFamily="50" charset="0"/>
              </a:rPr>
              <a:t>What is your timeline?</a:t>
            </a:r>
            <a:r>
              <a:rPr lang="en-US"/>
              <a:t>​</a:t>
            </a:r>
          </a:p>
          <a:p>
            <a:pPr marL="571500" indent="-571500">
              <a:spcAft>
                <a:spcPts val="2400"/>
              </a:spcAft>
              <a:buFont typeface="Arial" panose="020B0604020202020204" pitchFamily="34" charset="0"/>
              <a:buChar char="•"/>
            </a:pPr>
            <a:r>
              <a:rPr lang="en-US"/>
              <a:t>Outreach ​</a:t>
            </a:r>
          </a:p>
          <a:p>
            <a:pPr marL="571500" indent="-571500">
              <a:spcAft>
                <a:spcPts val="2400"/>
              </a:spcAft>
              <a:buFont typeface="Arial" panose="020B0604020202020204" pitchFamily="34" charset="0"/>
              <a:buChar char="•"/>
            </a:pPr>
            <a:r>
              <a:rPr lang="en-US"/>
              <a:t>Consistent communication </a:t>
            </a:r>
          </a:p>
          <a:p>
            <a:pPr marL="571500" indent="-571500">
              <a:buFont typeface="Arial" panose="020B0604020202020204" pitchFamily="34" charset="0"/>
              <a:buChar char="•"/>
            </a:pPr>
            <a:endParaRPr lang="en-US"/>
          </a:p>
        </p:txBody>
      </p:sp>
    </p:spTree>
    <p:extLst>
      <p:ext uri="{BB962C8B-B14F-4D97-AF65-F5344CB8AC3E}">
        <p14:creationId xmlns:p14="http://schemas.microsoft.com/office/powerpoint/2010/main" val="12927816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A0EBD-EF4F-A930-D50A-21CA32E3C14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3041F19-EAFF-BDAD-B0AC-FC1E4B7A08D4}"/>
              </a:ext>
            </a:extLst>
          </p:cNvPr>
          <p:cNvSpPr>
            <a:spLocks noGrp="1"/>
          </p:cNvSpPr>
          <p:nvPr>
            <p:ph type="title"/>
          </p:nvPr>
        </p:nvSpPr>
        <p:spPr/>
        <p:txBody>
          <a:bodyPr/>
          <a:lstStyle/>
          <a:p>
            <a:r>
              <a:rPr lang="en-US"/>
              <a:t>Business/Sponsorship Partnerships</a:t>
            </a:r>
          </a:p>
        </p:txBody>
      </p:sp>
      <p:sp>
        <p:nvSpPr>
          <p:cNvPr id="9" name="Text Placeholder 8">
            <a:extLst>
              <a:ext uri="{FF2B5EF4-FFF2-40B4-BE49-F238E27FC236}">
                <a16:creationId xmlns:a16="http://schemas.microsoft.com/office/drawing/2014/main" id="{825DDB4D-5CAF-64B0-08F8-EFBA6BA59976}"/>
              </a:ext>
            </a:extLst>
          </p:cNvPr>
          <p:cNvSpPr>
            <a:spLocks noGrp="1"/>
          </p:cNvSpPr>
          <p:nvPr>
            <p:ph type="body" idx="1"/>
          </p:nvPr>
        </p:nvSpPr>
        <p:spPr>
          <a:xfrm>
            <a:off x="1201922" y="3063875"/>
            <a:ext cx="17973500" cy="2277547"/>
          </a:xfrm>
        </p:spPr>
        <p:txBody>
          <a:bodyPr wrap="square" lIns="0" tIns="0" rIns="0" bIns="0" anchor="t">
            <a:spAutoFit/>
          </a:bodyPr>
          <a:lstStyle/>
          <a:p>
            <a:pPr marL="571500" indent="-571500">
              <a:spcAft>
                <a:spcPts val="2400"/>
              </a:spcAft>
              <a:buFont typeface="Arial" panose="020B0604020202020204" pitchFamily="34" charset="0"/>
              <a:buChar char="•"/>
            </a:pPr>
            <a:r>
              <a:rPr lang="en-US">
                <a:latin typeface="Gotham Book"/>
              </a:rPr>
              <a:t>Opportunity to leverage mutually beneficial relationships</a:t>
            </a:r>
          </a:p>
          <a:p>
            <a:pPr marL="571500" indent="-571500">
              <a:spcAft>
                <a:spcPts val="2400"/>
              </a:spcAft>
              <a:buFont typeface="Arial" panose="020B0604020202020204" pitchFamily="34" charset="0"/>
              <a:buChar char="•"/>
            </a:pPr>
            <a:r>
              <a:rPr lang="en-US">
                <a:latin typeface="Gotham Book"/>
              </a:rPr>
              <a:t>Can be challenging—and sometimes risky—to navigate</a:t>
            </a:r>
          </a:p>
          <a:p>
            <a:pPr marL="571500" indent="-571500">
              <a:spcAft>
                <a:spcPts val="2400"/>
              </a:spcAft>
              <a:buFont typeface="Arial" panose="020B0604020202020204" pitchFamily="34" charset="0"/>
              <a:buChar char="•"/>
            </a:pPr>
            <a:r>
              <a:rPr lang="en-US">
                <a:latin typeface="Gotham Book"/>
              </a:rPr>
              <a:t>Requires collaboration with AAC and Community Relations Specialist (CRS)</a:t>
            </a:r>
            <a:endParaRPr lang="en-US"/>
          </a:p>
        </p:txBody>
      </p:sp>
    </p:spTree>
    <p:extLst>
      <p:ext uri="{BB962C8B-B14F-4D97-AF65-F5344CB8AC3E}">
        <p14:creationId xmlns:p14="http://schemas.microsoft.com/office/powerpoint/2010/main" val="4993350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0A093-A533-8030-4548-223288612C74}"/>
            </a:ext>
          </a:extLst>
        </p:cNvPr>
        <p:cNvGrpSpPr/>
        <p:nvPr/>
      </p:nvGrpSpPr>
      <p:grpSpPr>
        <a:xfrm>
          <a:off x="0" y="0"/>
          <a:ext cx="0" cy="0"/>
          <a:chOff x="0" y="0"/>
          <a:chExt cx="0" cy="0"/>
        </a:xfrm>
      </p:grpSpPr>
      <p:sp>
        <p:nvSpPr>
          <p:cNvPr id="29" name="Title 28">
            <a:extLst>
              <a:ext uri="{FF2B5EF4-FFF2-40B4-BE49-F238E27FC236}">
                <a16:creationId xmlns:a16="http://schemas.microsoft.com/office/drawing/2014/main" id="{48970EFA-49BA-3C31-9E0B-8FB91CE81453}"/>
              </a:ext>
            </a:extLst>
          </p:cNvPr>
          <p:cNvSpPr>
            <a:spLocks noGrp="1"/>
          </p:cNvSpPr>
          <p:nvPr>
            <p:ph type="title"/>
          </p:nvPr>
        </p:nvSpPr>
        <p:spPr>
          <a:xfrm>
            <a:off x="1201922" y="1387475"/>
            <a:ext cx="17765527" cy="1015663"/>
          </a:xfrm>
        </p:spPr>
        <p:txBody>
          <a:bodyPr/>
          <a:lstStyle/>
          <a:p>
            <a:r>
              <a:rPr lang="en-US"/>
              <a:t>Sponsorship Approval Process</a:t>
            </a:r>
          </a:p>
        </p:txBody>
      </p:sp>
      <p:sp>
        <p:nvSpPr>
          <p:cNvPr id="31" name="Text Placeholder 30">
            <a:extLst>
              <a:ext uri="{FF2B5EF4-FFF2-40B4-BE49-F238E27FC236}">
                <a16:creationId xmlns:a16="http://schemas.microsoft.com/office/drawing/2014/main" id="{027FCA8A-13FE-4D58-9600-405AE9F3A93C}"/>
              </a:ext>
            </a:extLst>
          </p:cNvPr>
          <p:cNvSpPr>
            <a:spLocks noGrp="1"/>
          </p:cNvSpPr>
          <p:nvPr>
            <p:ph type="body" sz="quarter" idx="11"/>
          </p:nvPr>
        </p:nvSpPr>
        <p:spPr>
          <a:xfrm>
            <a:off x="984250" y="7635875"/>
            <a:ext cx="4506912" cy="1969770"/>
          </a:xfrm>
        </p:spPr>
        <p:txBody>
          <a:bodyPr/>
          <a:lstStyle/>
          <a:p>
            <a:r>
              <a:rPr lang="en-US"/>
              <a:t>VPCR works with CRS to determine if partnership meets requirements</a:t>
            </a:r>
          </a:p>
        </p:txBody>
      </p:sp>
      <p:sp>
        <p:nvSpPr>
          <p:cNvPr id="33" name="Text Placeholder 32">
            <a:extLst>
              <a:ext uri="{FF2B5EF4-FFF2-40B4-BE49-F238E27FC236}">
                <a16:creationId xmlns:a16="http://schemas.microsoft.com/office/drawing/2014/main" id="{F8F3FF30-3297-8704-03B0-0BD08A829E94}"/>
              </a:ext>
            </a:extLst>
          </p:cNvPr>
          <p:cNvSpPr>
            <a:spLocks noGrp="1"/>
          </p:cNvSpPr>
          <p:nvPr>
            <p:ph type="body" sz="quarter" idx="13"/>
          </p:nvPr>
        </p:nvSpPr>
        <p:spPr>
          <a:xfrm>
            <a:off x="6545731" y="7635875"/>
            <a:ext cx="4506912" cy="1969770"/>
          </a:xfrm>
        </p:spPr>
        <p:txBody>
          <a:bodyPr/>
          <a:lstStyle/>
          <a:p>
            <a:r>
              <a:rPr lang="en-US"/>
              <a:t>Chapter votes to approve the partnership, requiring a simple majority</a:t>
            </a:r>
          </a:p>
        </p:txBody>
      </p:sp>
      <p:sp>
        <p:nvSpPr>
          <p:cNvPr id="35" name="Text Placeholder 34">
            <a:extLst>
              <a:ext uri="{FF2B5EF4-FFF2-40B4-BE49-F238E27FC236}">
                <a16:creationId xmlns:a16="http://schemas.microsoft.com/office/drawing/2014/main" id="{B1860BAC-670A-4F65-3619-E03513A672E5}"/>
              </a:ext>
            </a:extLst>
          </p:cNvPr>
          <p:cNvSpPr>
            <a:spLocks noGrp="1"/>
          </p:cNvSpPr>
          <p:nvPr>
            <p:ph type="body" sz="quarter" idx="15"/>
          </p:nvPr>
        </p:nvSpPr>
        <p:spPr>
          <a:xfrm>
            <a:off x="12098338" y="7635875"/>
            <a:ext cx="4506912" cy="1477328"/>
          </a:xfrm>
        </p:spPr>
        <p:txBody>
          <a:bodyPr/>
          <a:lstStyle/>
          <a:p>
            <a:r>
              <a:rPr lang="en-US"/>
              <a:t>Chapters vote is reflected in meeting minutes</a:t>
            </a:r>
          </a:p>
        </p:txBody>
      </p:sp>
      <p:pic>
        <p:nvPicPr>
          <p:cNvPr id="2" name="Picture Placeholder 1">
            <a:extLst>
              <a:ext uri="{FF2B5EF4-FFF2-40B4-BE49-F238E27FC236}">
                <a16:creationId xmlns:a16="http://schemas.microsoft.com/office/drawing/2014/main" id="{E9B3F390-6857-EE49-691A-D9C3FAE3ED4D}"/>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a:stretch/>
        </p:blipFill>
        <p:spPr>
          <a:xfrm>
            <a:off x="1201738" y="3443288"/>
            <a:ext cx="3730625" cy="3730625"/>
          </a:xfrm>
          <a:prstGeom prst="rect">
            <a:avLst/>
          </a:prstGeom>
        </p:spPr>
      </p:pic>
      <p:pic>
        <p:nvPicPr>
          <p:cNvPr id="3" name="Picture Placeholder 2">
            <a:extLst>
              <a:ext uri="{FF2B5EF4-FFF2-40B4-BE49-F238E27FC236}">
                <a16:creationId xmlns:a16="http://schemas.microsoft.com/office/drawing/2014/main" id="{98A6F9E5-8956-A6B4-AE8C-15C4841FC309}"/>
              </a:ext>
            </a:extLst>
          </p:cNvPr>
          <p:cNvPicPr>
            <a:picLocks noGrp="1" noChangeAspect="1"/>
          </p:cNvPicPr>
          <p:nvPr>
            <p:ph type="pic" sz="quarter" idx="12"/>
          </p:nvPr>
        </p:nvPicPr>
        <p:blipFill>
          <a:blip r:embed="rId4">
            <a:extLst>
              <a:ext uri="{96DAC541-7B7A-43D3-8B79-37D633B846F1}">
                <asvg:svgBlip xmlns:asvg="http://schemas.microsoft.com/office/drawing/2016/SVG/main" r:embed="rId5"/>
              </a:ext>
            </a:extLst>
          </a:blip>
          <a:srcRect/>
          <a:stretch/>
        </p:blipFill>
        <p:spPr>
          <a:xfrm>
            <a:off x="6762750" y="3443288"/>
            <a:ext cx="3730625" cy="3730625"/>
          </a:xfrm>
          <a:prstGeom prst="rect">
            <a:avLst/>
          </a:prstGeom>
        </p:spPr>
      </p:pic>
      <p:pic>
        <p:nvPicPr>
          <p:cNvPr id="4" name="Picture Placeholder 3">
            <a:extLst>
              <a:ext uri="{FF2B5EF4-FFF2-40B4-BE49-F238E27FC236}">
                <a16:creationId xmlns:a16="http://schemas.microsoft.com/office/drawing/2014/main" id="{40D5A79E-D223-693B-A0D9-AA9F5A294EA0}"/>
              </a:ext>
            </a:extLst>
          </p:cNvPr>
          <p:cNvPicPr>
            <a:picLocks noGrp="1" noChangeAspect="1"/>
          </p:cNvPicPr>
          <p:nvPr>
            <p:ph type="pic" sz="quarter" idx="14"/>
          </p:nvPr>
        </p:nvPicPr>
        <p:blipFill>
          <a:blip r:embed="rId6">
            <a:extLst>
              <a:ext uri="{96DAC541-7B7A-43D3-8B79-37D633B846F1}">
                <asvg:svgBlip xmlns:asvg="http://schemas.microsoft.com/office/drawing/2016/SVG/main" r:embed="rId7"/>
              </a:ext>
            </a:extLst>
          </a:blip>
          <a:srcRect/>
          <a:stretch/>
        </p:blipFill>
        <p:spPr>
          <a:xfrm>
            <a:off x="12315825" y="3443288"/>
            <a:ext cx="3730625" cy="3730625"/>
          </a:xfrm>
          <a:prstGeom prst="rect">
            <a:avLst/>
          </a:prstGeom>
        </p:spPr>
      </p:pic>
    </p:spTree>
    <p:extLst>
      <p:ext uri="{BB962C8B-B14F-4D97-AF65-F5344CB8AC3E}">
        <p14:creationId xmlns:p14="http://schemas.microsoft.com/office/powerpoint/2010/main" val="22239988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BEA08-2AEC-AC4F-7F14-C8A5194055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A3A90F-BBEC-16E8-F3D8-A2611418A94C}"/>
              </a:ext>
            </a:extLst>
          </p:cNvPr>
          <p:cNvSpPr>
            <a:spLocks noGrp="1"/>
          </p:cNvSpPr>
          <p:nvPr>
            <p:ph type="ctrTitle"/>
          </p:nvPr>
        </p:nvSpPr>
        <p:spPr>
          <a:xfrm>
            <a:off x="2965450" y="4346892"/>
            <a:ext cx="14249400" cy="4431983"/>
          </a:xfrm>
        </p:spPr>
        <p:txBody>
          <a:bodyPr/>
          <a:lstStyle/>
          <a:p>
            <a:r>
              <a:rPr lang="en-US"/>
              <a:t>Opportunities for partnership are everywhere!</a:t>
            </a:r>
          </a:p>
        </p:txBody>
      </p:sp>
    </p:spTree>
    <p:extLst>
      <p:ext uri="{BB962C8B-B14F-4D97-AF65-F5344CB8AC3E}">
        <p14:creationId xmlns:p14="http://schemas.microsoft.com/office/powerpoint/2010/main" val="19362123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5892C-47DE-94FD-A568-9A458799AA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1B84A2F-95BF-8B57-6067-486755E84A15}"/>
              </a:ext>
            </a:extLst>
          </p:cNvPr>
          <p:cNvSpPr>
            <a:spLocks noGrp="1"/>
          </p:cNvSpPr>
          <p:nvPr>
            <p:ph type="ctrTitle"/>
          </p:nvPr>
        </p:nvSpPr>
        <p:spPr>
          <a:xfrm>
            <a:off x="11573797" y="4816475"/>
            <a:ext cx="6403053" cy="1015663"/>
          </a:xfrm>
        </p:spPr>
        <p:txBody>
          <a:bodyPr/>
          <a:lstStyle/>
          <a:p>
            <a:r>
              <a:rPr lang="en-US"/>
              <a:t>Action Planning</a:t>
            </a:r>
          </a:p>
        </p:txBody>
      </p:sp>
      <p:sp>
        <p:nvSpPr>
          <p:cNvPr id="5" name="Subtitle 4">
            <a:extLst>
              <a:ext uri="{FF2B5EF4-FFF2-40B4-BE49-F238E27FC236}">
                <a16:creationId xmlns:a16="http://schemas.microsoft.com/office/drawing/2014/main" id="{BBADD89B-4AC4-B736-E8F7-E3F37C41FFD6}"/>
              </a:ext>
            </a:extLst>
          </p:cNvPr>
          <p:cNvSpPr>
            <a:spLocks noGrp="1"/>
          </p:cNvSpPr>
          <p:nvPr>
            <p:ph type="subTitle" idx="4"/>
          </p:nvPr>
        </p:nvSpPr>
        <p:spPr>
          <a:xfrm>
            <a:off x="11607788" y="6071761"/>
            <a:ext cx="7512061" cy="553998"/>
          </a:xfrm>
        </p:spPr>
        <p:txBody>
          <a:bodyPr/>
          <a:lstStyle/>
          <a:p>
            <a:r>
              <a:rPr lang="en-US"/>
              <a:t>Community Relations College</a:t>
            </a:r>
          </a:p>
        </p:txBody>
      </p:sp>
    </p:spTree>
    <p:extLst>
      <p:ext uri="{BB962C8B-B14F-4D97-AF65-F5344CB8AC3E}">
        <p14:creationId xmlns:p14="http://schemas.microsoft.com/office/powerpoint/2010/main" val="28327200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13E3B-7C85-F78D-4694-E4C0E97D152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FD2E575-0E4B-C24F-F12F-4F2BED562D30}"/>
              </a:ext>
            </a:extLst>
          </p:cNvPr>
          <p:cNvSpPr>
            <a:spLocks noGrp="1"/>
          </p:cNvSpPr>
          <p:nvPr>
            <p:ph type="title"/>
          </p:nvPr>
        </p:nvSpPr>
        <p:spPr/>
        <p:txBody>
          <a:bodyPr/>
          <a:lstStyle/>
          <a:p>
            <a:r>
              <a:rPr lang="en-US"/>
              <a:t>Action Planning</a:t>
            </a:r>
          </a:p>
        </p:txBody>
      </p:sp>
      <p:sp>
        <p:nvSpPr>
          <p:cNvPr id="9" name="Text Placeholder 8">
            <a:extLst>
              <a:ext uri="{FF2B5EF4-FFF2-40B4-BE49-F238E27FC236}">
                <a16:creationId xmlns:a16="http://schemas.microsoft.com/office/drawing/2014/main" id="{BC1B4272-CC97-A7D1-766F-C4EB2E064F48}"/>
              </a:ext>
            </a:extLst>
          </p:cNvPr>
          <p:cNvSpPr>
            <a:spLocks noGrp="1"/>
          </p:cNvSpPr>
          <p:nvPr>
            <p:ph type="body" idx="1"/>
          </p:nvPr>
        </p:nvSpPr>
        <p:spPr>
          <a:xfrm>
            <a:off x="1201923" y="3063875"/>
            <a:ext cx="13803128" cy="4154984"/>
          </a:xfrm>
        </p:spPr>
        <p:txBody>
          <a:bodyPr/>
          <a:lstStyle/>
          <a:p>
            <a:pPr>
              <a:spcAft>
                <a:spcPts val="3600"/>
              </a:spcAft>
            </a:pPr>
            <a:r>
              <a:rPr lang="en-US" b="1"/>
              <a:t>If you could only accomplish ONE thing in the next year, what would it be?</a:t>
            </a:r>
          </a:p>
          <a:p>
            <a:pPr marL="571500" indent="-571500">
              <a:spcAft>
                <a:spcPts val="3600"/>
              </a:spcAft>
              <a:buFont typeface="Arial" panose="020B0604020202020204" pitchFamily="34" charset="0"/>
              <a:buChar char="•"/>
            </a:pPr>
            <a:r>
              <a:rPr lang="en-US"/>
              <a:t>Why is this important to you? To your chapter? </a:t>
            </a:r>
          </a:p>
          <a:p>
            <a:pPr marL="571500" indent="-571500">
              <a:spcAft>
                <a:spcPts val="3600"/>
              </a:spcAft>
              <a:buFont typeface="Arial" panose="020B0604020202020204" pitchFamily="34" charset="0"/>
              <a:buChar char="•"/>
            </a:pPr>
            <a:r>
              <a:rPr lang="en-US"/>
              <a:t>What is the immediate reward for achieving this? </a:t>
            </a:r>
          </a:p>
          <a:p>
            <a:pPr marL="571500" indent="-571500">
              <a:spcAft>
                <a:spcPts val="3600"/>
              </a:spcAft>
              <a:buFont typeface="Arial" panose="020B0604020202020204" pitchFamily="34" charset="0"/>
              <a:buChar char="•"/>
            </a:pPr>
            <a:r>
              <a:rPr lang="en-US"/>
              <a:t>What is the long-term impact of this achievement? </a:t>
            </a:r>
          </a:p>
        </p:txBody>
      </p:sp>
    </p:spTree>
    <p:extLst>
      <p:ext uri="{BB962C8B-B14F-4D97-AF65-F5344CB8AC3E}">
        <p14:creationId xmlns:p14="http://schemas.microsoft.com/office/powerpoint/2010/main" val="67281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heme/theme1.xml><?xml version="1.0" encoding="utf-8"?>
<a:theme xmlns:a="http://schemas.openxmlformats.org/drawingml/2006/main" name="Office Theme">
  <a:themeElements>
    <a:clrScheme name="College Weekend 2025">
      <a:dk1>
        <a:srgbClr val="3B4559"/>
      </a:dk1>
      <a:lt1>
        <a:srgbClr val="FFFFFF"/>
      </a:lt1>
      <a:dk2>
        <a:srgbClr val="306295"/>
      </a:dk2>
      <a:lt2>
        <a:srgbClr val="DDE5EC"/>
      </a:lt2>
      <a:accent1>
        <a:srgbClr val="862041"/>
      </a:accent1>
      <a:accent2>
        <a:srgbClr val="C64871"/>
      </a:accent2>
      <a:accent3>
        <a:srgbClr val="E892B6"/>
      </a:accent3>
      <a:accent4>
        <a:srgbClr val="1B365D"/>
      </a:accent4>
      <a:accent5>
        <a:srgbClr val="C29267"/>
      </a:accent5>
      <a:accent6>
        <a:srgbClr val="7D9CC0"/>
      </a:accent6>
      <a:hlink>
        <a:srgbClr val="7C9CC0"/>
      </a:hlink>
      <a:folHlink>
        <a:srgbClr val="1A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7" id="{537BC330-5222-CC48-AF22-408508FBFF9F}" vid="{166FFF3B-C536-3F43-92DB-23A39A3F09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35AF2DCD397C44A46CE26D3AF159CC" ma:contentTypeVersion="18" ma:contentTypeDescription="Create a new document." ma:contentTypeScope="" ma:versionID="3a9e0689321daf54f260088de702695d">
  <xsd:schema xmlns:xsd="http://www.w3.org/2001/XMLSchema" xmlns:xs="http://www.w3.org/2001/XMLSchema" xmlns:p="http://schemas.microsoft.com/office/2006/metadata/properties" xmlns:ns2="4fcf53e8-a449-4ef7-92e0-ab3995138bdb" xmlns:ns3="153681fb-0fa2-4120-846c-7e8c6c500415" targetNamespace="http://schemas.microsoft.com/office/2006/metadata/properties" ma:root="true" ma:fieldsID="d54e5b96d3a151b51a59e80aa276bcdd" ns2:_="" ns3:_="">
    <xsd:import namespace="4fcf53e8-a449-4ef7-92e0-ab3995138bdb"/>
    <xsd:import namespace="153681fb-0fa2-4120-846c-7e8c6c5004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f53e8-a449-4ef7-92e0-ab3995138b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d48e55-9a9c-433e-b013-87e76a6923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3681fb-0fa2-4120-846c-7e8c6c50041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25eca9d-9a5e-4f2d-9aeb-88cff52d8930}" ma:internalName="TaxCatchAll" ma:showField="CatchAllData" ma:web="153681fb-0fa2-4120-846c-7e8c6c5004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fcf53e8-a449-4ef7-92e0-ab3995138bdb">
      <Terms xmlns="http://schemas.microsoft.com/office/infopath/2007/PartnerControls"/>
    </lcf76f155ced4ddcb4097134ff3c332f>
    <TaxCatchAll xmlns="153681fb-0fa2-4120-846c-7e8c6c50041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40B514-6B04-4944-BD38-357B735C440F}">
  <ds:schemaRefs>
    <ds:schemaRef ds:uri="153681fb-0fa2-4120-846c-7e8c6c500415"/>
    <ds:schemaRef ds:uri="4fcf53e8-a449-4ef7-92e0-ab3995138b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725D8C4-0A2C-412D-8FB5-5CE7908A306E}">
  <ds:schemaRefs>
    <ds:schemaRef ds:uri="153681fb-0fa2-4120-846c-7e8c6c500415"/>
    <ds:schemaRef ds:uri="http://schemas.microsoft.com/office/2006/metadata/properties"/>
    <ds:schemaRef ds:uri="http://schemas.microsoft.com/office/2006/documentManagement/types"/>
    <ds:schemaRef ds:uri="http://www.w3.org/XML/1998/namespace"/>
    <ds:schemaRef ds:uri="http://purl.org/dc/dcmitype/"/>
    <ds:schemaRef ds:uri="http://purl.org/dc/elements/1.1/"/>
    <ds:schemaRef ds:uri="4fcf53e8-a449-4ef7-92e0-ab3995138bdb"/>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CDF39C67-7C11-4740-A634-03788F7160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CW25_PPT_VPCR</Template>
  <TotalTime>195</TotalTime>
  <Words>3766</Words>
  <Application>Microsoft Office PowerPoint</Application>
  <PresentationFormat>Custom</PresentationFormat>
  <Paragraphs>487</Paragraphs>
  <Slides>120</Slides>
  <Notes>4</Notes>
  <HiddenSlides>16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120</vt:i4>
      </vt:variant>
    </vt:vector>
  </HeadingPairs>
  <TitlesOfParts>
    <vt:vector size="127" baseType="lpstr">
      <vt:lpstr>Arial</vt:lpstr>
      <vt:lpstr>Calibri</vt:lpstr>
      <vt:lpstr>Gotham Book</vt:lpstr>
      <vt:lpstr>Hello Mogels</vt:lpstr>
      <vt:lpstr>Montserrat</vt:lpstr>
      <vt:lpstr>Open Sans</vt:lpstr>
      <vt:lpstr>Office Theme</vt:lpstr>
      <vt:lpstr>Welcome to Community Relations College!</vt:lpstr>
      <vt:lpstr>Welcome, Introductions &amp; Program Overview</vt:lpstr>
      <vt:lpstr>Meet the Facilitators!</vt:lpstr>
      <vt:lpstr>Our Special Guests</vt:lpstr>
      <vt:lpstr>Introductions</vt:lpstr>
      <vt:lpstr>Engagement &amp; Resources</vt:lpstr>
      <vt:lpstr>Ground Rules for the Weekend</vt:lpstr>
      <vt:lpstr>Agenda</vt:lpstr>
      <vt:lpstr>Learning Outcomes</vt:lpstr>
      <vt:lpstr>communityrelations#@pibetaphi.org</vt:lpstr>
      <vt:lpstr>Additional Takeaways</vt:lpstr>
      <vt:lpstr>Identifying &amp; Relating to Our Communities</vt:lpstr>
      <vt:lpstr>Reflection Questions</vt:lpstr>
      <vt:lpstr>Community Lenses</vt:lpstr>
      <vt:lpstr>What communities are you connected with?</vt:lpstr>
      <vt:lpstr>Announcements</vt:lpstr>
      <vt:lpstr>Community Relations Track</vt:lpstr>
      <vt:lpstr>Partnerships are purposeful, lasting, mutually beneficial relationships with stakeholders aimed toward collaborating to understand and address the core problems facing relevant communities.</vt:lpstr>
      <vt:lpstr>Reflection Questions</vt:lpstr>
      <vt:lpstr>Asset-Based Framework</vt:lpstr>
      <vt:lpstr>Asset-Based Partnership Reflection</vt:lpstr>
      <vt:lpstr>Philanthropy,  and Service and Fundraising… Oh, My!</vt:lpstr>
      <vt:lpstr>Defining Philanthropy</vt:lpstr>
      <vt:lpstr>Defining Service</vt:lpstr>
      <vt:lpstr>Defining Fundraising</vt:lpstr>
      <vt:lpstr>Venn Diagram Activity</vt:lpstr>
      <vt:lpstr>Read &gt; Lead &gt; Achieve® Overview</vt:lpstr>
      <vt:lpstr>Read &gt; Lead &gt; Achieve®</vt:lpstr>
      <vt:lpstr>Three Pillars of Read &gt; Lead &gt; Achieve®</vt:lpstr>
      <vt:lpstr>Participate</vt:lpstr>
      <vt:lpstr>Champions are Readers®</vt:lpstr>
      <vt:lpstr>Bringing CAR to Your Community</vt:lpstr>
      <vt:lpstr>Pi Beta Phi Literacy Grants</vt:lpstr>
      <vt:lpstr>Advocate</vt:lpstr>
      <vt:lpstr>Donate</vt:lpstr>
      <vt:lpstr>Pi Beta Phi Foundation Overview</vt:lpstr>
      <vt:lpstr>About Pi Beta Phi Foundation</vt:lpstr>
      <vt:lpstr>The Literacy Fund</vt:lpstr>
      <vt:lpstr>Local Impact Grants</vt:lpstr>
      <vt:lpstr>Local Impact Grant Example</vt:lpstr>
      <vt:lpstr>Asking for Support</vt:lpstr>
      <vt:lpstr>PowerPoint Presentation</vt:lpstr>
      <vt:lpstr>PowerPoint Presentation</vt:lpstr>
      <vt:lpstr>Arrow in the Arctic</vt:lpstr>
      <vt:lpstr>The Friendship Fund</vt:lpstr>
      <vt:lpstr>The Friendship Fund</vt:lpstr>
      <vt:lpstr>Additional Foundation Funds</vt:lpstr>
      <vt:lpstr>Monthly Chapter Evaluations (MCE)</vt:lpstr>
      <vt:lpstr>Thank You!</vt:lpstr>
      <vt:lpstr>Philanthropy &amp; Fundraising Events</vt:lpstr>
      <vt:lpstr>Primary Events</vt:lpstr>
      <vt:lpstr>Secondary Events</vt:lpstr>
      <vt:lpstr>Mock Philanthropy/Fundraising Event</vt:lpstr>
      <vt:lpstr>Mock Philanthropy/Fundraising Event</vt:lpstr>
      <vt:lpstr>Questions to Consider</vt:lpstr>
      <vt:lpstr>Risk Management</vt:lpstr>
      <vt:lpstr>Finance</vt:lpstr>
      <vt:lpstr>PR/Marketing</vt:lpstr>
      <vt:lpstr>Roles &amp; Responsibilities</vt:lpstr>
      <vt:lpstr>Questions to Consider</vt:lpstr>
      <vt:lpstr>Post-Event To-Dos</vt:lpstr>
      <vt:lpstr>Announcements</vt:lpstr>
      <vt:lpstr>Strategic Communications 101</vt:lpstr>
      <vt:lpstr>Strategic Communications</vt:lpstr>
      <vt:lpstr>Why do you think strategic communications is important to the Community Relations Team?   How is strategic communications different from and similar to concepts like PR and marketing? </vt:lpstr>
      <vt:lpstr>Importance of Strategic Communications</vt:lpstr>
      <vt:lpstr>Brand Management &amp; Chapter Brands</vt:lpstr>
      <vt:lpstr>The Pi Beta Phi Brand</vt:lpstr>
      <vt:lpstr>The Pi Beta Phi Brand</vt:lpstr>
      <vt:lpstr>The Pi Beta Phi Brand</vt:lpstr>
      <vt:lpstr>Your Chapter’s Brand</vt:lpstr>
      <vt:lpstr>Questions for Consideration</vt:lpstr>
      <vt:lpstr>Pi Phi Pillars</vt:lpstr>
      <vt:lpstr>What is the role of the Vice President Community Relations (VPCR) in brand management? How and with whom will you connect and collaborate?</vt:lpstr>
      <vt:lpstr>The Role of Social Media</vt:lpstr>
      <vt:lpstr>Platforms</vt:lpstr>
      <vt:lpstr>What makes a great social media post?</vt:lpstr>
      <vt:lpstr>Chapter Social Media Check-In</vt:lpstr>
      <vt:lpstr>Times of Heightened Social Media Attention</vt:lpstr>
      <vt:lpstr>Times of Heightened Social Media Attention</vt:lpstr>
      <vt:lpstr>Thank You!</vt:lpstr>
      <vt:lpstr>Announcements</vt:lpstr>
      <vt:lpstr>Strategic Communications Plans</vt:lpstr>
      <vt:lpstr>Chapter Websites</vt:lpstr>
      <vt:lpstr>Submissions to The Arrow®</vt:lpstr>
      <vt:lpstr>PowerPoint Presentation</vt:lpstr>
      <vt:lpstr>PowerPoint Presentation</vt:lpstr>
      <vt:lpstr>Submissions to The Arrow</vt:lpstr>
      <vt:lpstr>Recruitment Videos</vt:lpstr>
      <vt:lpstr>Discussion Prompts</vt:lpstr>
      <vt:lpstr>Chapter Newsletters</vt:lpstr>
      <vt:lpstr>Tips for Developing Your Plan</vt:lpstr>
      <vt:lpstr>Community Partnerships Revisited</vt:lpstr>
      <vt:lpstr>Service/Nonprofit</vt:lpstr>
      <vt:lpstr>Business/Sponsorship Partnerships</vt:lpstr>
      <vt:lpstr>Sponsorship Approval Process</vt:lpstr>
      <vt:lpstr>Opportunities for partnership are everywhere!</vt:lpstr>
      <vt:lpstr>Action Planning</vt:lpstr>
      <vt:lpstr>Action Planning</vt:lpstr>
      <vt:lpstr>SMART Goals</vt:lpstr>
      <vt:lpstr>SMART Goal Example</vt:lpstr>
      <vt:lpstr>Announcements</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Adam Bantz</dc:creator>
  <cp:lastModifiedBy>Adam Bantz</cp:lastModifiedBy>
  <cp:revision>1</cp:revision>
  <dcterms:created xsi:type="dcterms:W3CDTF">2024-10-17T17:17:32Z</dcterms:created>
  <dcterms:modified xsi:type="dcterms:W3CDTF">2025-02-12T16:20:59Z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2023-10-11T00:00:00Z</vt:filetime>
  </property>
  <property fmtid="{D5CDD505-2E9C-101B-9397-08002B2CF9AE}" pid="3" name="Creator">
    <vt:lpwstr>Adobe InDesign 18.5 (Macintosh)</vt:lpwstr>
  </property>
  <property fmtid="{D5CDD505-2E9C-101B-9397-08002B2CF9AE}" pid="4" name="LastSaved">
    <vt:filetime>2023-10-16T00:00:00Z</vt:filetime>
  </property>
  <property fmtid="{D5CDD505-2E9C-101B-9397-08002B2CF9AE}" pid="5" name="Producer">
    <vt:lpwstr>Adobe PDF Library 17.0</vt:lpwstr>
  </property>
  <property fmtid="{D5CDD505-2E9C-101B-9397-08002B2CF9AE}" pid="6" name="ContentTypeId">
    <vt:lpwstr>0x0101000735AF2DCD397C44A46CE26D3AF159CC</vt:lpwstr>
  </property>
  <property fmtid="{D5CDD505-2E9C-101B-9397-08002B2CF9AE}" pid="7" name="MediaServiceImageTags">
    <vt:lpwstr/>
  </property>
</Properties>
</file>