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comments/modernComment_1B4_85F48FD1.xml" ContentType="application/vnd.ms-powerpoint.comments+xml"/>
  <Override PartName="/ppt/comments/modernComment_115_F3CC256D.xml" ContentType="application/vnd.ms-powerpoint.comments+xml"/>
  <Override PartName="/ppt/comments/modernComment_11A_557F03EB.xml" ContentType="application/vnd.ms-powerpoint.comments+xml"/>
  <Override PartName="/ppt/comments/modernComment_120_248C692B.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modernComment_112_7C2926CC.xml" ContentType="application/vnd.ms-powerpoint.comments+xml"/>
  <Override PartName="/ppt/comments/modernComment_114_8BAF2475.xml" ContentType="application/vnd.ms-powerpoint.comments+xml"/>
  <Override PartName="/ppt/comments/modernComment_199_1E716BE5.xml" ContentType="application/vnd.ms-powerpoint.comments+xml"/>
  <Override PartName="/ppt/tags/tag1.xml" ContentType="application/vnd.openxmlformats-officedocument.presentationml.tags+xml"/>
  <Override PartName="/ppt/notesSlides/notesSlide1.xml" ContentType="application/vnd.openxmlformats-officedocument.presentationml.notesSlide+xml"/>
  <Override PartName="/ppt/comments/modernComment_107_0.xml" ContentType="application/vnd.ms-powerpoint.comments+xml"/>
  <Override PartName="/ppt/tags/tag2.xml" ContentType="application/vnd.openxmlformats-officedocument.presentationml.tags+xml"/>
  <Override PartName="/ppt/notesSlides/notesSlide2.xml" ContentType="application/vnd.openxmlformats-officedocument.presentationml.notesSlide+xml"/>
  <Override PartName="/ppt/comments/modernComment_1D9_0.xml" ContentType="application/vnd.ms-powerpoint.comments+xml"/>
  <Override PartName="/ppt/comments/modernComment_19F_64812F3E.xml" ContentType="application/vnd.ms-powerpoint.comments+xml"/>
  <Override PartName="/ppt/tags/tag3.xml" ContentType="application/vnd.openxmlformats-officedocument.presentationml.tags+xml"/>
  <Override PartName="/ppt/notesSlides/notesSlide3.xml" ContentType="application/vnd.openxmlformats-officedocument.presentationml.notesSlide+xml"/>
  <Override PartName="/ppt/comments/modernComment_1C1_0.xml" ContentType="application/vnd.ms-powerpoint.comments+xml"/>
  <Override PartName="/ppt/tags/tag4.xml" ContentType="application/vnd.openxmlformats-officedocument.presentationml.tags+xml"/>
  <Override PartName="/ppt/notesSlides/notesSlide4.xml" ContentType="application/vnd.openxmlformats-officedocument.presentationml.notesSlide+xml"/>
  <Override PartName="/ppt/comments/modernComment_1C4_F2D7B7D8.xml" ContentType="application/vnd.ms-powerpoint.comments+xml"/>
  <Override PartName="/ppt/tags/tag5.xml" ContentType="application/vnd.openxmlformats-officedocument.presentationml.tags+xml"/>
  <Override PartName="/ppt/notesSlides/notesSlide5.xml" ContentType="application/vnd.openxmlformats-officedocument.presentationml.notesSlide+xml"/>
  <Override PartName="/ppt/comments/modernComment_1C5_BE77673C.xml" ContentType="application/vnd.ms-powerpoint.comments+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comments/modernComment_169_747D147E.xml" ContentType="application/vnd.ms-powerpoint.comments+xml"/>
  <Override PartName="/ppt/comments/modernComment_16F_9C4B64A.xml" ContentType="application/vnd.ms-powerpoint.comments+xml"/>
  <Override PartName="/ppt/comments/modernComment_17C_39937AEB.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7" r:id="rId4"/>
  </p:sldMasterIdLst>
  <p:notesMasterIdLst>
    <p:notesMasterId r:id="rId165"/>
  </p:notesMasterIdLst>
  <p:sldIdLst>
    <p:sldId id="278" r:id="rId5"/>
    <p:sldId id="267" r:id="rId6"/>
    <p:sldId id="436" r:id="rId7"/>
    <p:sldId id="270" r:id="rId8"/>
    <p:sldId id="272" r:id="rId9"/>
    <p:sldId id="271" r:id="rId10"/>
    <p:sldId id="438" r:id="rId11"/>
    <p:sldId id="268" r:id="rId12"/>
    <p:sldId id="277" r:id="rId13"/>
    <p:sldId id="279" r:id="rId14"/>
    <p:sldId id="435" r:id="rId15"/>
    <p:sldId id="273" r:id="rId16"/>
    <p:sldId id="280" r:id="rId17"/>
    <p:sldId id="282" r:id="rId18"/>
    <p:sldId id="281" r:id="rId19"/>
    <p:sldId id="283" r:id="rId20"/>
    <p:sldId id="284" r:id="rId21"/>
    <p:sldId id="285" r:id="rId22"/>
    <p:sldId id="286" r:id="rId23"/>
    <p:sldId id="287" r:id="rId24"/>
    <p:sldId id="288" r:id="rId25"/>
    <p:sldId id="289" r:id="rId26"/>
    <p:sldId id="290" r:id="rId27"/>
    <p:sldId id="274" r:id="rId28"/>
    <p:sldId id="276" r:id="rId29"/>
    <p:sldId id="291" r:id="rId30"/>
    <p:sldId id="292" r:id="rId31"/>
    <p:sldId id="294" r:id="rId32"/>
    <p:sldId id="296" r:id="rId33"/>
    <p:sldId id="297" r:id="rId34"/>
    <p:sldId id="298" r:id="rId35"/>
    <p:sldId id="299" r:id="rId36"/>
    <p:sldId id="300" r:id="rId37"/>
    <p:sldId id="408" r:id="rId38"/>
    <p:sldId id="409" r:id="rId39"/>
    <p:sldId id="439" r:id="rId40"/>
    <p:sldId id="440" r:id="rId41"/>
    <p:sldId id="441" r:id="rId42"/>
    <p:sldId id="442" r:id="rId43"/>
    <p:sldId id="412" r:id="rId44"/>
    <p:sldId id="443" r:id="rId45"/>
    <p:sldId id="444" r:id="rId46"/>
    <p:sldId id="263" r:id="rId47"/>
    <p:sldId id="445" r:id="rId48"/>
    <p:sldId id="446" r:id="rId49"/>
    <p:sldId id="473" r:id="rId50"/>
    <p:sldId id="415" r:id="rId51"/>
    <p:sldId id="447" r:id="rId52"/>
    <p:sldId id="454" r:id="rId53"/>
    <p:sldId id="449" r:id="rId54"/>
    <p:sldId id="450" r:id="rId55"/>
    <p:sldId id="451" r:id="rId56"/>
    <p:sldId id="452" r:id="rId57"/>
    <p:sldId id="453" r:id="rId58"/>
    <p:sldId id="455" r:id="rId59"/>
    <p:sldId id="456" r:id="rId60"/>
    <p:sldId id="457" r:id="rId61"/>
    <p:sldId id="458" r:id="rId62"/>
    <p:sldId id="459" r:id="rId63"/>
    <p:sldId id="460" r:id="rId64"/>
    <p:sldId id="461" r:id="rId65"/>
    <p:sldId id="462" r:id="rId66"/>
    <p:sldId id="463" r:id="rId67"/>
    <p:sldId id="265" r:id="rId68"/>
    <p:sldId id="466" r:id="rId69"/>
    <p:sldId id="464" r:id="rId70"/>
    <p:sldId id="465" r:id="rId71"/>
    <p:sldId id="427" r:id="rId72"/>
    <p:sldId id="428" r:id="rId73"/>
    <p:sldId id="269" r:id="rId74"/>
    <p:sldId id="430" r:id="rId75"/>
    <p:sldId id="467" r:id="rId76"/>
    <p:sldId id="468" r:id="rId77"/>
    <p:sldId id="301" r:id="rId78"/>
    <p:sldId id="302" r:id="rId79"/>
    <p:sldId id="303" r:id="rId80"/>
    <p:sldId id="304" r:id="rId81"/>
    <p:sldId id="305" r:id="rId82"/>
    <p:sldId id="306" r:id="rId83"/>
    <p:sldId id="307" r:id="rId84"/>
    <p:sldId id="308" r:id="rId85"/>
    <p:sldId id="310" r:id="rId86"/>
    <p:sldId id="469" r:id="rId87"/>
    <p:sldId id="336" r:id="rId88"/>
    <p:sldId id="470"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437" r:id="rId108"/>
    <p:sldId id="357" r:id="rId109"/>
    <p:sldId id="358" r:id="rId110"/>
    <p:sldId id="356" r:id="rId111"/>
    <p:sldId id="359" r:id="rId112"/>
    <p:sldId id="360" r:id="rId113"/>
    <p:sldId id="361" r:id="rId114"/>
    <p:sldId id="362" r:id="rId115"/>
    <p:sldId id="363" r:id="rId116"/>
    <p:sldId id="364" r:id="rId117"/>
    <p:sldId id="365" r:id="rId118"/>
    <p:sldId id="366" r:id="rId119"/>
    <p:sldId id="367" r:id="rId120"/>
    <p:sldId id="368" r:id="rId121"/>
    <p:sldId id="369" r:id="rId122"/>
    <p:sldId id="370" r:id="rId123"/>
    <p:sldId id="371" r:id="rId124"/>
    <p:sldId id="372" r:id="rId125"/>
    <p:sldId id="373" r:id="rId126"/>
    <p:sldId id="374" r:id="rId127"/>
    <p:sldId id="375" r:id="rId128"/>
    <p:sldId id="376" r:id="rId129"/>
    <p:sldId id="377" r:id="rId130"/>
    <p:sldId id="378" r:id="rId131"/>
    <p:sldId id="379" r:id="rId132"/>
    <p:sldId id="380" r:id="rId133"/>
    <p:sldId id="381" r:id="rId134"/>
    <p:sldId id="382" r:id="rId135"/>
    <p:sldId id="383" r:id="rId136"/>
    <p:sldId id="384" r:id="rId137"/>
    <p:sldId id="385" r:id="rId138"/>
    <p:sldId id="386" r:id="rId139"/>
    <p:sldId id="387" r:id="rId140"/>
    <p:sldId id="388" r:id="rId141"/>
    <p:sldId id="472" r:id="rId142"/>
    <p:sldId id="389" r:id="rId143"/>
    <p:sldId id="390" r:id="rId144"/>
    <p:sldId id="391" r:id="rId145"/>
    <p:sldId id="392" r:id="rId146"/>
    <p:sldId id="393" r:id="rId147"/>
    <p:sldId id="394" r:id="rId148"/>
    <p:sldId id="395" r:id="rId149"/>
    <p:sldId id="396" r:id="rId150"/>
    <p:sldId id="397" r:id="rId151"/>
    <p:sldId id="398" r:id="rId152"/>
    <p:sldId id="399" r:id="rId153"/>
    <p:sldId id="400" r:id="rId154"/>
    <p:sldId id="401" r:id="rId155"/>
    <p:sldId id="402" r:id="rId156"/>
    <p:sldId id="403" r:id="rId157"/>
    <p:sldId id="404" r:id="rId158"/>
    <p:sldId id="405" r:id="rId159"/>
    <p:sldId id="406" r:id="rId160"/>
    <p:sldId id="471" r:id="rId161"/>
    <p:sldId id="432" r:id="rId162"/>
    <p:sldId id="433" r:id="rId163"/>
    <p:sldId id="434" r:id="rId164"/>
  </p:sldIdLst>
  <p:sldSz cx="20104100" cy="11309350"/>
  <p:notesSz cx="20104100" cy="11309350"/>
  <p:embeddedFontLst>
    <p:embeddedFont>
      <p:font typeface="Cambria" panose="02040503050406030204" pitchFamily="18" charset="0"/>
      <p:regular r:id="rId166"/>
      <p:bold r:id="rId167"/>
      <p:italic r:id="rId168"/>
      <p:boldItalic r:id="rId169"/>
    </p:embeddedFont>
    <p:embeddedFont>
      <p:font typeface="Century Gothic" panose="020B0502020202020204" pitchFamily="34" charset="0"/>
      <p:regular r:id="rId170"/>
      <p:bold r:id="rId171"/>
      <p:italic r:id="rId172"/>
      <p:boldItalic r:id="rId173"/>
    </p:embeddedFont>
    <p:embeddedFont>
      <p:font typeface="Gotham Book" pitchFamily="50" charset="0"/>
      <p:regular r:id="rId174"/>
      <p:italic r:id="rId175"/>
    </p:embeddedFont>
    <p:embeddedFont>
      <p:font typeface="Hello Mogels" pitchFamily="2" charset="0"/>
      <p:regular r:id="rId176"/>
    </p:embeddedFont>
    <p:embeddedFont>
      <p:font typeface="Montserrat" panose="00000500000000000000" pitchFamily="2" charset="0"/>
      <p:regular r:id="rId177"/>
      <p:bold r:id="rId178"/>
      <p:italic r:id="rId179"/>
      <p:boldItalic r:id="rId180"/>
    </p:embeddedFont>
    <p:embeddedFont>
      <p:font typeface="Montserrat Medium" panose="00000600000000000000" pitchFamily="2" charset="0"/>
      <p:regular r:id="rId181"/>
      <p:italic r:id="rId182"/>
    </p:embeddedFont>
  </p:embeddedFontLst>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3FA7578-70AE-CBC1-D851-7D4CA5FBD73E}" name="Kimberly Gooch" initials="" userId="S::kgooch@pibetaphi.org::9c3b822f-562a-4ada-a265-8e4cb183fea4" providerId="AD"/>
  <p188:author id="{E3F0F394-98EB-0554-A3C2-FFD6929A13C4}" name="Hannah Meador" initials="HM" userId="S::hmeador@pibetaphi.org::ef01e8ab-3197-48c7-9d5f-9ec49ef1e0b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69FA8E-1D4A-488B-84B8-A85BC0B84522}" v="53" dt="2025-01-23T18:12:33.843"/>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652" autoAdjust="0"/>
    <p:restoredTop sz="96327"/>
  </p:normalViewPr>
  <p:slideViewPr>
    <p:cSldViewPr>
      <p:cViewPr varScale="1">
        <p:scale>
          <a:sx n="57" d="100"/>
          <a:sy n="57" d="100"/>
        </p:scale>
        <p:origin x="48" y="44"/>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font" Target="fonts/font5.fntdata"/><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font" Target="fonts/font16.fntdata"/><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font" Target="fonts/font6.fntdata"/><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font" Target="fonts/font17.fntdata"/><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font" Target="fonts/font7.fntdata"/><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font" Target="fonts/font2.fntdata"/><Relationship Id="rId188"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183" Type="http://schemas.openxmlformats.org/officeDocument/2006/relationships/presProps" Target="presProp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font" Target="fonts/font13.fntdata"/><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font" Target="fonts/font8.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font" Target="fonts/font3.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viewProps" Target="viewProps.xml"/><Relationship Id="rId189" Type="http://schemas.microsoft.com/office/2018/10/relationships/authors" Target="author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font" Target="fonts/font9.fntdata"/><Relationship Id="rId179" Type="http://schemas.openxmlformats.org/officeDocument/2006/relationships/font" Target="fonts/font14.fntdata"/><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font" Target="fonts/font4.fntdata"/><Relationship Id="rId18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font" Target="fonts/font15.fntdata"/><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font" Target="fonts/font10.fntdata"/><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notesMaster" Target="notesMasters/notesMaster1.xml"/><Relationship Id="rId186" Type="http://schemas.openxmlformats.org/officeDocument/2006/relationships/tableStyles" Target="tableStyles.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font" Target="fonts/font11.fntdata"/><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font" Target="fonts/font1.fntdata"/><Relationship Id="rId187" Type="http://schemas.microsoft.com/office/2016/11/relationships/changesInfo" Target="changesInfos/changesInfo1.xml"/><Relationship Id="rId1" Type="http://schemas.openxmlformats.org/officeDocument/2006/relationships/customXml" Target="../customXml/item1.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font" Target="fonts/font12.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nah Meador" userId="S::hmeador@pibetaphi.org::ef01e8ab-3197-48c7-9d5f-9ec49ef1e0bc" providerId="AD" clId="Web-{302F4323-AE4F-B4F0-9462-624248EC316E}"/>
    <pc:docChg chg="modSld">
      <pc:chgData name="Hannah Meador" userId="S::hmeador@pibetaphi.org::ef01e8ab-3197-48c7-9d5f-9ec49ef1e0bc" providerId="AD" clId="Web-{302F4323-AE4F-B4F0-9462-624248EC316E}" dt="2024-12-17T21:44:44.709" v="8"/>
      <pc:docMkLst>
        <pc:docMk/>
      </pc:docMkLst>
      <pc:sldChg chg="modSp">
        <pc:chgData name="Hannah Meador" userId="S::hmeador@pibetaphi.org::ef01e8ab-3197-48c7-9d5f-9ec49ef1e0bc" providerId="AD" clId="Web-{302F4323-AE4F-B4F0-9462-624248EC316E}" dt="2024-12-17T21:44:44.709" v="8"/>
        <pc:sldMkLst>
          <pc:docMk/>
          <pc:sldMk cId="202445462" sldId="271"/>
        </pc:sldMkLst>
        <pc:graphicFrameChg chg="mod modGraphic">
          <ac:chgData name="Hannah Meador" userId="S::hmeador@pibetaphi.org::ef01e8ab-3197-48c7-9d5f-9ec49ef1e0bc" providerId="AD" clId="Web-{302F4323-AE4F-B4F0-9462-624248EC316E}" dt="2024-12-17T21:44:44.709" v="8"/>
          <ac:graphicFrameMkLst>
            <pc:docMk/>
            <pc:sldMk cId="202445462" sldId="271"/>
            <ac:graphicFrameMk id="2" creationId="{BDAF2521-1DAC-F365-26C2-5FFD9FABFB52}"/>
          </ac:graphicFrameMkLst>
        </pc:graphicFrameChg>
      </pc:sldChg>
    </pc:docChg>
  </pc:docChgLst>
  <pc:docChgLst>
    <pc:chgData name="Kimberly Gooch" userId="9c3b822f-562a-4ada-a265-8e4cb183fea4" providerId="ADAL" clId="{E1C8432F-84EE-7149-B0FC-F12061BE8133}"/>
    <pc:docChg chg="undo custSel modSld">
      <pc:chgData name="Kimberly Gooch" userId="9c3b822f-562a-4ada-a265-8e4cb183fea4" providerId="ADAL" clId="{E1C8432F-84EE-7149-B0FC-F12061BE8133}" dt="2025-01-10T21:09:56.690" v="526" actId="20577"/>
      <pc:docMkLst>
        <pc:docMk/>
      </pc:docMkLst>
      <pc:sldChg chg="modSp">
        <pc:chgData name="Kimberly Gooch" userId="9c3b822f-562a-4ada-a265-8e4cb183fea4" providerId="ADAL" clId="{E1C8432F-84EE-7149-B0FC-F12061BE8133}" dt="2025-01-10T18:45:38.981" v="254" actId="20577"/>
        <pc:sldMkLst>
          <pc:docMk/>
          <pc:sldMk cId="0" sldId="263"/>
        </pc:sldMkLst>
        <pc:spChg chg="mod">
          <ac:chgData name="Kimberly Gooch" userId="9c3b822f-562a-4ada-a265-8e4cb183fea4" providerId="ADAL" clId="{E1C8432F-84EE-7149-B0FC-F12061BE8133}" dt="2025-01-10T18:45:33.942" v="247" actId="20577"/>
          <ac:spMkLst>
            <pc:docMk/>
            <pc:sldMk cId="0" sldId="263"/>
            <ac:spMk id="6168" creationId="{46A7D1BA-FEF7-4D79-9E61-DB5FF7ECC961}"/>
          </ac:spMkLst>
        </pc:spChg>
        <pc:spChg chg="mod">
          <ac:chgData name="Kimberly Gooch" userId="9c3b822f-562a-4ada-a265-8e4cb183fea4" providerId="ADAL" clId="{E1C8432F-84EE-7149-B0FC-F12061BE8133}" dt="2025-01-10T18:45:38.981" v="254" actId="20577"/>
          <ac:spMkLst>
            <pc:docMk/>
            <pc:sldMk cId="0" sldId="263"/>
            <ac:spMk id="6178" creationId="{F64D22E8-28AA-4B61-8BAA-DDAADC3CF8C1}"/>
          </ac:spMkLst>
        </pc:spChg>
      </pc:sldChg>
      <pc:sldChg chg="modSp mod">
        <pc:chgData name="Kimberly Gooch" userId="9c3b822f-562a-4ada-a265-8e4cb183fea4" providerId="ADAL" clId="{E1C8432F-84EE-7149-B0FC-F12061BE8133}" dt="2025-01-10T18:39:41.674" v="166" actId="20577"/>
        <pc:sldMkLst>
          <pc:docMk/>
          <pc:sldMk cId="2083071692" sldId="274"/>
        </pc:sldMkLst>
        <pc:spChg chg="mod">
          <ac:chgData name="Kimberly Gooch" userId="9c3b822f-562a-4ada-a265-8e4cb183fea4" providerId="ADAL" clId="{E1C8432F-84EE-7149-B0FC-F12061BE8133}" dt="2025-01-10T18:39:41.674" v="166" actId="20577"/>
          <ac:spMkLst>
            <pc:docMk/>
            <pc:sldMk cId="2083071692" sldId="274"/>
            <ac:spMk id="8" creationId="{4A1684E3-E966-6CAF-1B53-030CB7D546A9}"/>
          </ac:spMkLst>
        </pc:spChg>
      </pc:sldChg>
      <pc:sldChg chg="modSp mod">
        <pc:chgData name="Kimberly Gooch" userId="9c3b822f-562a-4ada-a265-8e4cb183fea4" providerId="ADAL" clId="{E1C8432F-84EE-7149-B0FC-F12061BE8133}" dt="2025-01-10T18:40:30.090" v="202" actId="20577"/>
        <pc:sldMkLst>
          <pc:docMk/>
          <pc:sldMk cId="2343511157" sldId="276"/>
        </pc:sldMkLst>
        <pc:spChg chg="mod">
          <ac:chgData name="Kimberly Gooch" userId="9c3b822f-562a-4ada-a265-8e4cb183fea4" providerId="ADAL" clId="{E1C8432F-84EE-7149-B0FC-F12061BE8133}" dt="2025-01-10T18:40:30.090" v="202" actId="20577"/>
          <ac:spMkLst>
            <pc:docMk/>
            <pc:sldMk cId="2343511157" sldId="276"/>
            <ac:spMk id="6" creationId="{82BEE156-54C0-8981-7961-70C47EC5783F}"/>
          </ac:spMkLst>
        </pc:spChg>
      </pc:sldChg>
      <pc:sldChg chg="modSp mod">
        <pc:chgData name="Kimberly Gooch" userId="9c3b822f-562a-4ada-a265-8e4cb183fea4" providerId="ADAL" clId="{E1C8432F-84EE-7149-B0FC-F12061BE8133}" dt="2025-01-10T18:35:19.927" v="96" actId="20577"/>
        <pc:sldMkLst>
          <pc:docMk/>
          <pc:sldMk cId="4090242413" sldId="277"/>
        </pc:sldMkLst>
        <pc:spChg chg="mod">
          <ac:chgData name="Kimberly Gooch" userId="9c3b822f-562a-4ada-a265-8e4cb183fea4" providerId="ADAL" clId="{E1C8432F-84EE-7149-B0FC-F12061BE8133}" dt="2025-01-10T18:35:19.927" v="96" actId="20577"/>
          <ac:spMkLst>
            <pc:docMk/>
            <pc:sldMk cId="4090242413" sldId="277"/>
            <ac:spMk id="4" creationId="{8896B978-A79B-D535-8D4C-C1AEA232A6A3}"/>
          </ac:spMkLst>
        </pc:spChg>
      </pc:sldChg>
      <pc:sldChg chg="modSp mod">
        <pc:chgData name="Kimberly Gooch" userId="9c3b822f-562a-4ada-a265-8e4cb183fea4" providerId="ADAL" clId="{E1C8432F-84EE-7149-B0FC-F12061BE8133}" dt="2025-01-10T18:36:53.909" v="130" actId="20577"/>
        <pc:sldMkLst>
          <pc:docMk/>
          <pc:sldMk cId="1434387435" sldId="282"/>
        </pc:sldMkLst>
        <pc:spChg chg="mod">
          <ac:chgData name="Kimberly Gooch" userId="9c3b822f-562a-4ada-a265-8e4cb183fea4" providerId="ADAL" clId="{E1C8432F-84EE-7149-B0FC-F12061BE8133}" dt="2025-01-10T18:36:53.909" v="130" actId="20577"/>
          <ac:spMkLst>
            <pc:docMk/>
            <pc:sldMk cId="1434387435" sldId="282"/>
            <ac:spMk id="5" creationId="{2F5EC92E-3386-B1BC-5271-86A8B5268820}"/>
          </ac:spMkLst>
        </pc:spChg>
      </pc:sldChg>
      <pc:sldChg chg="modSp mod">
        <pc:chgData name="Kimberly Gooch" userId="9c3b822f-562a-4ada-a265-8e4cb183fea4" providerId="ADAL" clId="{E1C8432F-84EE-7149-B0FC-F12061BE8133}" dt="2025-01-10T18:38:46.356" v="162" actId="20577"/>
        <pc:sldMkLst>
          <pc:docMk/>
          <pc:sldMk cId="613181739" sldId="288"/>
        </pc:sldMkLst>
        <pc:graphicFrameChg chg="mod modGraphic">
          <ac:chgData name="Kimberly Gooch" userId="9c3b822f-562a-4ada-a265-8e4cb183fea4" providerId="ADAL" clId="{E1C8432F-84EE-7149-B0FC-F12061BE8133}" dt="2025-01-10T18:38:46.356" v="162" actId="20577"/>
          <ac:graphicFrameMkLst>
            <pc:docMk/>
            <pc:sldMk cId="613181739" sldId="288"/>
            <ac:graphicFrameMk id="8" creationId="{B8DCFD74-C130-978A-C6F1-53C793062542}"/>
          </ac:graphicFrameMkLst>
        </pc:graphicFrameChg>
      </pc:sldChg>
      <pc:sldChg chg="modSp mod">
        <pc:chgData name="Kimberly Gooch" userId="9c3b822f-562a-4ada-a265-8e4cb183fea4" providerId="ADAL" clId="{E1C8432F-84EE-7149-B0FC-F12061BE8133}" dt="2025-01-10T18:41:11.631" v="204"/>
        <pc:sldMkLst>
          <pc:docMk/>
          <pc:sldMk cId="930017103" sldId="291"/>
        </pc:sldMkLst>
        <pc:spChg chg="mod">
          <ac:chgData name="Kimberly Gooch" userId="9c3b822f-562a-4ada-a265-8e4cb183fea4" providerId="ADAL" clId="{E1C8432F-84EE-7149-B0FC-F12061BE8133}" dt="2025-01-10T18:41:11.631" v="204"/>
          <ac:spMkLst>
            <pc:docMk/>
            <pc:sldMk cId="930017103" sldId="291"/>
            <ac:spMk id="2" creationId="{AFBA2FE5-3745-13F1-2299-859139732D30}"/>
          </ac:spMkLst>
        </pc:spChg>
      </pc:sldChg>
      <pc:sldChg chg="modSp mod">
        <pc:chgData name="Kimberly Gooch" userId="9c3b822f-562a-4ada-a265-8e4cb183fea4" providerId="ADAL" clId="{E1C8432F-84EE-7149-B0FC-F12061BE8133}" dt="2025-01-10T18:41:24.913" v="208" actId="20577"/>
        <pc:sldMkLst>
          <pc:docMk/>
          <pc:sldMk cId="3166781388" sldId="292"/>
        </pc:sldMkLst>
        <pc:spChg chg="mod">
          <ac:chgData name="Kimberly Gooch" userId="9c3b822f-562a-4ada-a265-8e4cb183fea4" providerId="ADAL" clId="{E1C8432F-84EE-7149-B0FC-F12061BE8133}" dt="2025-01-10T18:41:24.913" v="208" actId="20577"/>
          <ac:spMkLst>
            <pc:docMk/>
            <pc:sldMk cId="3166781388" sldId="292"/>
            <ac:spMk id="5" creationId="{A642E9E9-1432-EAFA-16B0-BFF1B883EE05}"/>
          </ac:spMkLst>
        </pc:spChg>
      </pc:sldChg>
      <pc:sldChg chg="modSp mod">
        <pc:chgData name="Kimberly Gooch" userId="9c3b822f-562a-4ada-a265-8e4cb183fea4" providerId="ADAL" clId="{E1C8432F-84EE-7149-B0FC-F12061BE8133}" dt="2025-01-10T20:47:03.040" v="387" actId="1076"/>
        <pc:sldMkLst>
          <pc:docMk/>
          <pc:sldMk cId="2516351512" sldId="305"/>
        </pc:sldMkLst>
        <pc:spChg chg="mod">
          <ac:chgData name="Kimberly Gooch" userId="9c3b822f-562a-4ada-a265-8e4cb183fea4" providerId="ADAL" clId="{E1C8432F-84EE-7149-B0FC-F12061BE8133}" dt="2025-01-10T20:47:03.040" v="387" actId="1076"/>
          <ac:spMkLst>
            <pc:docMk/>
            <pc:sldMk cId="2516351512" sldId="305"/>
            <ac:spMk id="5" creationId="{A642E9E9-1432-EAFA-16B0-BFF1B883EE05}"/>
          </ac:spMkLst>
        </pc:spChg>
      </pc:sldChg>
      <pc:sldChg chg="modSp mod">
        <pc:chgData name="Kimberly Gooch" userId="9c3b822f-562a-4ada-a265-8e4cb183fea4" providerId="ADAL" clId="{E1C8432F-84EE-7149-B0FC-F12061BE8133}" dt="2025-01-10T20:47:11.452" v="388" actId="20577"/>
        <pc:sldMkLst>
          <pc:docMk/>
          <pc:sldMk cId="1591534690" sldId="306"/>
        </pc:sldMkLst>
        <pc:spChg chg="mod">
          <ac:chgData name="Kimberly Gooch" userId="9c3b822f-562a-4ada-a265-8e4cb183fea4" providerId="ADAL" clId="{E1C8432F-84EE-7149-B0FC-F12061BE8133}" dt="2025-01-10T20:47:11.452" v="388" actId="20577"/>
          <ac:spMkLst>
            <pc:docMk/>
            <pc:sldMk cId="1591534690" sldId="306"/>
            <ac:spMk id="5" creationId="{A642E9E9-1432-EAFA-16B0-BFF1B883EE05}"/>
          </ac:spMkLst>
        </pc:spChg>
      </pc:sldChg>
      <pc:sldChg chg="modSp mod">
        <pc:chgData name="Kimberly Gooch" userId="9c3b822f-562a-4ada-a265-8e4cb183fea4" providerId="ADAL" clId="{E1C8432F-84EE-7149-B0FC-F12061BE8133}" dt="2025-01-10T21:00:03.215" v="389" actId="33524"/>
        <pc:sldMkLst>
          <pc:docMk/>
          <pc:sldMk cId="3491831127" sldId="356"/>
        </pc:sldMkLst>
        <pc:spChg chg="mod">
          <ac:chgData name="Kimberly Gooch" userId="9c3b822f-562a-4ada-a265-8e4cb183fea4" providerId="ADAL" clId="{E1C8432F-84EE-7149-B0FC-F12061BE8133}" dt="2025-01-10T21:00:03.215" v="389" actId="33524"/>
          <ac:spMkLst>
            <pc:docMk/>
            <pc:sldMk cId="3491831127" sldId="356"/>
            <ac:spMk id="3" creationId="{07A10EB9-336B-5A8F-2F3C-19F9B05EB105}"/>
          </ac:spMkLst>
        </pc:spChg>
      </pc:sldChg>
      <pc:sldChg chg="modSp mod">
        <pc:chgData name="Kimberly Gooch" userId="9c3b822f-562a-4ada-a265-8e4cb183fea4" providerId="ADAL" clId="{E1C8432F-84EE-7149-B0FC-F12061BE8133}" dt="2025-01-10T21:01:16.782" v="423" actId="20577"/>
        <pc:sldMkLst>
          <pc:docMk/>
          <pc:sldMk cId="1826602014" sldId="365"/>
        </pc:sldMkLst>
        <pc:spChg chg="mod">
          <ac:chgData name="Kimberly Gooch" userId="9c3b822f-562a-4ada-a265-8e4cb183fea4" providerId="ADAL" clId="{E1C8432F-84EE-7149-B0FC-F12061BE8133}" dt="2025-01-10T21:01:16.782" v="423" actId="20577"/>
          <ac:spMkLst>
            <pc:docMk/>
            <pc:sldMk cId="1826602014" sldId="365"/>
            <ac:spMk id="7" creationId="{6AEE8220-820D-23EF-3102-593AAE8814B5}"/>
          </ac:spMkLst>
        </pc:spChg>
      </pc:sldChg>
      <pc:sldChg chg="modSp mod">
        <pc:chgData name="Kimberly Gooch" userId="9c3b822f-562a-4ada-a265-8e4cb183fea4" providerId="ADAL" clId="{E1C8432F-84EE-7149-B0FC-F12061BE8133}" dt="2025-01-10T21:02:56.987" v="462" actId="1076"/>
        <pc:sldMkLst>
          <pc:docMk/>
          <pc:sldMk cId="163886666" sldId="367"/>
        </pc:sldMkLst>
        <pc:spChg chg="mod">
          <ac:chgData name="Kimberly Gooch" userId="9c3b822f-562a-4ada-a265-8e4cb183fea4" providerId="ADAL" clId="{E1C8432F-84EE-7149-B0FC-F12061BE8133}" dt="2025-01-10T21:02:56.987" v="462" actId="1076"/>
          <ac:spMkLst>
            <pc:docMk/>
            <pc:sldMk cId="163886666" sldId="367"/>
            <ac:spMk id="4" creationId="{4017C601-A464-C328-A7CC-8377C173A031}"/>
          </ac:spMkLst>
        </pc:spChg>
        <pc:spChg chg="mod">
          <ac:chgData name="Kimberly Gooch" userId="9c3b822f-562a-4ada-a265-8e4cb183fea4" providerId="ADAL" clId="{E1C8432F-84EE-7149-B0FC-F12061BE8133}" dt="2025-01-10T21:02:53.455" v="461" actId="1076"/>
          <ac:spMkLst>
            <pc:docMk/>
            <pc:sldMk cId="163886666" sldId="367"/>
            <ac:spMk id="5" creationId="{A642E9E9-1432-EAFA-16B0-BFF1B883EE05}"/>
          </ac:spMkLst>
        </pc:spChg>
      </pc:sldChg>
      <pc:sldChg chg="modSp mod">
        <pc:chgData name="Kimberly Gooch" userId="9c3b822f-562a-4ada-a265-8e4cb183fea4" providerId="ADAL" clId="{E1C8432F-84EE-7149-B0FC-F12061BE8133}" dt="2025-01-10T21:03:07.067" v="463" actId="20577"/>
        <pc:sldMkLst>
          <pc:docMk/>
          <pc:sldMk cId="868020170" sldId="368"/>
        </pc:sldMkLst>
        <pc:spChg chg="mod">
          <ac:chgData name="Kimberly Gooch" userId="9c3b822f-562a-4ada-a265-8e4cb183fea4" providerId="ADAL" clId="{E1C8432F-84EE-7149-B0FC-F12061BE8133}" dt="2025-01-10T21:03:07.067" v="463" actId="20577"/>
          <ac:spMkLst>
            <pc:docMk/>
            <pc:sldMk cId="868020170" sldId="368"/>
            <ac:spMk id="2" creationId="{AFBA2FE5-3745-13F1-2299-859139732D30}"/>
          </ac:spMkLst>
        </pc:spChg>
      </pc:sldChg>
      <pc:sldChg chg="modSp mod">
        <pc:chgData name="Kimberly Gooch" userId="9c3b822f-562a-4ada-a265-8e4cb183fea4" providerId="ADAL" clId="{E1C8432F-84EE-7149-B0FC-F12061BE8133}" dt="2025-01-10T21:03:14.258" v="464" actId="20577"/>
        <pc:sldMkLst>
          <pc:docMk/>
          <pc:sldMk cId="489072090" sldId="369"/>
        </pc:sldMkLst>
        <pc:spChg chg="mod">
          <ac:chgData name="Kimberly Gooch" userId="9c3b822f-562a-4ada-a265-8e4cb183fea4" providerId="ADAL" clId="{E1C8432F-84EE-7149-B0FC-F12061BE8133}" dt="2025-01-10T21:03:14.258" v="464" actId="20577"/>
          <ac:spMkLst>
            <pc:docMk/>
            <pc:sldMk cId="489072090" sldId="369"/>
            <ac:spMk id="6" creationId="{82BEE156-54C0-8981-7961-70C47EC5783F}"/>
          </ac:spMkLst>
        </pc:spChg>
      </pc:sldChg>
      <pc:sldChg chg="modSp mod">
        <pc:chgData name="Kimberly Gooch" userId="9c3b822f-562a-4ada-a265-8e4cb183fea4" providerId="ADAL" clId="{E1C8432F-84EE-7149-B0FC-F12061BE8133}" dt="2025-01-10T21:03:19.679" v="465" actId="20577"/>
        <pc:sldMkLst>
          <pc:docMk/>
          <pc:sldMk cId="4219083094" sldId="370"/>
        </pc:sldMkLst>
        <pc:spChg chg="mod">
          <ac:chgData name="Kimberly Gooch" userId="9c3b822f-562a-4ada-a265-8e4cb183fea4" providerId="ADAL" clId="{E1C8432F-84EE-7149-B0FC-F12061BE8133}" dt="2025-01-10T21:03:19.679" v="465" actId="20577"/>
          <ac:spMkLst>
            <pc:docMk/>
            <pc:sldMk cId="4219083094" sldId="370"/>
            <ac:spMk id="2" creationId="{AFBA2FE5-3745-13F1-2299-859139732D30}"/>
          </ac:spMkLst>
        </pc:spChg>
      </pc:sldChg>
      <pc:sldChg chg="modSp mod">
        <pc:chgData name="Kimberly Gooch" userId="9c3b822f-562a-4ada-a265-8e4cb183fea4" providerId="ADAL" clId="{E1C8432F-84EE-7149-B0FC-F12061BE8133}" dt="2025-01-10T21:03:36.775" v="467" actId="1076"/>
        <pc:sldMkLst>
          <pc:docMk/>
          <pc:sldMk cId="1505087557" sldId="374"/>
        </pc:sldMkLst>
        <pc:spChg chg="mod">
          <ac:chgData name="Kimberly Gooch" userId="9c3b822f-562a-4ada-a265-8e4cb183fea4" providerId="ADAL" clId="{E1C8432F-84EE-7149-B0FC-F12061BE8133}" dt="2025-01-10T21:03:36.775" v="467" actId="1076"/>
          <ac:spMkLst>
            <pc:docMk/>
            <pc:sldMk cId="1505087557" sldId="374"/>
            <ac:spMk id="4" creationId="{30964187-C6D6-71A5-7D34-F8AD88087332}"/>
          </ac:spMkLst>
        </pc:spChg>
        <pc:spChg chg="mod">
          <ac:chgData name="Kimberly Gooch" userId="9c3b822f-562a-4ada-a265-8e4cb183fea4" providerId="ADAL" clId="{E1C8432F-84EE-7149-B0FC-F12061BE8133}" dt="2025-01-10T21:03:34.424" v="466" actId="1076"/>
          <ac:spMkLst>
            <pc:docMk/>
            <pc:sldMk cId="1505087557" sldId="374"/>
            <ac:spMk id="5" creationId="{A820F6BE-7D36-F4DB-3003-9F02014B30F8}"/>
          </ac:spMkLst>
        </pc:spChg>
      </pc:sldChg>
      <pc:sldChg chg="modSp mod">
        <pc:chgData name="Kimberly Gooch" userId="9c3b822f-562a-4ada-a265-8e4cb183fea4" providerId="ADAL" clId="{E1C8432F-84EE-7149-B0FC-F12061BE8133}" dt="2025-01-10T21:03:58.351" v="469" actId="20577"/>
        <pc:sldMkLst>
          <pc:docMk/>
          <pc:sldMk cId="3718416351" sldId="378"/>
        </pc:sldMkLst>
        <pc:spChg chg="mod">
          <ac:chgData name="Kimberly Gooch" userId="9c3b822f-562a-4ada-a265-8e4cb183fea4" providerId="ADAL" clId="{E1C8432F-84EE-7149-B0FC-F12061BE8133}" dt="2025-01-10T21:03:58.351" v="469" actId="20577"/>
          <ac:spMkLst>
            <pc:docMk/>
            <pc:sldMk cId="3718416351" sldId="378"/>
            <ac:spMk id="3" creationId="{F24AE28D-20FD-2B7C-98BB-491C7CF2C468}"/>
          </ac:spMkLst>
        </pc:spChg>
      </pc:sldChg>
      <pc:sldChg chg="modSp mod">
        <pc:chgData name="Kimberly Gooch" userId="9c3b822f-562a-4ada-a265-8e4cb183fea4" providerId="ADAL" clId="{E1C8432F-84EE-7149-B0FC-F12061BE8133}" dt="2025-01-10T21:04:15.859" v="473" actId="20577"/>
        <pc:sldMkLst>
          <pc:docMk/>
          <pc:sldMk cId="965966571" sldId="380"/>
        </pc:sldMkLst>
        <pc:spChg chg="mod">
          <ac:chgData name="Kimberly Gooch" userId="9c3b822f-562a-4ada-a265-8e4cb183fea4" providerId="ADAL" clId="{E1C8432F-84EE-7149-B0FC-F12061BE8133}" dt="2025-01-10T21:04:15.859" v="473" actId="20577"/>
          <ac:spMkLst>
            <pc:docMk/>
            <pc:sldMk cId="965966571" sldId="380"/>
            <ac:spMk id="5" creationId="{A642E9E9-1432-EAFA-16B0-BFF1B883EE05}"/>
          </ac:spMkLst>
        </pc:spChg>
      </pc:sldChg>
      <pc:sldChg chg="modSp mod">
        <pc:chgData name="Kimberly Gooch" userId="9c3b822f-562a-4ada-a265-8e4cb183fea4" providerId="ADAL" clId="{E1C8432F-84EE-7149-B0FC-F12061BE8133}" dt="2025-01-10T21:05:31.671" v="477" actId="14100"/>
        <pc:sldMkLst>
          <pc:docMk/>
          <pc:sldMk cId="648702343" sldId="383"/>
        </pc:sldMkLst>
        <pc:spChg chg="mod">
          <ac:chgData name="Kimberly Gooch" userId="9c3b822f-562a-4ada-a265-8e4cb183fea4" providerId="ADAL" clId="{E1C8432F-84EE-7149-B0FC-F12061BE8133}" dt="2025-01-10T21:05:31.671" v="477" actId="14100"/>
          <ac:spMkLst>
            <pc:docMk/>
            <pc:sldMk cId="648702343" sldId="383"/>
            <ac:spMk id="6" creationId="{10A7ADEF-C786-B5DE-B62F-6D7E5788E17B}"/>
          </ac:spMkLst>
        </pc:spChg>
      </pc:sldChg>
      <pc:sldChg chg="modSp mod">
        <pc:chgData name="Kimberly Gooch" userId="9c3b822f-562a-4ada-a265-8e4cb183fea4" providerId="ADAL" clId="{E1C8432F-84EE-7149-B0FC-F12061BE8133}" dt="2025-01-10T21:05:16.843" v="474" actId="20577"/>
        <pc:sldMkLst>
          <pc:docMk/>
          <pc:sldMk cId="1415022190" sldId="385"/>
        </pc:sldMkLst>
        <pc:spChg chg="mod">
          <ac:chgData name="Kimberly Gooch" userId="9c3b822f-562a-4ada-a265-8e4cb183fea4" providerId="ADAL" clId="{E1C8432F-84EE-7149-B0FC-F12061BE8133}" dt="2025-01-10T21:05:16.843" v="474" actId="20577"/>
          <ac:spMkLst>
            <pc:docMk/>
            <pc:sldMk cId="1415022190" sldId="385"/>
            <ac:spMk id="5" creationId="{A642E9E9-1432-EAFA-16B0-BFF1B883EE05}"/>
          </ac:spMkLst>
        </pc:spChg>
      </pc:sldChg>
      <pc:sldChg chg="modSp mod">
        <pc:chgData name="Kimberly Gooch" userId="9c3b822f-562a-4ada-a265-8e4cb183fea4" providerId="ADAL" clId="{E1C8432F-84EE-7149-B0FC-F12061BE8133}" dt="2025-01-10T21:06:06.721" v="480" actId="20577"/>
        <pc:sldMkLst>
          <pc:docMk/>
          <pc:sldMk cId="3140626397" sldId="389"/>
        </pc:sldMkLst>
        <pc:spChg chg="mod">
          <ac:chgData name="Kimberly Gooch" userId="9c3b822f-562a-4ada-a265-8e4cb183fea4" providerId="ADAL" clId="{E1C8432F-84EE-7149-B0FC-F12061BE8133}" dt="2025-01-10T21:06:06.721" v="480" actId="20577"/>
          <ac:spMkLst>
            <pc:docMk/>
            <pc:sldMk cId="3140626397" sldId="389"/>
            <ac:spMk id="3" creationId="{F24AE28D-20FD-2B7C-98BB-491C7CF2C468}"/>
          </ac:spMkLst>
        </pc:spChg>
      </pc:sldChg>
      <pc:sldChg chg="modSp mod">
        <pc:chgData name="Kimberly Gooch" userId="9c3b822f-562a-4ada-a265-8e4cb183fea4" providerId="ADAL" clId="{E1C8432F-84EE-7149-B0FC-F12061BE8133}" dt="2025-01-10T21:06:18.752" v="483" actId="20577"/>
        <pc:sldMkLst>
          <pc:docMk/>
          <pc:sldMk cId="2614800029" sldId="390"/>
        </pc:sldMkLst>
        <pc:spChg chg="mod">
          <ac:chgData name="Kimberly Gooch" userId="9c3b822f-562a-4ada-a265-8e4cb183fea4" providerId="ADAL" clId="{E1C8432F-84EE-7149-B0FC-F12061BE8133}" dt="2025-01-10T21:06:18.752" v="483" actId="20577"/>
          <ac:spMkLst>
            <pc:docMk/>
            <pc:sldMk cId="2614800029" sldId="390"/>
            <ac:spMk id="7" creationId="{6AEE8220-820D-23EF-3102-593AAE8814B5}"/>
          </ac:spMkLst>
        </pc:spChg>
      </pc:sldChg>
      <pc:sldChg chg="modSp mod">
        <pc:chgData name="Kimberly Gooch" userId="9c3b822f-562a-4ada-a265-8e4cb183fea4" providerId="ADAL" clId="{E1C8432F-84EE-7149-B0FC-F12061BE8133}" dt="2025-01-10T21:06:56.153" v="484" actId="20577"/>
        <pc:sldMkLst>
          <pc:docMk/>
          <pc:sldMk cId="2095150920" sldId="400"/>
        </pc:sldMkLst>
        <pc:spChg chg="mod">
          <ac:chgData name="Kimberly Gooch" userId="9c3b822f-562a-4ada-a265-8e4cb183fea4" providerId="ADAL" clId="{E1C8432F-84EE-7149-B0FC-F12061BE8133}" dt="2025-01-10T21:06:56.153" v="484" actId="20577"/>
          <ac:spMkLst>
            <pc:docMk/>
            <pc:sldMk cId="2095150920" sldId="400"/>
            <ac:spMk id="6" creationId="{10A7ADEF-C786-B5DE-B62F-6D7E5788E17B}"/>
          </ac:spMkLst>
        </pc:spChg>
      </pc:sldChg>
      <pc:sldChg chg="modSp mod">
        <pc:chgData name="Kimberly Gooch" userId="9c3b822f-562a-4ada-a265-8e4cb183fea4" providerId="ADAL" clId="{E1C8432F-84EE-7149-B0FC-F12061BE8133}" dt="2025-01-10T21:09:56.690" v="526" actId="20577"/>
        <pc:sldMkLst>
          <pc:docMk/>
          <pc:sldMk cId="3648144801" sldId="405"/>
        </pc:sldMkLst>
        <pc:spChg chg="mod">
          <ac:chgData name="Kimberly Gooch" userId="9c3b822f-562a-4ada-a265-8e4cb183fea4" providerId="ADAL" clId="{E1C8432F-84EE-7149-B0FC-F12061BE8133}" dt="2025-01-10T21:09:56.690" v="526" actId="20577"/>
          <ac:spMkLst>
            <pc:docMk/>
            <pc:sldMk cId="3648144801" sldId="405"/>
            <ac:spMk id="5" creationId="{2F5EC92E-3386-B1BC-5271-86A8B5268820}"/>
          </ac:spMkLst>
        </pc:spChg>
      </pc:sldChg>
      <pc:sldChg chg="modSp mod">
        <pc:chgData name="Kimberly Gooch" userId="9c3b822f-562a-4ada-a265-8e4cb183fea4" providerId="ADAL" clId="{E1C8432F-84EE-7149-B0FC-F12061BE8133}" dt="2025-01-10T18:42:09.877" v="237" actId="14100"/>
        <pc:sldMkLst>
          <pc:docMk/>
          <pc:sldMk cId="510749669" sldId="409"/>
        </pc:sldMkLst>
        <pc:spChg chg="mod">
          <ac:chgData name="Kimberly Gooch" userId="9c3b822f-562a-4ada-a265-8e4cb183fea4" providerId="ADAL" clId="{E1C8432F-84EE-7149-B0FC-F12061BE8133}" dt="2025-01-10T18:42:09.877" v="237" actId="14100"/>
          <ac:spMkLst>
            <pc:docMk/>
            <pc:sldMk cId="510749669" sldId="409"/>
            <ac:spMk id="2" creationId="{AFBA2FE5-3745-13F1-2299-859139732D30}"/>
          </ac:spMkLst>
        </pc:spChg>
      </pc:sldChg>
      <pc:sldChg chg="modSp mod">
        <pc:chgData name="Kimberly Gooch" userId="9c3b822f-562a-4ada-a265-8e4cb183fea4" providerId="ADAL" clId="{E1C8432F-84EE-7149-B0FC-F12061BE8133}" dt="2025-01-10T18:43:24.283" v="238" actId="20577"/>
        <pc:sldMkLst>
          <pc:docMk/>
          <pc:sldMk cId="1347347084" sldId="412"/>
        </pc:sldMkLst>
        <pc:spChg chg="mod">
          <ac:chgData name="Kimberly Gooch" userId="9c3b822f-562a-4ada-a265-8e4cb183fea4" providerId="ADAL" clId="{E1C8432F-84EE-7149-B0FC-F12061BE8133}" dt="2025-01-10T18:43:24.283" v="238" actId="20577"/>
          <ac:spMkLst>
            <pc:docMk/>
            <pc:sldMk cId="1347347084" sldId="412"/>
            <ac:spMk id="7" creationId="{6AEE8220-820D-23EF-3102-593AAE8814B5}"/>
          </ac:spMkLst>
        </pc:spChg>
      </pc:sldChg>
      <pc:sldChg chg="modSp">
        <pc:chgData name="Kimberly Gooch" userId="9c3b822f-562a-4ada-a265-8e4cb183fea4" providerId="ADAL" clId="{E1C8432F-84EE-7149-B0FC-F12061BE8133}" dt="2025-01-10T18:47:37.727" v="300" actId="20577"/>
        <pc:sldMkLst>
          <pc:docMk/>
          <pc:sldMk cId="1686187838" sldId="415"/>
        </pc:sldMkLst>
        <pc:spChg chg="mod">
          <ac:chgData name="Kimberly Gooch" userId="9c3b822f-562a-4ada-a265-8e4cb183fea4" providerId="ADAL" clId="{E1C8432F-84EE-7149-B0FC-F12061BE8133}" dt="2025-01-10T18:47:37.727" v="300" actId="20577"/>
          <ac:spMkLst>
            <pc:docMk/>
            <pc:sldMk cId="1686187838" sldId="415"/>
            <ac:spMk id="15" creationId="{78FAC56F-8B30-274F-6286-97860D2572AC}"/>
          </ac:spMkLst>
        </pc:spChg>
      </pc:sldChg>
      <pc:sldChg chg="modSp mod">
        <pc:chgData name="Kimberly Gooch" userId="9c3b822f-562a-4ada-a265-8e4cb183fea4" providerId="ADAL" clId="{E1C8432F-84EE-7149-B0FC-F12061BE8133}" dt="2025-01-10T20:45:22.636" v="386" actId="20577"/>
        <pc:sldMkLst>
          <pc:docMk/>
          <pc:sldMk cId="1739547166" sldId="428"/>
        </pc:sldMkLst>
        <pc:spChg chg="mod">
          <ac:chgData name="Kimberly Gooch" userId="9c3b822f-562a-4ada-a265-8e4cb183fea4" providerId="ADAL" clId="{E1C8432F-84EE-7149-B0FC-F12061BE8133}" dt="2025-01-10T20:45:22.636" v="386" actId="20577"/>
          <ac:spMkLst>
            <pc:docMk/>
            <pc:sldMk cId="1739547166" sldId="428"/>
            <ac:spMk id="2" creationId="{C25D675D-54A1-B1D0-DE9F-355A7EF6A2BE}"/>
          </ac:spMkLst>
        </pc:spChg>
      </pc:sldChg>
      <pc:sldChg chg="modSp mod">
        <pc:chgData name="Kimberly Gooch" userId="9c3b822f-562a-4ada-a265-8e4cb183fea4" providerId="ADAL" clId="{E1C8432F-84EE-7149-B0FC-F12061BE8133}" dt="2025-01-10T18:33:50.617" v="62" actId="115"/>
        <pc:sldMkLst>
          <pc:docMk/>
          <pc:sldMk cId="2247397329" sldId="436"/>
        </pc:sldMkLst>
        <pc:spChg chg="mod">
          <ac:chgData name="Kimberly Gooch" userId="9c3b822f-562a-4ada-a265-8e4cb183fea4" providerId="ADAL" clId="{E1C8432F-84EE-7149-B0FC-F12061BE8133}" dt="2025-01-10T18:32:54.982" v="32" actId="20577"/>
          <ac:spMkLst>
            <pc:docMk/>
            <pc:sldMk cId="2247397329" sldId="436"/>
            <ac:spMk id="3" creationId="{4D29C850-CB60-935D-F1C6-091F55C6A8DA}"/>
          </ac:spMkLst>
        </pc:spChg>
        <pc:spChg chg="mod">
          <ac:chgData name="Kimberly Gooch" userId="9c3b822f-562a-4ada-a265-8e4cb183fea4" providerId="ADAL" clId="{E1C8432F-84EE-7149-B0FC-F12061BE8133}" dt="2025-01-10T18:33:17.032" v="47" actId="20577"/>
          <ac:spMkLst>
            <pc:docMk/>
            <pc:sldMk cId="2247397329" sldId="436"/>
            <ac:spMk id="11" creationId="{7300ED25-061D-9C37-9213-C18493795E91}"/>
          </ac:spMkLst>
        </pc:spChg>
        <pc:spChg chg="mod">
          <ac:chgData name="Kimberly Gooch" userId="9c3b822f-562a-4ada-a265-8e4cb183fea4" providerId="ADAL" clId="{E1C8432F-84EE-7149-B0FC-F12061BE8133}" dt="2025-01-10T18:33:50.617" v="62" actId="115"/>
          <ac:spMkLst>
            <pc:docMk/>
            <pc:sldMk cId="2247397329" sldId="436"/>
            <ac:spMk id="13" creationId="{A4A41C48-04CB-658E-E1DC-3A4B6366E82B}"/>
          </ac:spMkLst>
        </pc:spChg>
      </pc:sldChg>
      <pc:sldChg chg="modSp mod">
        <pc:chgData name="Kimberly Gooch" userId="9c3b822f-562a-4ada-a265-8e4cb183fea4" providerId="ADAL" clId="{E1C8432F-84EE-7149-B0FC-F12061BE8133}" dt="2025-01-10T18:34:48.216" v="66" actId="1036"/>
        <pc:sldMkLst>
          <pc:docMk/>
          <pc:sldMk cId="3620853401" sldId="438"/>
        </pc:sldMkLst>
        <pc:picChg chg="mod">
          <ac:chgData name="Kimberly Gooch" userId="9c3b822f-562a-4ada-a265-8e4cb183fea4" providerId="ADAL" clId="{E1C8432F-84EE-7149-B0FC-F12061BE8133}" dt="2025-01-10T18:34:48.216" v="66" actId="1036"/>
          <ac:picMkLst>
            <pc:docMk/>
            <pc:sldMk cId="3620853401" sldId="438"/>
            <ac:picMk id="6" creationId="{5C9988A5-EFDF-FF55-4CDE-9B51585DC504}"/>
          </ac:picMkLst>
        </pc:picChg>
      </pc:sldChg>
      <pc:sldChg chg="modSp mod">
        <pc:chgData name="Kimberly Gooch" userId="9c3b822f-562a-4ada-a265-8e4cb183fea4" providerId="ADAL" clId="{E1C8432F-84EE-7149-B0FC-F12061BE8133}" dt="2025-01-10T18:48:48.925" v="332" actId="20577"/>
        <pc:sldMkLst>
          <pc:docMk/>
          <pc:sldMk cId="0" sldId="449"/>
        </pc:sldMkLst>
        <pc:spChg chg="mod">
          <ac:chgData name="Kimberly Gooch" userId="9c3b822f-562a-4ada-a265-8e4cb183fea4" providerId="ADAL" clId="{E1C8432F-84EE-7149-B0FC-F12061BE8133}" dt="2025-01-10T18:48:32.705" v="314" actId="20577"/>
          <ac:spMkLst>
            <pc:docMk/>
            <pc:sldMk cId="0" sldId="449"/>
            <ac:spMk id="7180" creationId="{1D768C44-C9FD-4519-867D-2A3A07E8628B}"/>
          </ac:spMkLst>
        </pc:spChg>
        <pc:spChg chg="mod">
          <ac:chgData name="Kimberly Gooch" userId="9c3b822f-562a-4ada-a265-8e4cb183fea4" providerId="ADAL" clId="{E1C8432F-84EE-7149-B0FC-F12061BE8133}" dt="2025-01-10T18:48:40.452" v="324" actId="20577"/>
          <ac:spMkLst>
            <pc:docMk/>
            <pc:sldMk cId="0" sldId="449"/>
            <ac:spMk id="7182" creationId="{BEF8D04C-A811-4ABE-A105-2E1B0BCD1638}"/>
          </ac:spMkLst>
        </pc:spChg>
        <pc:spChg chg="mod">
          <ac:chgData name="Kimberly Gooch" userId="9c3b822f-562a-4ada-a265-8e4cb183fea4" providerId="ADAL" clId="{E1C8432F-84EE-7149-B0FC-F12061BE8133}" dt="2025-01-10T18:48:48.925" v="332" actId="20577"/>
          <ac:spMkLst>
            <pc:docMk/>
            <pc:sldMk cId="0" sldId="449"/>
            <ac:spMk id="7185" creationId="{4498C204-6639-4F6D-B5B8-2EDB9BE6F9D0}"/>
          </ac:spMkLst>
        </pc:spChg>
      </pc:sldChg>
      <pc:sldChg chg="modSp">
        <pc:chgData name="Kimberly Gooch" userId="9c3b822f-562a-4ada-a265-8e4cb183fea4" providerId="ADAL" clId="{E1C8432F-84EE-7149-B0FC-F12061BE8133}" dt="2025-01-10T18:49:53.132" v="339" actId="20577"/>
        <pc:sldMkLst>
          <pc:docMk/>
          <pc:sldMk cId="4074223576" sldId="452"/>
        </pc:sldMkLst>
        <pc:spChg chg="mod">
          <ac:chgData name="Kimberly Gooch" userId="9c3b822f-562a-4ada-a265-8e4cb183fea4" providerId="ADAL" clId="{E1C8432F-84EE-7149-B0FC-F12061BE8133}" dt="2025-01-10T18:49:53.132" v="339" actId="20577"/>
          <ac:spMkLst>
            <pc:docMk/>
            <pc:sldMk cId="4074223576" sldId="452"/>
            <ac:spMk id="18" creationId="{5A1A1D5A-1568-43C4-B31F-0AB169D2D565}"/>
          </ac:spMkLst>
        </pc:spChg>
      </pc:sldChg>
      <pc:sldChg chg="modSp">
        <pc:chgData name="Kimberly Gooch" userId="9c3b822f-562a-4ada-a265-8e4cb183fea4" providerId="ADAL" clId="{E1C8432F-84EE-7149-B0FC-F12061BE8133}" dt="2025-01-10T18:50:55.748" v="375" actId="20577"/>
        <pc:sldMkLst>
          <pc:docMk/>
          <pc:sldMk cId="3195496252" sldId="453"/>
        </pc:sldMkLst>
        <pc:spChg chg="mod">
          <ac:chgData name="Kimberly Gooch" userId="9c3b822f-562a-4ada-a265-8e4cb183fea4" providerId="ADAL" clId="{E1C8432F-84EE-7149-B0FC-F12061BE8133}" dt="2025-01-10T18:50:42.893" v="368" actId="20577"/>
          <ac:spMkLst>
            <pc:docMk/>
            <pc:sldMk cId="3195496252" sldId="453"/>
            <ac:spMk id="32" creationId="{0F4BEBEA-8BED-4BCF-8FF9-5A56EA88CED8}"/>
          </ac:spMkLst>
        </pc:spChg>
        <pc:spChg chg="mod">
          <ac:chgData name="Kimberly Gooch" userId="9c3b822f-562a-4ada-a265-8e4cb183fea4" providerId="ADAL" clId="{E1C8432F-84EE-7149-B0FC-F12061BE8133}" dt="2025-01-10T18:50:55.748" v="375" actId="20577"/>
          <ac:spMkLst>
            <pc:docMk/>
            <pc:sldMk cId="3195496252" sldId="453"/>
            <ac:spMk id="38" creationId="{4D0E9F9F-E24C-4A15-AB8D-108D9DA0AED6}"/>
          </ac:spMkLst>
        </pc:spChg>
        <pc:spChg chg="mod">
          <ac:chgData name="Kimberly Gooch" userId="9c3b822f-562a-4ada-a265-8e4cb183fea4" providerId="ADAL" clId="{E1C8432F-84EE-7149-B0FC-F12061BE8133}" dt="2025-01-10T18:50:25.274" v="346" actId="20577"/>
          <ac:spMkLst>
            <pc:docMk/>
            <pc:sldMk cId="3195496252" sldId="453"/>
            <ac:spMk id="9233" creationId="{B36B3636-A2D8-489E-B638-6D0DA498F0B7}"/>
          </ac:spMkLst>
        </pc:spChg>
        <pc:spChg chg="mod">
          <ac:chgData name="Kimberly Gooch" userId="9c3b822f-562a-4ada-a265-8e4cb183fea4" providerId="ADAL" clId="{E1C8432F-84EE-7149-B0FC-F12061BE8133}" dt="2025-01-10T18:50:31.959" v="361" actId="20577"/>
          <ac:spMkLst>
            <pc:docMk/>
            <pc:sldMk cId="3195496252" sldId="453"/>
            <ac:spMk id="9236" creationId="{DF9CEA6F-8246-495A-9885-D1946E10C1E3}"/>
          </ac:spMkLst>
        </pc:spChg>
      </pc:sldChg>
      <pc:sldChg chg="modSp mod">
        <pc:chgData name="Kimberly Gooch" userId="9c3b822f-562a-4ada-a265-8e4cb183fea4" providerId="ADAL" clId="{E1C8432F-84EE-7149-B0FC-F12061BE8133}" dt="2025-01-10T20:44:28.843" v="381" actId="20577"/>
        <pc:sldMkLst>
          <pc:docMk/>
          <pc:sldMk cId="927833244" sldId="464"/>
        </pc:sldMkLst>
        <pc:spChg chg="mod">
          <ac:chgData name="Kimberly Gooch" userId="9c3b822f-562a-4ada-a265-8e4cb183fea4" providerId="ADAL" clId="{E1C8432F-84EE-7149-B0FC-F12061BE8133}" dt="2025-01-10T20:44:28.843" v="381" actId="20577"/>
          <ac:spMkLst>
            <pc:docMk/>
            <pc:sldMk cId="927833244" sldId="464"/>
            <ac:spMk id="3" creationId="{4292A2A4-DD0B-1B44-7AB0-92426030DD33}"/>
          </ac:spMkLst>
        </pc:spChg>
      </pc:sldChg>
      <pc:sldChg chg="modSp mod">
        <pc:chgData name="Kimberly Gooch" userId="9c3b822f-562a-4ada-a265-8e4cb183fea4" providerId="ADAL" clId="{E1C8432F-84EE-7149-B0FC-F12061BE8133}" dt="2025-01-10T20:44:34.524" v="383" actId="20577"/>
        <pc:sldMkLst>
          <pc:docMk/>
          <pc:sldMk cId="471417600" sldId="465"/>
        </pc:sldMkLst>
        <pc:spChg chg="mod">
          <ac:chgData name="Kimberly Gooch" userId="9c3b822f-562a-4ada-a265-8e4cb183fea4" providerId="ADAL" clId="{E1C8432F-84EE-7149-B0FC-F12061BE8133}" dt="2025-01-10T20:44:34.524" v="383" actId="20577"/>
          <ac:spMkLst>
            <pc:docMk/>
            <pc:sldMk cId="471417600" sldId="465"/>
            <ac:spMk id="3" creationId="{8B6144F0-05B5-F7C6-DEF8-83B886873BAF}"/>
          </ac:spMkLst>
        </pc:spChg>
      </pc:sldChg>
      <pc:sldChg chg="modSp">
        <pc:chgData name="Kimberly Gooch" userId="9c3b822f-562a-4ada-a265-8e4cb183fea4" providerId="ADAL" clId="{E1C8432F-84EE-7149-B0FC-F12061BE8133}" dt="2025-01-10T18:46:50.917" v="282" actId="20577"/>
        <pc:sldMkLst>
          <pc:docMk/>
          <pc:sldMk cId="0" sldId="473"/>
        </pc:sldMkLst>
        <pc:spChg chg="mod">
          <ac:chgData name="Kimberly Gooch" userId="9c3b822f-562a-4ada-a265-8e4cb183fea4" providerId="ADAL" clId="{E1C8432F-84EE-7149-B0FC-F12061BE8133}" dt="2025-01-10T18:46:47.889" v="274" actId="20577"/>
          <ac:spMkLst>
            <pc:docMk/>
            <pc:sldMk cId="0" sldId="473"/>
            <ac:spMk id="28" creationId="{22B867C1-CFA4-4E8B-85C0-2002C636211C}"/>
          </ac:spMkLst>
        </pc:spChg>
        <pc:spChg chg="mod">
          <ac:chgData name="Kimberly Gooch" userId="9c3b822f-562a-4ada-a265-8e4cb183fea4" providerId="ADAL" clId="{E1C8432F-84EE-7149-B0FC-F12061BE8133}" dt="2025-01-10T18:46:50.917" v="282" actId="20577"/>
          <ac:spMkLst>
            <pc:docMk/>
            <pc:sldMk cId="0" sldId="473"/>
            <ac:spMk id="32" creationId="{46745BD0-151E-4F68-9723-3C823119095C}"/>
          </ac:spMkLst>
        </pc:spChg>
        <pc:spChg chg="mod">
          <ac:chgData name="Kimberly Gooch" userId="9c3b822f-562a-4ada-a265-8e4cb183fea4" providerId="ADAL" clId="{E1C8432F-84EE-7149-B0FC-F12061BE8133}" dt="2025-01-10T18:46:36.565" v="266" actId="20577"/>
          <ac:spMkLst>
            <pc:docMk/>
            <pc:sldMk cId="0" sldId="473"/>
            <ac:spMk id="6162" creationId="{DDD85A87-7D5C-4E94-BD69-72B815BEC88D}"/>
          </ac:spMkLst>
        </pc:spChg>
      </pc:sldChg>
    </pc:docChg>
  </pc:docChgLst>
  <pc:docChgLst>
    <pc:chgData name="Hannah Meador" userId="ef01e8ab-3197-48c7-9d5f-9ec49ef1e0bc" providerId="ADAL" clId="{7069FA8E-1D4A-488B-84B8-A85BC0B84522}"/>
    <pc:docChg chg="undo custSel addSld delSld modSld">
      <pc:chgData name="Hannah Meador" userId="ef01e8ab-3197-48c7-9d5f-9ec49ef1e0bc" providerId="ADAL" clId="{7069FA8E-1D4A-488B-84B8-A85BC0B84522}" dt="2025-01-23T18:13:34.034" v="3741" actId="1076"/>
      <pc:docMkLst>
        <pc:docMk/>
      </pc:docMkLst>
      <pc:sldChg chg="modSp mod">
        <pc:chgData name="Hannah Meador" userId="ef01e8ab-3197-48c7-9d5f-9ec49ef1e0bc" providerId="ADAL" clId="{7069FA8E-1D4A-488B-84B8-A85BC0B84522}" dt="2024-12-23T16:42:45.005" v="2546" actId="20577"/>
        <pc:sldMkLst>
          <pc:docMk/>
          <pc:sldMk cId="0" sldId="263"/>
        </pc:sldMkLst>
        <pc:spChg chg="mod">
          <ac:chgData name="Hannah Meador" userId="ef01e8ab-3197-48c7-9d5f-9ec49ef1e0bc" providerId="ADAL" clId="{7069FA8E-1D4A-488B-84B8-A85BC0B84522}" dt="2024-12-23T16:42:45.005" v="2546" actId="20577"/>
          <ac:spMkLst>
            <pc:docMk/>
            <pc:sldMk cId="0" sldId="263"/>
            <ac:spMk id="6178" creationId="{F64D22E8-28AA-4B61-8BAA-DDAADC3CF8C1}"/>
          </ac:spMkLst>
        </pc:spChg>
        <pc:spChg chg="mod">
          <ac:chgData name="Hannah Meador" userId="ef01e8ab-3197-48c7-9d5f-9ec49ef1e0bc" providerId="ADAL" clId="{7069FA8E-1D4A-488B-84B8-A85BC0B84522}" dt="2024-12-23T16:41:30.710" v="2532" actId="207"/>
          <ac:spMkLst>
            <pc:docMk/>
            <pc:sldMk cId="0" sldId="263"/>
            <ac:spMk id="12303" creationId="{308DB72E-874A-4435-82F8-950648113F3B}"/>
          </ac:spMkLst>
        </pc:spChg>
      </pc:sldChg>
      <pc:sldChg chg="modSp mod">
        <pc:chgData name="Hannah Meador" userId="ef01e8ab-3197-48c7-9d5f-9ec49ef1e0bc" providerId="ADAL" clId="{7069FA8E-1D4A-488B-84B8-A85BC0B84522}" dt="2024-12-20T21:47:59.251" v="2518" actId="13926"/>
        <pc:sldMkLst>
          <pc:docMk/>
          <pc:sldMk cId="1908301" sldId="268"/>
        </pc:sldMkLst>
        <pc:spChg chg="mod">
          <ac:chgData name="Hannah Meador" userId="ef01e8ab-3197-48c7-9d5f-9ec49ef1e0bc" providerId="ADAL" clId="{7069FA8E-1D4A-488B-84B8-A85BC0B84522}" dt="2024-12-20T21:47:59.251" v="2518" actId="13926"/>
          <ac:spMkLst>
            <pc:docMk/>
            <pc:sldMk cId="1908301" sldId="268"/>
            <ac:spMk id="3" creationId="{A4473513-791E-D805-F888-4D72315F03D8}"/>
          </ac:spMkLst>
        </pc:spChg>
      </pc:sldChg>
      <pc:sldChg chg="modSp mod">
        <pc:chgData name="Hannah Meador" userId="ef01e8ab-3197-48c7-9d5f-9ec49ef1e0bc" providerId="ADAL" clId="{7069FA8E-1D4A-488B-84B8-A85BC0B84522}" dt="2024-12-17T21:49:37.754" v="17" actId="114"/>
        <pc:sldMkLst>
          <pc:docMk/>
          <pc:sldMk cId="418469677" sldId="273"/>
        </pc:sldMkLst>
        <pc:spChg chg="mod">
          <ac:chgData name="Hannah Meador" userId="ef01e8ab-3197-48c7-9d5f-9ec49ef1e0bc" providerId="ADAL" clId="{7069FA8E-1D4A-488B-84B8-A85BC0B84522}" dt="2024-12-17T21:49:37.754" v="17" actId="114"/>
          <ac:spMkLst>
            <pc:docMk/>
            <pc:sldMk cId="418469677" sldId="273"/>
            <ac:spMk id="7" creationId="{6AEE8220-820D-23EF-3102-593AAE8814B5}"/>
          </ac:spMkLst>
        </pc:spChg>
      </pc:sldChg>
      <pc:sldChg chg="addSp delSp modSp add del mod">
        <pc:chgData name="Hannah Meador" userId="ef01e8ab-3197-48c7-9d5f-9ec49ef1e0bc" providerId="ADAL" clId="{7069FA8E-1D4A-488B-84B8-A85BC0B84522}" dt="2025-01-22T23:12:12.331" v="3701" actId="207"/>
        <pc:sldMkLst>
          <pc:docMk/>
          <pc:sldMk cId="1175330943" sldId="278"/>
        </pc:sldMkLst>
        <pc:spChg chg="mod">
          <ac:chgData name="Hannah Meador" userId="ef01e8ab-3197-48c7-9d5f-9ec49ef1e0bc" providerId="ADAL" clId="{7069FA8E-1D4A-488B-84B8-A85BC0B84522}" dt="2025-01-22T22:56:23.413" v="3328" actId="1076"/>
          <ac:spMkLst>
            <pc:docMk/>
            <pc:sldMk cId="1175330943" sldId="278"/>
            <ac:spMk id="4" creationId="{4017C601-A464-C328-A7CC-8377C173A031}"/>
          </ac:spMkLst>
        </pc:spChg>
        <pc:graphicFrameChg chg="add mod modGraphic">
          <ac:chgData name="Hannah Meador" userId="ef01e8ab-3197-48c7-9d5f-9ec49ef1e0bc" providerId="ADAL" clId="{7069FA8E-1D4A-488B-84B8-A85BC0B84522}" dt="2025-01-22T23:12:12.331" v="3701" actId="207"/>
          <ac:graphicFrameMkLst>
            <pc:docMk/>
            <pc:sldMk cId="1175330943" sldId="278"/>
            <ac:graphicFrameMk id="2" creationId="{306091C1-8F9A-F7CA-08CC-61B430683A3A}"/>
          </ac:graphicFrameMkLst>
        </pc:graphicFrameChg>
        <pc:graphicFrameChg chg="mod modGraphic">
          <ac:chgData name="Hannah Meador" userId="ef01e8ab-3197-48c7-9d5f-9ec49ef1e0bc" providerId="ADAL" clId="{7069FA8E-1D4A-488B-84B8-A85BC0B84522}" dt="2025-01-22T23:10:18.816" v="3672" actId="207"/>
          <ac:graphicFrameMkLst>
            <pc:docMk/>
            <pc:sldMk cId="1175330943" sldId="278"/>
            <ac:graphicFrameMk id="7" creationId="{EC6738B8-284A-C6F5-B584-8A0889F94AF6}"/>
          </ac:graphicFrameMkLst>
        </pc:graphicFrameChg>
        <pc:graphicFrameChg chg="mod modGraphic">
          <ac:chgData name="Hannah Meador" userId="ef01e8ab-3197-48c7-9d5f-9ec49ef1e0bc" providerId="ADAL" clId="{7069FA8E-1D4A-488B-84B8-A85BC0B84522}" dt="2025-01-22T23:10:47.959" v="3681" actId="207"/>
          <ac:graphicFrameMkLst>
            <pc:docMk/>
            <pc:sldMk cId="1175330943" sldId="278"/>
            <ac:graphicFrameMk id="8" creationId="{3790C8B5-7F68-93F8-7BBA-B2EE6F766EEF}"/>
          </ac:graphicFrameMkLst>
        </pc:graphicFrameChg>
        <pc:graphicFrameChg chg="mod modGraphic">
          <ac:chgData name="Hannah Meador" userId="ef01e8ab-3197-48c7-9d5f-9ec49ef1e0bc" providerId="ADAL" clId="{7069FA8E-1D4A-488B-84B8-A85BC0B84522}" dt="2025-01-22T23:11:20.301" v="3690" actId="207"/>
          <ac:graphicFrameMkLst>
            <pc:docMk/>
            <pc:sldMk cId="1175330943" sldId="278"/>
            <ac:graphicFrameMk id="9" creationId="{B774D2B3-6F17-DF75-F9A6-ECA29BB4E9DD}"/>
          </ac:graphicFrameMkLst>
        </pc:graphicFrameChg>
      </pc:sldChg>
      <pc:sldChg chg="addSp modSp mod">
        <pc:chgData name="Hannah Meador" userId="ef01e8ab-3197-48c7-9d5f-9ec49ef1e0bc" providerId="ADAL" clId="{7069FA8E-1D4A-488B-84B8-A85BC0B84522}" dt="2025-01-23T18:13:34.034" v="3741" actId="1076"/>
        <pc:sldMkLst>
          <pc:docMk/>
          <pc:sldMk cId="3361863942" sldId="281"/>
        </pc:sldMkLst>
        <pc:spChg chg="mod ord">
          <ac:chgData name="Hannah Meador" userId="ef01e8ab-3197-48c7-9d5f-9ec49ef1e0bc" providerId="ADAL" clId="{7069FA8E-1D4A-488B-84B8-A85BC0B84522}" dt="2025-01-23T18:13:12.857" v="3740" actId="1076"/>
          <ac:spMkLst>
            <pc:docMk/>
            <pc:sldMk cId="3361863942" sldId="281"/>
            <ac:spMk id="4" creationId="{1F213CAA-7DCD-A085-9DFD-59BF5320E9B2}"/>
          </ac:spMkLst>
        </pc:spChg>
        <pc:picChg chg="add mod">
          <ac:chgData name="Hannah Meador" userId="ef01e8ab-3197-48c7-9d5f-9ec49ef1e0bc" providerId="ADAL" clId="{7069FA8E-1D4A-488B-84B8-A85BC0B84522}" dt="2025-01-23T18:13:34.034" v="3741" actId="1076"/>
          <ac:picMkLst>
            <pc:docMk/>
            <pc:sldMk cId="3361863942" sldId="281"/>
            <ac:picMk id="3" creationId="{53877079-6F5F-797A-782D-2E007068CDEE}"/>
          </ac:picMkLst>
        </pc:picChg>
      </pc:sldChg>
      <pc:sldChg chg="modSp mod">
        <pc:chgData name="Hannah Meador" userId="ef01e8ab-3197-48c7-9d5f-9ec49ef1e0bc" providerId="ADAL" clId="{7069FA8E-1D4A-488B-84B8-A85BC0B84522}" dt="2024-12-17T21:50:50.731" v="29" actId="113"/>
        <pc:sldMkLst>
          <pc:docMk/>
          <pc:sldMk cId="1434387435" sldId="282"/>
        </pc:sldMkLst>
        <pc:spChg chg="mod">
          <ac:chgData name="Hannah Meador" userId="ef01e8ab-3197-48c7-9d5f-9ec49ef1e0bc" providerId="ADAL" clId="{7069FA8E-1D4A-488B-84B8-A85BC0B84522}" dt="2024-12-17T21:50:50.731" v="29" actId="113"/>
          <ac:spMkLst>
            <pc:docMk/>
            <pc:sldMk cId="1434387435" sldId="282"/>
            <ac:spMk id="5" creationId="{2F5EC92E-3386-B1BC-5271-86A8B5268820}"/>
          </ac:spMkLst>
        </pc:spChg>
      </pc:sldChg>
      <pc:sldChg chg="modSp mod">
        <pc:chgData name="Hannah Meador" userId="ef01e8ab-3197-48c7-9d5f-9ec49ef1e0bc" providerId="ADAL" clId="{7069FA8E-1D4A-488B-84B8-A85BC0B84522}" dt="2024-12-17T21:51:06.464" v="31" actId="255"/>
        <pc:sldMkLst>
          <pc:docMk/>
          <pc:sldMk cId="699360395" sldId="283"/>
        </pc:sldMkLst>
        <pc:spChg chg="mod">
          <ac:chgData name="Hannah Meador" userId="ef01e8ab-3197-48c7-9d5f-9ec49ef1e0bc" providerId="ADAL" clId="{7069FA8E-1D4A-488B-84B8-A85BC0B84522}" dt="2024-12-17T21:51:06.464" v="31" actId="255"/>
          <ac:spMkLst>
            <pc:docMk/>
            <pc:sldMk cId="699360395" sldId="283"/>
            <ac:spMk id="5" creationId="{A642E9E9-1432-EAFA-16B0-BFF1B883EE05}"/>
          </ac:spMkLst>
        </pc:spChg>
      </pc:sldChg>
      <pc:sldChg chg="modSp mod">
        <pc:chgData name="Hannah Meador" userId="ef01e8ab-3197-48c7-9d5f-9ec49ef1e0bc" providerId="ADAL" clId="{7069FA8E-1D4A-488B-84B8-A85BC0B84522}" dt="2025-01-23T15:29:04.609" v="3715" actId="13926"/>
        <pc:sldMkLst>
          <pc:docMk/>
          <pc:sldMk cId="650088758" sldId="290"/>
        </pc:sldMkLst>
        <pc:spChg chg="mod">
          <ac:chgData name="Hannah Meador" userId="ef01e8ab-3197-48c7-9d5f-9ec49ef1e0bc" providerId="ADAL" clId="{7069FA8E-1D4A-488B-84B8-A85BC0B84522}" dt="2025-01-23T15:28:46.131" v="3710" actId="13926"/>
          <ac:spMkLst>
            <pc:docMk/>
            <pc:sldMk cId="650088758" sldId="290"/>
            <ac:spMk id="2" creationId="{AFBA2FE5-3745-13F1-2299-859139732D30}"/>
          </ac:spMkLst>
        </pc:spChg>
        <pc:spChg chg="mod">
          <ac:chgData name="Hannah Meador" userId="ef01e8ab-3197-48c7-9d5f-9ec49ef1e0bc" providerId="ADAL" clId="{7069FA8E-1D4A-488B-84B8-A85BC0B84522}" dt="2025-01-23T15:29:04.609" v="3715" actId="13926"/>
          <ac:spMkLst>
            <pc:docMk/>
            <pc:sldMk cId="650088758" sldId="290"/>
            <ac:spMk id="7" creationId="{FA3B7D89-2824-4357-2420-E34463A80F13}"/>
          </ac:spMkLst>
        </pc:spChg>
      </pc:sldChg>
      <pc:sldChg chg="modSp mod">
        <pc:chgData name="Hannah Meador" userId="ef01e8ab-3197-48c7-9d5f-9ec49ef1e0bc" providerId="ADAL" clId="{7069FA8E-1D4A-488B-84B8-A85BC0B84522}" dt="2025-01-02T20:55:13.025" v="2887" actId="20577"/>
        <pc:sldMkLst>
          <pc:docMk/>
          <pc:sldMk cId="3166781388" sldId="292"/>
        </pc:sldMkLst>
        <pc:spChg chg="mod">
          <ac:chgData name="Hannah Meador" userId="ef01e8ab-3197-48c7-9d5f-9ec49ef1e0bc" providerId="ADAL" clId="{7069FA8E-1D4A-488B-84B8-A85BC0B84522}" dt="2025-01-02T20:55:13.025" v="2887" actId="20577"/>
          <ac:spMkLst>
            <pc:docMk/>
            <pc:sldMk cId="3166781388" sldId="292"/>
            <ac:spMk id="5" creationId="{A642E9E9-1432-EAFA-16B0-BFF1B883EE05}"/>
          </ac:spMkLst>
        </pc:spChg>
      </pc:sldChg>
      <pc:sldChg chg="addSp delSp modSp mod">
        <pc:chgData name="Hannah Meador" userId="ef01e8ab-3197-48c7-9d5f-9ec49ef1e0bc" providerId="ADAL" clId="{7069FA8E-1D4A-488B-84B8-A85BC0B84522}" dt="2024-12-20T21:12:56.499" v="279" actId="1076"/>
        <pc:sldMkLst>
          <pc:docMk/>
          <pc:sldMk cId="1460750216" sldId="302"/>
        </pc:sldMkLst>
        <pc:spChg chg="add mod">
          <ac:chgData name="Hannah Meador" userId="ef01e8ab-3197-48c7-9d5f-9ec49ef1e0bc" providerId="ADAL" clId="{7069FA8E-1D4A-488B-84B8-A85BC0B84522}" dt="2024-12-20T21:12:46.834" v="276" actId="20577"/>
          <ac:spMkLst>
            <pc:docMk/>
            <pc:sldMk cId="1460750216" sldId="302"/>
            <ac:spMk id="2" creationId="{D9490209-8B31-7F71-235B-A2B46821DD4D}"/>
          </ac:spMkLst>
        </pc:spChg>
        <pc:spChg chg="mod">
          <ac:chgData name="Hannah Meador" userId="ef01e8ab-3197-48c7-9d5f-9ec49ef1e0bc" providerId="ADAL" clId="{7069FA8E-1D4A-488B-84B8-A85BC0B84522}" dt="2024-12-20T21:11:30.208" v="214" actId="1076"/>
          <ac:spMkLst>
            <pc:docMk/>
            <pc:sldMk cId="1460750216" sldId="302"/>
            <ac:spMk id="6" creationId="{2F5F7875-4C2B-F9D4-B877-DDFAEEEDB3D6}"/>
          </ac:spMkLst>
        </pc:spChg>
        <pc:spChg chg="mod">
          <ac:chgData name="Hannah Meador" userId="ef01e8ab-3197-48c7-9d5f-9ec49ef1e0bc" providerId="ADAL" clId="{7069FA8E-1D4A-488B-84B8-A85BC0B84522}" dt="2024-12-20T21:12:56.499" v="279" actId="1076"/>
          <ac:spMkLst>
            <pc:docMk/>
            <pc:sldMk cId="1460750216" sldId="302"/>
            <ac:spMk id="10" creationId="{8669E458-1329-F86F-1A01-32E392CD5895}"/>
          </ac:spMkLst>
        </pc:spChg>
        <pc:spChg chg="mod">
          <ac:chgData name="Hannah Meador" userId="ef01e8ab-3197-48c7-9d5f-9ec49ef1e0bc" providerId="ADAL" clId="{7069FA8E-1D4A-488B-84B8-A85BC0B84522}" dt="2024-12-20T21:11:16.428" v="209" actId="1076"/>
          <ac:spMkLst>
            <pc:docMk/>
            <pc:sldMk cId="1460750216" sldId="302"/>
            <ac:spMk id="11" creationId="{F7A4F0B6-CCC3-A37D-2E2B-4B2798916A92}"/>
          </ac:spMkLst>
        </pc:spChg>
        <pc:spChg chg="mod">
          <ac:chgData name="Hannah Meador" userId="ef01e8ab-3197-48c7-9d5f-9ec49ef1e0bc" providerId="ADAL" clId="{7069FA8E-1D4A-488B-84B8-A85BC0B84522}" dt="2024-12-20T21:11:01.469" v="205" actId="403"/>
          <ac:spMkLst>
            <pc:docMk/>
            <pc:sldMk cId="1460750216" sldId="302"/>
            <ac:spMk id="13" creationId="{8A79F978-7EDE-728C-6EF3-903C3920F2BE}"/>
          </ac:spMkLst>
        </pc:spChg>
        <pc:grpChg chg="mod">
          <ac:chgData name="Hannah Meador" userId="ef01e8ab-3197-48c7-9d5f-9ec49ef1e0bc" providerId="ADAL" clId="{7069FA8E-1D4A-488B-84B8-A85BC0B84522}" dt="2024-12-20T21:11:11.280" v="208" actId="1076"/>
          <ac:grpSpMkLst>
            <pc:docMk/>
            <pc:sldMk cId="1460750216" sldId="302"/>
            <ac:grpSpMk id="12" creationId="{42123416-FBF1-0C9D-D65E-AB34036B767C}"/>
          </ac:grpSpMkLst>
        </pc:grpChg>
        <pc:cxnChg chg="mod topLvl">
          <ac:chgData name="Hannah Meador" userId="ef01e8ab-3197-48c7-9d5f-9ec49ef1e0bc" providerId="ADAL" clId="{7069FA8E-1D4A-488B-84B8-A85BC0B84522}" dt="2024-12-20T21:12:24.719" v="222" actId="1076"/>
          <ac:cxnSpMkLst>
            <pc:docMk/>
            <pc:sldMk cId="1460750216" sldId="302"/>
            <ac:cxnSpMk id="8" creationId="{116217CD-F13B-AFCB-C088-FE58CB711071}"/>
          </ac:cxnSpMkLst>
        </pc:cxnChg>
      </pc:sldChg>
      <pc:sldChg chg="modSp mod">
        <pc:chgData name="Hannah Meador" userId="ef01e8ab-3197-48c7-9d5f-9ec49ef1e0bc" providerId="ADAL" clId="{7069FA8E-1D4A-488B-84B8-A85BC0B84522}" dt="2024-12-17T21:54:54.788" v="49" actId="2711"/>
        <pc:sldMkLst>
          <pc:docMk/>
          <pc:sldMk cId="822747874" sldId="303"/>
        </pc:sldMkLst>
        <pc:spChg chg="mod">
          <ac:chgData name="Hannah Meador" userId="ef01e8ab-3197-48c7-9d5f-9ec49ef1e0bc" providerId="ADAL" clId="{7069FA8E-1D4A-488B-84B8-A85BC0B84522}" dt="2024-12-17T21:54:54.788" v="49" actId="2711"/>
          <ac:spMkLst>
            <pc:docMk/>
            <pc:sldMk cId="822747874" sldId="303"/>
            <ac:spMk id="7" creationId="{6AEE8220-820D-23EF-3102-593AAE8814B5}"/>
          </ac:spMkLst>
        </pc:spChg>
      </pc:sldChg>
      <pc:sldChg chg="modSp mod">
        <pc:chgData name="Hannah Meador" userId="ef01e8ab-3197-48c7-9d5f-9ec49ef1e0bc" providerId="ADAL" clId="{7069FA8E-1D4A-488B-84B8-A85BC0B84522}" dt="2024-12-23T16:46:40.942" v="2587" actId="2711"/>
        <pc:sldMkLst>
          <pc:docMk/>
          <pc:sldMk cId="2582573406" sldId="341"/>
        </pc:sldMkLst>
        <pc:spChg chg="mod">
          <ac:chgData name="Hannah Meador" userId="ef01e8ab-3197-48c7-9d5f-9ec49ef1e0bc" providerId="ADAL" clId="{7069FA8E-1D4A-488B-84B8-A85BC0B84522}" dt="2024-12-23T16:46:40.942" v="2587" actId="2711"/>
          <ac:spMkLst>
            <pc:docMk/>
            <pc:sldMk cId="2582573406" sldId="341"/>
            <ac:spMk id="5" creationId="{A642E9E9-1432-EAFA-16B0-BFF1B883EE05}"/>
          </ac:spMkLst>
        </pc:spChg>
      </pc:sldChg>
      <pc:sldChg chg="modSp mod">
        <pc:chgData name="Hannah Meador" userId="ef01e8ab-3197-48c7-9d5f-9ec49ef1e0bc" providerId="ADAL" clId="{7069FA8E-1D4A-488B-84B8-A85BC0B84522}" dt="2024-12-30T21:19:45.821" v="2847" actId="1076"/>
        <pc:sldMkLst>
          <pc:docMk/>
          <pc:sldMk cId="3491831127" sldId="356"/>
        </pc:sldMkLst>
        <pc:spChg chg="mod">
          <ac:chgData name="Hannah Meador" userId="ef01e8ab-3197-48c7-9d5f-9ec49ef1e0bc" providerId="ADAL" clId="{7069FA8E-1D4A-488B-84B8-A85BC0B84522}" dt="2024-12-30T21:19:45.821" v="2847" actId="1076"/>
          <ac:spMkLst>
            <pc:docMk/>
            <pc:sldMk cId="3491831127" sldId="356"/>
            <ac:spMk id="3" creationId="{07A10EB9-336B-5A8F-2F3C-19F9B05EB105}"/>
          </ac:spMkLst>
        </pc:spChg>
        <pc:spChg chg="mod">
          <ac:chgData name="Hannah Meador" userId="ef01e8ab-3197-48c7-9d5f-9ec49ef1e0bc" providerId="ADAL" clId="{7069FA8E-1D4A-488B-84B8-A85BC0B84522}" dt="2024-12-30T21:19:40.663" v="2846" actId="1076"/>
          <ac:spMkLst>
            <pc:docMk/>
            <pc:sldMk cId="3491831127" sldId="356"/>
            <ac:spMk id="4" creationId="{744648E9-C121-AB21-78C0-7102B9350A27}"/>
          </ac:spMkLst>
        </pc:spChg>
      </pc:sldChg>
      <pc:sldChg chg="modSp mod">
        <pc:chgData name="Hannah Meador" userId="ef01e8ab-3197-48c7-9d5f-9ec49ef1e0bc" providerId="ADAL" clId="{7069FA8E-1D4A-488B-84B8-A85BC0B84522}" dt="2025-01-23T15:44:59.070" v="3728" actId="13926"/>
        <pc:sldMkLst>
          <pc:docMk/>
          <pc:sldMk cId="3356673901" sldId="358"/>
        </pc:sldMkLst>
        <pc:spChg chg="mod">
          <ac:chgData name="Hannah Meador" userId="ef01e8ab-3197-48c7-9d5f-9ec49ef1e0bc" providerId="ADAL" clId="{7069FA8E-1D4A-488B-84B8-A85BC0B84522}" dt="2025-01-23T15:44:59.070" v="3728" actId="13926"/>
          <ac:spMkLst>
            <pc:docMk/>
            <pc:sldMk cId="3356673901" sldId="358"/>
            <ac:spMk id="3" creationId="{F24AE28D-20FD-2B7C-98BB-491C7CF2C468}"/>
          </ac:spMkLst>
        </pc:spChg>
      </pc:sldChg>
      <pc:sldChg chg="modSp mod">
        <pc:chgData name="Hannah Meador" userId="ef01e8ab-3197-48c7-9d5f-9ec49ef1e0bc" providerId="ADAL" clId="{7069FA8E-1D4A-488B-84B8-A85BC0B84522}" dt="2024-12-23T16:47:52.704" v="2588" actId="207"/>
        <pc:sldMkLst>
          <pc:docMk/>
          <pc:sldMk cId="2980929800" sldId="364"/>
        </pc:sldMkLst>
        <pc:spChg chg="mod">
          <ac:chgData name="Hannah Meador" userId="ef01e8ab-3197-48c7-9d5f-9ec49ef1e0bc" providerId="ADAL" clId="{7069FA8E-1D4A-488B-84B8-A85BC0B84522}" dt="2024-12-23T16:47:52.704" v="2588" actId="207"/>
          <ac:spMkLst>
            <pc:docMk/>
            <pc:sldMk cId="2980929800" sldId="364"/>
            <ac:spMk id="6" creationId="{82BEE156-54C0-8981-7961-70C47EC5783F}"/>
          </ac:spMkLst>
        </pc:spChg>
      </pc:sldChg>
      <pc:sldChg chg="modSp mod">
        <pc:chgData name="Hannah Meador" userId="ef01e8ab-3197-48c7-9d5f-9ec49ef1e0bc" providerId="ADAL" clId="{7069FA8E-1D4A-488B-84B8-A85BC0B84522}" dt="2025-01-07T21:54:40.791" v="2891" actId="1076"/>
        <pc:sldMkLst>
          <pc:docMk/>
          <pc:sldMk cId="2039424036" sldId="371"/>
        </pc:sldMkLst>
        <pc:spChg chg="mod">
          <ac:chgData name="Hannah Meador" userId="ef01e8ab-3197-48c7-9d5f-9ec49ef1e0bc" providerId="ADAL" clId="{7069FA8E-1D4A-488B-84B8-A85BC0B84522}" dt="2025-01-07T21:54:40.791" v="2891" actId="1076"/>
          <ac:spMkLst>
            <pc:docMk/>
            <pc:sldMk cId="2039424036" sldId="371"/>
            <ac:spMk id="4" creationId="{8896B978-A79B-D535-8D4C-C1AEA232A6A3}"/>
          </ac:spMkLst>
        </pc:spChg>
      </pc:sldChg>
      <pc:sldChg chg="addSp delSp modSp mod">
        <pc:chgData name="Hannah Meador" userId="ef01e8ab-3197-48c7-9d5f-9ec49ef1e0bc" providerId="ADAL" clId="{7069FA8E-1D4A-488B-84B8-A85BC0B84522}" dt="2024-12-23T16:52:18.427" v="2597" actId="1076"/>
        <pc:sldMkLst>
          <pc:docMk/>
          <pc:sldMk cId="4294568051" sldId="375"/>
        </pc:sldMkLst>
        <pc:spChg chg="mod">
          <ac:chgData name="Hannah Meador" userId="ef01e8ab-3197-48c7-9d5f-9ec49ef1e0bc" providerId="ADAL" clId="{7069FA8E-1D4A-488B-84B8-A85BC0B84522}" dt="2024-12-23T16:52:15.520" v="2596" actId="1076"/>
          <ac:spMkLst>
            <pc:docMk/>
            <pc:sldMk cId="4294568051" sldId="375"/>
            <ac:spMk id="5" creationId="{9E691F64-DA34-B467-02A3-FFA19C3340C4}"/>
          </ac:spMkLst>
        </pc:spChg>
        <pc:picChg chg="add mod">
          <ac:chgData name="Hannah Meador" userId="ef01e8ab-3197-48c7-9d5f-9ec49ef1e0bc" providerId="ADAL" clId="{7069FA8E-1D4A-488B-84B8-A85BC0B84522}" dt="2024-12-23T16:52:18.427" v="2597" actId="1076"/>
          <ac:picMkLst>
            <pc:docMk/>
            <pc:sldMk cId="4294568051" sldId="375"/>
            <ac:picMk id="3" creationId="{CD8D5AFA-67AE-231B-EF18-52B6B9F6C8E6}"/>
          </ac:picMkLst>
        </pc:picChg>
      </pc:sldChg>
      <pc:sldChg chg="modSp mod">
        <pc:chgData name="Hannah Meador" userId="ef01e8ab-3197-48c7-9d5f-9ec49ef1e0bc" providerId="ADAL" clId="{7069FA8E-1D4A-488B-84B8-A85BC0B84522}" dt="2024-12-23T16:52:40.338" v="2599" actId="2711"/>
        <pc:sldMkLst>
          <pc:docMk/>
          <pc:sldMk cId="3718416351" sldId="378"/>
        </pc:sldMkLst>
        <pc:spChg chg="mod">
          <ac:chgData name="Hannah Meador" userId="ef01e8ab-3197-48c7-9d5f-9ec49ef1e0bc" providerId="ADAL" clId="{7069FA8E-1D4A-488B-84B8-A85BC0B84522}" dt="2024-12-23T16:52:40.338" v="2599" actId="2711"/>
          <ac:spMkLst>
            <pc:docMk/>
            <pc:sldMk cId="3718416351" sldId="378"/>
            <ac:spMk id="3" creationId="{F24AE28D-20FD-2B7C-98BB-491C7CF2C468}"/>
          </ac:spMkLst>
        </pc:spChg>
      </pc:sldChg>
      <pc:sldChg chg="modSp mod">
        <pc:chgData name="Hannah Meador" userId="ef01e8ab-3197-48c7-9d5f-9ec49ef1e0bc" providerId="ADAL" clId="{7069FA8E-1D4A-488B-84B8-A85BC0B84522}" dt="2024-12-23T16:54:23.847" v="2602" actId="403"/>
        <pc:sldMkLst>
          <pc:docMk/>
          <pc:sldMk cId="1415022190" sldId="385"/>
        </pc:sldMkLst>
        <pc:spChg chg="mod">
          <ac:chgData name="Hannah Meador" userId="ef01e8ab-3197-48c7-9d5f-9ec49ef1e0bc" providerId="ADAL" clId="{7069FA8E-1D4A-488B-84B8-A85BC0B84522}" dt="2024-12-23T16:54:23.847" v="2602" actId="403"/>
          <ac:spMkLst>
            <pc:docMk/>
            <pc:sldMk cId="1415022190" sldId="385"/>
            <ac:spMk id="5" creationId="{A642E9E9-1432-EAFA-16B0-BFF1B883EE05}"/>
          </ac:spMkLst>
        </pc:spChg>
      </pc:sldChg>
      <pc:sldChg chg="modSp mod">
        <pc:chgData name="Hannah Meador" userId="ef01e8ab-3197-48c7-9d5f-9ec49ef1e0bc" providerId="ADAL" clId="{7069FA8E-1D4A-488B-84B8-A85BC0B84522}" dt="2024-12-23T16:54:41.137" v="2603" actId="2711"/>
        <pc:sldMkLst>
          <pc:docMk/>
          <pc:sldMk cId="2555227281" sldId="387"/>
        </pc:sldMkLst>
        <pc:spChg chg="mod">
          <ac:chgData name="Hannah Meador" userId="ef01e8ab-3197-48c7-9d5f-9ec49ef1e0bc" providerId="ADAL" clId="{7069FA8E-1D4A-488B-84B8-A85BC0B84522}" dt="2024-12-23T16:54:41.137" v="2603" actId="2711"/>
          <ac:spMkLst>
            <pc:docMk/>
            <pc:sldMk cId="2555227281" sldId="387"/>
            <ac:spMk id="5" creationId="{A642E9E9-1432-EAFA-16B0-BFF1B883EE05}"/>
          </ac:spMkLst>
        </pc:spChg>
      </pc:sldChg>
      <pc:sldChg chg="modSp mod">
        <pc:chgData name="Hannah Meador" userId="ef01e8ab-3197-48c7-9d5f-9ec49ef1e0bc" providerId="ADAL" clId="{7069FA8E-1D4A-488B-84B8-A85BC0B84522}" dt="2024-12-23T16:55:47.168" v="2667" actId="12"/>
        <pc:sldMkLst>
          <pc:docMk/>
          <pc:sldMk cId="3140626397" sldId="389"/>
        </pc:sldMkLst>
        <pc:spChg chg="mod">
          <ac:chgData name="Hannah Meador" userId="ef01e8ab-3197-48c7-9d5f-9ec49ef1e0bc" providerId="ADAL" clId="{7069FA8E-1D4A-488B-84B8-A85BC0B84522}" dt="2024-12-23T16:55:47.168" v="2667" actId="12"/>
          <ac:spMkLst>
            <pc:docMk/>
            <pc:sldMk cId="3140626397" sldId="389"/>
            <ac:spMk id="3" creationId="{F24AE28D-20FD-2B7C-98BB-491C7CF2C468}"/>
          </ac:spMkLst>
        </pc:spChg>
      </pc:sldChg>
      <pc:sldChg chg="modSp mod">
        <pc:chgData name="Hannah Meador" userId="ef01e8ab-3197-48c7-9d5f-9ec49ef1e0bc" providerId="ADAL" clId="{7069FA8E-1D4A-488B-84B8-A85BC0B84522}" dt="2024-12-23T16:56:04.737" v="2668" actId="2711"/>
        <pc:sldMkLst>
          <pc:docMk/>
          <pc:sldMk cId="2614800029" sldId="390"/>
        </pc:sldMkLst>
        <pc:spChg chg="mod">
          <ac:chgData name="Hannah Meador" userId="ef01e8ab-3197-48c7-9d5f-9ec49ef1e0bc" providerId="ADAL" clId="{7069FA8E-1D4A-488B-84B8-A85BC0B84522}" dt="2024-12-23T16:56:04.737" v="2668" actId="2711"/>
          <ac:spMkLst>
            <pc:docMk/>
            <pc:sldMk cId="2614800029" sldId="390"/>
            <ac:spMk id="7" creationId="{6AEE8220-820D-23EF-3102-593AAE8814B5}"/>
          </ac:spMkLst>
        </pc:spChg>
      </pc:sldChg>
      <pc:sldChg chg="modSp mod">
        <pc:chgData name="Hannah Meador" userId="ef01e8ab-3197-48c7-9d5f-9ec49ef1e0bc" providerId="ADAL" clId="{7069FA8E-1D4A-488B-84B8-A85BC0B84522}" dt="2024-12-23T16:56:46.407" v="2671" actId="207"/>
        <pc:sldMkLst>
          <pc:docMk/>
          <pc:sldMk cId="2095150920" sldId="400"/>
        </pc:sldMkLst>
        <pc:spChg chg="mod">
          <ac:chgData name="Hannah Meador" userId="ef01e8ab-3197-48c7-9d5f-9ec49ef1e0bc" providerId="ADAL" clId="{7069FA8E-1D4A-488B-84B8-A85BC0B84522}" dt="2024-12-23T16:56:46.407" v="2671" actId="207"/>
          <ac:spMkLst>
            <pc:docMk/>
            <pc:sldMk cId="2095150920" sldId="400"/>
            <ac:spMk id="5" creationId="{8B80B4AE-B4EB-E21A-9DA1-1785F70F15D7}"/>
          </ac:spMkLst>
        </pc:spChg>
        <pc:spChg chg="mod">
          <ac:chgData name="Hannah Meador" userId="ef01e8ab-3197-48c7-9d5f-9ec49ef1e0bc" providerId="ADAL" clId="{7069FA8E-1D4A-488B-84B8-A85BC0B84522}" dt="2024-12-23T16:56:41.523" v="2670" actId="403"/>
          <ac:spMkLst>
            <pc:docMk/>
            <pc:sldMk cId="2095150920" sldId="400"/>
            <ac:spMk id="6" creationId="{10A7ADEF-C786-B5DE-B62F-6D7E5788E17B}"/>
          </ac:spMkLst>
        </pc:spChg>
      </pc:sldChg>
      <pc:sldChg chg="modSp mod">
        <pc:chgData name="Hannah Meador" userId="ef01e8ab-3197-48c7-9d5f-9ec49ef1e0bc" providerId="ADAL" clId="{7069FA8E-1D4A-488B-84B8-A85BC0B84522}" dt="2024-12-23T16:57:02.155" v="2674" actId="207"/>
        <pc:sldMkLst>
          <pc:docMk/>
          <pc:sldMk cId="1582108850" sldId="401"/>
        </pc:sldMkLst>
        <pc:spChg chg="mod">
          <ac:chgData name="Hannah Meador" userId="ef01e8ab-3197-48c7-9d5f-9ec49ef1e0bc" providerId="ADAL" clId="{7069FA8E-1D4A-488B-84B8-A85BC0B84522}" dt="2024-12-23T16:56:55.841" v="2672" actId="207"/>
          <ac:spMkLst>
            <pc:docMk/>
            <pc:sldMk cId="1582108850" sldId="401"/>
            <ac:spMk id="5" creationId="{A820F6BE-7D36-F4DB-3003-9F02014B30F8}"/>
          </ac:spMkLst>
        </pc:spChg>
        <pc:spChg chg="mod">
          <ac:chgData name="Hannah Meador" userId="ef01e8ab-3197-48c7-9d5f-9ec49ef1e0bc" providerId="ADAL" clId="{7069FA8E-1D4A-488B-84B8-A85BC0B84522}" dt="2024-12-23T16:57:02.155" v="2674" actId="207"/>
          <ac:spMkLst>
            <pc:docMk/>
            <pc:sldMk cId="1582108850" sldId="401"/>
            <ac:spMk id="6" creationId="{82BEE156-54C0-8981-7961-70C47EC5783F}"/>
          </ac:spMkLst>
        </pc:spChg>
      </pc:sldChg>
      <pc:sldChg chg="modSp mod">
        <pc:chgData name="Hannah Meador" userId="ef01e8ab-3197-48c7-9d5f-9ec49ef1e0bc" providerId="ADAL" clId="{7069FA8E-1D4A-488B-84B8-A85BC0B84522}" dt="2024-12-23T17:02:50.631" v="2800" actId="113"/>
        <pc:sldMkLst>
          <pc:docMk/>
          <pc:sldMk cId="3648144801" sldId="405"/>
        </pc:sldMkLst>
        <pc:spChg chg="mod">
          <ac:chgData name="Hannah Meador" userId="ef01e8ab-3197-48c7-9d5f-9ec49ef1e0bc" providerId="ADAL" clId="{7069FA8E-1D4A-488B-84B8-A85BC0B84522}" dt="2024-12-23T16:58:25.925" v="2677" actId="1076"/>
          <ac:spMkLst>
            <pc:docMk/>
            <pc:sldMk cId="3648144801" sldId="405"/>
            <ac:spMk id="4" creationId="{A5B32900-81BA-62C8-7F30-002453089658}"/>
          </ac:spMkLst>
        </pc:spChg>
        <pc:spChg chg="mod">
          <ac:chgData name="Hannah Meador" userId="ef01e8ab-3197-48c7-9d5f-9ec49ef1e0bc" providerId="ADAL" clId="{7069FA8E-1D4A-488B-84B8-A85BC0B84522}" dt="2024-12-23T17:02:50.631" v="2800" actId="113"/>
          <ac:spMkLst>
            <pc:docMk/>
            <pc:sldMk cId="3648144801" sldId="405"/>
            <ac:spMk id="5" creationId="{2F5EC92E-3386-B1BC-5271-86A8B5268820}"/>
          </ac:spMkLst>
        </pc:spChg>
      </pc:sldChg>
      <pc:sldChg chg="modSp mod">
        <pc:chgData name="Hannah Meador" userId="ef01e8ab-3197-48c7-9d5f-9ec49ef1e0bc" providerId="ADAL" clId="{7069FA8E-1D4A-488B-84B8-A85BC0B84522}" dt="2024-12-17T21:53:13.123" v="47" actId="403"/>
        <pc:sldMkLst>
          <pc:docMk/>
          <pc:sldMk cId="1347347084" sldId="412"/>
        </pc:sldMkLst>
        <pc:spChg chg="mod">
          <ac:chgData name="Hannah Meador" userId="ef01e8ab-3197-48c7-9d5f-9ec49ef1e0bc" providerId="ADAL" clId="{7069FA8E-1D4A-488B-84B8-A85BC0B84522}" dt="2024-12-17T21:53:13.123" v="47" actId="403"/>
          <ac:spMkLst>
            <pc:docMk/>
            <pc:sldMk cId="1347347084" sldId="412"/>
            <ac:spMk id="7" creationId="{6AEE8220-820D-23EF-3102-593AAE8814B5}"/>
          </ac:spMkLst>
        </pc:spChg>
      </pc:sldChg>
      <pc:sldChg chg="addSp delSp modSp del mod chgLayout">
        <pc:chgData name="Hannah Meador" userId="ef01e8ab-3197-48c7-9d5f-9ec49ef1e0bc" providerId="ADAL" clId="{7069FA8E-1D4A-488B-84B8-A85BC0B84522}" dt="2024-12-23T16:41:00.335" v="2525" actId="47"/>
        <pc:sldMkLst>
          <pc:docMk/>
          <pc:sldMk cId="231582450" sldId="413"/>
        </pc:sldMkLst>
      </pc:sldChg>
      <pc:sldChg chg="del">
        <pc:chgData name="Hannah Meador" userId="ef01e8ab-3197-48c7-9d5f-9ec49ef1e0bc" providerId="ADAL" clId="{7069FA8E-1D4A-488B-84B8-A85BC0B84522}" dt="2025-01-02T17:53:30.065" v="2851" actId="47"/>
        <pc:sldMkLst>
          <pc:docMk/>
          <pc:sldMk cId="4144318555" sldId="414"/>
        </pc:sldMkLst>
      </pc:sldChg>
      <pc:sldChg chg="modSp mod">
        <pc:chgData name="Hannah Meador" userId="ef01e8ab-3197-48c7-9d5f-9ec49ef1e0bc" providerId="ADAL" clId="{7069FA8E-1D4A-488B-84B8-A85BC0B84522}" dt="2024-12-23T16:45:48.463" v="2585" actId="20577"/>
        <pc:sldMkLst>
          <pc:docMk/>
          <pc:sldMk cId="2284457376" sldId="430"/>
        </pc:sldMkLst>
        <pc:spChg chg="mod">
          <ac:chgData name="Hannah Meador" userId="ef01e8ab-3197-48c7-9d5f-9ec49ef1e0bc" providerId="ADAL" clId="{7069FA8E-1D4A-488B-84B8-A85BC0B84522}" dt="2024-12-23T16:45:48.463" v="2585" actId="20577"/>
          <ac:spMkLst>
            <pc:docMk/>
            <pc:sldMk cId="2284457376" sldId="430"/>
            <ac:spMk id="5" creationId="{A642E9E9-1432-EAFA-16B0-BFF1B883EE05}"/>
          </ac:spMkLst>
        </pc:spChg>
      </pc:sldChg>
      <pc:sldChg chg="modSp mod">
        <pc:chgData name="Hannah Meador" userId="ef01e8ab-3197-48c7-9d5f-9ec49ef1e0bc" providerId="ADAL" clId="{7069FA8E-1D4A-488B-84B8-A85BC0B84522}" dt="2025-01-07T22:01:58.368" v="2901" actId="13926"/>
        <pc:sldMkLst>
          <pc:docMk/>
          <pc:sldMk cId="3550624030" sldId="433"/>
        </pc:sldMkLst>
        <pc:spChg chg="mod">
          <ac:chgData name="Hannah Meador" userId="ef01e8ab-3197-48c7-9d5f-9ec49ef1e0bc" providerId="ADAL" clId="{7069FA8E-1D4A-488B-84B8-A85BC0B84522}" dt="2025-01-07T22:01:58.368" v="2901" actId="13926"/>
          <ac:spMkLst>
            <pc:docMk/>
            <pc:sldMk cId="3550624030" sldId="433"/>
            <ac:spMk id="5" creationId="{A820F6BE-7D36-F4DB-3003-9F02014B30F8}"/>
          </ac:spMkLst>
        </pc:spChg>
        <pc:spChg chg="mod">
          <ac:chgData name="Hannah Meador" userId="ef01e8ab-3197-48c7-9d5f-9ec49ef1e0bc" providerId="ADAL" clId="{7069FA8E-1D4A-488B-84B8-A85BC0B84522}" dt="2025-01-07T22:01:54.767" v="2900" actId="20577"/>
          <ac:spMkLst>
            <pc:docMk/>
            <pc:sldMk cId="3550624030" sldId="433"/>
            <ac:spMk id="6" creationId="{82BEE156-54C0-8981-7961-70C47EC5783F}"/>
          </ac:spMkLst>
        </pc:spChg>
      </pc:sldChg>
      <pc:sldChg chg="modSp mod">
        <pc:chgData name="Hannah Meador" userId="ef01e8ab-3197-48c7-9d5f-9ec49ef1e0bc" providerId="ADAL" clId="{7069FA8E-1D4A-488B-84B8-A85BC0B84522}" dt="2025-01-02T17:50:14.588" v="2850" actId="404"/>
        <pc:sldMkLst>
          <pc:docMk/>
          <pc:sldMk cId="2247397329" sldId="436"/>
        </pc:sldMkLst>
        <pc:spChg chg="mod">
          <ac:chgData name="Hannah Meador" userId="ef01e8ab-3197-48c7-9d5f-9ec49ef1e0bc" providerId="ADAL" clId="{7069FA8E-1D4A-488B-84B8-A85BC0B84522}" dt="2025-01-02T17:50:14.588" v="2850" actId="404"/>
          <ac:spMkLst>
            <pc:docMk/>
            <pc:sldMk cId="2247397329" sldId="436"/>
            <ac:spMk id="13" creationId="{A4A41C48-04CB-658E-E1DC-3A4B6366E82B}"/>
          </ac:spMkLst>
        </pc:spChg>
      </pc:sldChg>
      <pc:sldChg chg="addSp modSp mod modAnim">
        <pc:chgData name="Hannah Meador" userId="ef01e8ab-3197-48c7-9d5f-9ec49ef1e0bc" providerId="ADAL" clId="{7069FA8E-1D4A-488B-84B8-A85BC0B84522}" dt="2025-01-20T21:01:22.477" v="2967"/>
        <pc:sldMkLst>
          <pc:docMk/>
          <pc:sldMk cId="3620853401" sldId="438"/>
        </pc:sldMkLst>
        <pc:spChg chg="mod">
          <ac:chgData name="Hannah Meador" userId="ef01e8ab-3197-48c7-9d5f-9ec49ef1e0bc" providerId="ADAL" clId="{7069FA8E-1D4A-488B-84B8-A85BC0B84522}" dt="2025-01-20T21:00:22.403" v="2951" actId="20577"/>
          <ac:spMkLst>
            <pc:docMk/>
            <pc:sldMk cId="3620853401" sldId="438"/>
            <ac:spMk id="4" creationId="{33972870-15CA-32F6-EF1A-BFE32BDF7A91}"/>
          </ac:spMkLst>
        </pc:spChg>
        <pc:picChg chg="mod">
          <ac:chgData name="Hannah Meador" userId="ef01e8ab-3197-48c7-9d5f-9ec49ef1e0bc" providerId="ADAL" clId="{7069FA8E-1D4A-488B-84B8-A85BC0B84522}" dt="2025-01-20T21:00:49.189" v="2957" actId="1076"/>
          <ac:picMkLst>
            <pc:docMk/>
            <pc:sldMk cId="3620853401" sldId="438"/>
            <ac:picMk id="7" creationId="{074CC1B5-F34A-4889-880D-E3A1034F59BC}"/>
          </ac:picMkLst>
        </pc:picChg>
        <pc:picChg chg="mod">
          <ac:chgData name="Hannah Meador" userId="ef01e8ab-3197-48c7-9d5f-9ec49ef1e0bc" providerId="ADAL" clId="{7069FA8E-1D4A-488B-84B8-A85BC0B84522}" dt="2025-01-20T21:00:44.108" v="2956" actId="1076"/>
          <ac:picMkLst>
            <pc:docMk/>
            <pc:sldMk cId="3620853401" sldId="438"/>
            <ac:picMk id="8" creationId="{877FABFA-E163-BD76-9E2D-A02D0DBA0655}"/>
          </ac:picMkLst>
        </pc:picChg>
        <pc:picChg chg="mod">
          <ac:chgData name="Hannah Meador" userId="ef01e8ab-3197-48c7-9d5f-9ec49ef1e0bc" providerId="ADAL" clId="{7069FA8E-1D4A-488B-84B8-A85BC0B84522}" dt="2025-01-20T21:00:38.610" v="2954" actId="1076"/>
          <ac:picMkLst>
            <pc:docMk/>
            <pc:sldMk cId="3620853401" sldId="438"/>
            <ac:picMk id="9" creationId="{01DC05E8-DE1F-EB51-CAEB-E4C7A6F6BC52}"/>
          </ac:picMkLst>
        </pc:picChg>
        <pc:picChg chg="mod">
          <ac:chgData name="Hannah Meador" userId="ef01e8ab-3197-48c7-9d5f-9ec49ef1e0bc" providerId="ADAL" clId="{7069FA8E-1D4A-488B-84B8-A85BC0B84522}" dt="2025-01-20T21:00:31.340" v="2953" actId="1076"/>
          <ac:picMkLst>
            <pc:docMk/>
            <pc:sldMk cId="3620853401" sldId="438"/>
            <ac:picMk id="10" creationId="{A60F84A3-DCC7-E295-092A-4242BAE8B1F7}"/>
          </ac:picMkLst>
        </pc:picChg>
        <pc:picChg chg="mod">
          <ac:chgData name="Hannah Meador" userId="ef01e8ab-3197-48c7-9d5f-9ec49ef1e0bc" providerId="ADAL" clId="{7069FA8E-1D4A-488B-84B8-A85BC0B84522}" dt="2025-01-20T21:00:27.410" v="2952" actId="1076"/>
          <ac:picMkLst>
            <pc:docMk/>
            <pc:sldMk cId="3620853401" sldId="438"/>
            <ac:picMk id="11" creationId="{56EED8E1-805E-1B7B-592C-6435987FEED9}"/>
          </ac:picMkLst>
        </pc:picChg>
        <pc:picChg chg="add mod">
          <ac:chgData name="Hannah Meador" userId="ef01e8ab-3197-48c7-9d5f-9ec49ef1e0bc" providerId="ADAL" clId="{7069FA8E-1D4A-488B-84B8-A85BC0B84522}" dt="2025-01-20T21:00:41.236" v="2955" actId="1076"/>
          <ac:picMkLst>
            <pc:docMk/>
            <pc:sldMk cId="3620853401" sldId="438"/>
            <ac:picMk id="1026" creationId="{6914D5A2-B6B2-A923-0FED-089DCCBB35DD}"/>
          </ac:picMkLst>
        </pc:picChg>
      </pc:sldChg>
      <pc:sldChg chg="modSp mod">
        <pc:chgData name="Hannah Meador" userId="ef01e8ab-3197-48c7-9d5f-9ec49ef1e0bc" providerId="ADAL" clId="{7069FA8E-1D4A-488B-84B8-A85BC0B84522}" dt="2024-12-23T16:38:47.118" v="2520" actId="20577"/>
        <pc:sldMkLst>
          <pc:docMk/>
          <pc:sldMk cId="2835305479" sldId="439"/>
        </pc:sldMkLst>
        <pc:spChg chg="mod">
          <ac:chgData name="Hannah Meador" userId="ef01e8ab-3197-48c7-9d5f-9ec49ef1e0bc" providerId="ADAL" clId="{7069FA8E-1D4A-488B-84B8-A85BC0B84522}" dt="2024-12-23T16:38:47.118" v="2520" actId="20577"/>
          <ac:spMkLst>
            <pc:docMk/>
            <pc:sldMk cId="2835305479" sldId="439"/>
            <ac:spMk id="3" creationId="{31078282-7C87-8275-9B1E-006055EBC72C}"/>
          </ac:spMkLst>
        </pc:spChg>
      </pc:sldChg>
      <pc:sldChg chg="modSp mod">
        <pc:chgData name="Hannah Meador" userId="ef01e8ab-3197-48c7-9d5f-9ec49ef1e0bc" providerId="ADAL" clId="{7069FA8E-1D4A-488B-84B8-A85BC0B84522}" dt="2024-12-17T21:52:20.470" v="37" actId="113"/>
        <pc:sldMkLst>
          <pc:docMk/>
          <pc:sldMk cId="4120988533" sldId="440"/>
        </pc:sldMkLst>
        <pc:spChg chg="mod">
          <ac:chgData name="Hannah Meador" userId="ef01e8ab-3197-48c7-9d5f-9ec49ef1e0bc" providerId="ADAL" clId="{7069FA8E-1D4A-488B-84B8-A85BC0B84522}" dt="2024-12-17T21:52:20.470" v="37" actId="113"/>
          <ac:spMkLst>
            <pc:docMk/>
            <pc:sldMk cId="4120988533" sldId="440"/>
            <ac:spMk id="3" creationId="{5DB043C1-105E-2F15-9BE4-5FF3355F1EB2}"/>
          </ac:spMkLst>
        </pc:spChg>
      </pc:sldChg>
      <pc:sldChg chg="modSp mod">
        <pc:chgData name="Hannah Meador" userId="ef01e8ab-3197-48c7-9d5f-9ec49ef1e0bc" providerId="ADAL" clId="{7069FA8E-1D4A-488B-84B8-A85BC0B84522}" dt="2024-12-17T21:52:26.523" v="38" actId="404"/>
        <pc:sldMkLst>
          <pc:docMk/>
          <pc:sldMk cId="2375767533" sldId="441"/>
        </pc:sldMkLst>
        <pc:spChg chg="mod">
          <ac:chgData name="Hannah Meador" userId="ef01e8ab-3197-48c7-9d5f-9ec49ef1e0bc" providerId="ADAL" clId="{7069FA8E-1D4A-488B-84B8-A85BC0B84522}" dt="2024-12-17T21:52:26.523" v="38" actId="404"/>
          <ac:spMkLst>
            <pc:docMk/>
            <pc:sldMk cId="2375767533" sldId="441"/>
            <ac:spMk id="3" creationId="{0F16EF55-E6BC-A0A5-D8B5-78E7553CA852}"/>
          </ac:spMkLst>
        </pc:spChg>
      </pc:sldChg>
      <pc:sldChg chg="modSp mod">
        <pc:chgData name="Hannah Meador" userId="ef01e8ab-3197-48c7-9d5f-9ec49ef1e0bc" providerId="ADAL" clId="{7069FA8E-1D4A-488B-84B8-A85BC0B84522}" dt="2024-12-17T21:52:31.402" v="39" actId="404"/>
        <pc:sldMkLst>
          <pc:docMk/>
          <pc:sldMk cId="469535045" sldId="442"/>
        </pc:sldMkLst>
        <pc:spChg chg="mod">
          <ac:chgData name="Hannah Meador" userId="ef01e8ab-3197-48c7-9d5f-9ec49ef1e0bc" providerId="ADAL" clId="{7069FA8E-1D4A-488B-84B8-A85BC0B84522}" dt="2024-12-17T21:52:31.402" v="39" actId="404"/>
          <ac:spMkLst>
            <pc:docMk/>
            <pc:sldMk cId="469535045" sldId="442"/>
            <ac:spMk id="3" creationId="{4B8EB854-4356-0E8C-9385-DA4F26EB129A}"/>
          </ac:spMkLst>
        </pc:spChg>
      </pc:sldChg>
      <pc:sldChg chg="modSp mod">
        <pc:chgData name="Hannah Meador" userId="ef01e8ab-3197-48c7-9d5f-9ec49ef1e0bc" providerId="ADAL" clId="{7069FA8E-1D4A-488B-84B8-A85BC0B84522}" dt="2024-12-20T20:20:09.834" v="101" actId="20577"/>
        <pc:sldMkLst>
          <pc:docMk/>
          <pc:sldMk cId="3909933116" sldId="445"/>
        </pc:sldMkLst>
        <pc:spChg chg="mod">
          <ac:chgData name="Hannah Meador" userId="ef01e8ab-3197-48c7-9d5f-9ec49ef1e0bc" providerId="ADAL" clId="{7069FA8E-1D4A-488B-84B8-A85BC0B84522}" dt="2024-12-20T20:20:09.834" v="101" actId="20577"/>
          <ac:spMkLst>
            <pc:docMk/>
            <pc:sldMk cId="3909933116" sldId="445"/>
            <ac:spMk id="2" creationId="{9CAD345E-6624-73BF-5324-96E2E6E93674}"/>
          </ac:spMkLst>
        </pc:spChg>
      </pc:sldChg>
      <pc:sldChg chg="modSp mod">
        <pc:chgData name="Hannah Meador" userId="ef01e8ab-3197-48c7-9d5f-9ec49ef1e0bc" providerId="ADAL" clId="{7069FA8E-1D4A-488B-84B8-A85BC0B84522}" dt="2024-12-20T20:20:44.082" v="145" actId="20577"/>
        <pc:sldMkLst>
          <pc:docMk/>
          <pc:sldMk cId="1010961410" sldId="446"/>
        </pc:sldMkLst>
        <pc:spChg chg="mod">
          <ac:chgData name="Hannah Meador" userId="ef01e8ab-3197-48c7-9d5f-9ec49ef1e0bc" providerId="ADAL" clId="{7069FA8E-1D4A-488B-84B8-A85BC0B84522}" dt="2024-12-20T20:20:44.082" v="145" actId="20577"/>
          <ac:spMkLst>
            <pc:docMk/>
            <pc:sldMk cId="1010961410" sldId="446"/>
            <ac:spMk id="2" creationId="{BB5B1C05-83D0-DBC9-5F94-1EC62DB18E9C}"/>
          </ac:spMkLst>
        </pc:spChg>
      </pc:sldChg>
      <pc:sldChg chg="modSp mod">
        <pc:chgData name="Hannah Meador" userId="ef01e8ab-3197-48c7-9d5f-9ec49ef1e0bc" providerId="ADAL" clId="{7069FA8E-1D4A-488B-84B8-A85BC0B84522}" dt="2024-12-23T16:42:42.831" v="2544" actId="1076"/>
        <pc:sldMkLst>
          <pc:docMk/>
          <pc:sldMk cId="826085352" sldId="450"/>
        </pc:sldMkLst>
        <pc:spChg chg="mod">
          <ac:chgData name="Hannah Meador" userId="ef01e8ab-3197-48c7-9d5f-9ec49ef1e0bc" providerId="ADAL" clId="{7069FA8E-1D4A-488B-84B8-A85BC0B84522}" dt="2024-12-23T16:42:42.831" v="2544" actId="1076"/>
          <ac:spMkLst>
            <pc:docMk/>
            <pc:sldMk cId="826085352" sldId="450"/>
            <ac:spMk id="2" creationId="{68F65AFE-EECC-7CDC-D005-6C77993F87FF}"/>
          </ac:spMkLst>
        </pc:spChg>
      </pc:sldChg>
      <pc:sldChg chg="modSp">
        <pc:chgData name="Hannah Meador" userId="ef01e8ab-3197-48c7-9d5f-9ec49ef1e0bc" providerId="ADAL" clId="{7069FA8E-1D4A-488B-84B8-A85BC0B84522}" dt="2024-12-23T16:43:02.790" v="2547" actId="33524"/>
        <pc:sldMkLst>
          <pc:docMk/>
          <pc:sldMk cId="4074223576" sldId="452"/>
        </pc:sldMkLst>
        <pc:spChg chg="mod">
          <ac:chgData name="Hannah Meador" userId="ef01e8ab-3197-48c7-9d5f-9ec49ef1e0bc" providerId="ADAL" clId="{7069FA8E-1D4A-488B-84B8-A85BC0B84522}" dt="2024-12-23T16:43:02.790" v="2547" actId="33524"/>
          <ac:spMkLst>
            <pc:docMk/>
            <pc:sldMk cId="4074223576" sldId="452"/>
            <ac:spMk id="18" creationId="{5A1A1D5A-1568-43C4-B31F-0AB169D2D565}"/>
          </ac:spMkLst>
        </pc:spChg>
      </pc:sldChg>
      <pc:sldChg chg="modSp mod">
        <pc:chgData name="Hannah Meador" userId="ef01e8ab-3197-48c7-9d5f-9ec49ef1e0bc" providerId="ADAL" clId="{7069FA8E-1D4A-488B-84B8-A85BC0B84522}" dt="2024-12-20T20:27:56.930" v="171" actId="20577"/>
        <pc:sldMkLst>
          <pc:docMk/>
          <pc:sldMk cId="279676611" sldId="459"/>
        </pc:sldMkLst>
        <pc:spChg chg="mod">
          <ac:chgData name="Hannah Meador" userId="ef01e8ab-3197-48c7-9d5f-9ec49ef1e0bc" providerId="ADAL" clId="{7069FA8E-1D4A-488B-84B8-A85BC0B84522}" dt="2024-12-20T20:27:56.930" v="171" actId="20577"/>
          <ac:spMkLst>
            <pc:docMk/>
            <pc:sldMk cId="279676611" sldId="459"/>
            <ac:spMk id="3" creationId="{BD110DD1-189F-3132-6536-FD0FED0DBB20}"/>
          </ac:spMkLst>
        </pc:spChg>
      </pc:sldChg>
      <pc:sldChg chg="modSp mod">
        <pc:chgData name="Hannah Meador" userId="ef01e8ab-3197-48c7-9d5f-9ec49ef1e0bc" providerId="ADAL" clId="{7069FA8E-1D4A-488B-84B8-A85BC0B84522}" dt="2024-12-20T20:28:25.638" v="197" actId="20577"/>
        <pc:sldMkLst>
          <pc:docMk/>
          <pc:sldMk cId="438691102" sldId="460"/>
        </pc:sldMkLst>
        <pc:spChg chg="mod">
          <ac:chgData name="Hannah Meador" userId="ef01e8ab-3197-48c7-9d5f-9ec49ef1e0bc" providerId="ADAL" clId="{7069FA8E-1D4A-488B-84B8-A85BC0B84522}" dt="2024-12-20T20:28:25.638" v="197" actId="20577"/>
          <ac:spMkLst>
            <pc:docMk/>
            <pc:sldMk cId="438691102" sldId="460"/>
            <ac:spMk id="3" creationId="{BFC593FC-609A-5BEC-2153-38AB7E70AD62}"/>
          </ac:spMkLst>
        </pc:spChg>
      </pc:sldChg>
      <pc:sldChg chg="modSp mod">
        <pc:chgData name="Hannah Meador" userId="ef01e8ab-3197-48c7-9d5f-9ec49ef1e0bc" providerId="ADAL" clId="{7069FA8E-1D4A-488B-84B8-A85BC0B84522}" dt="2024-12-20T20:28:44.039" v="200" actId="20577"/>
        <pc:sldMkLst>
          <pc:docMk/>
          <pc:sldMk cId="587568109" sldId="462"/>
        </pc:sldMkLst>
        <pc:spChg chg="mod">
          <ac:chgData name="Hannah Meador" userId="ef01e8ab-3197-48c7-9d5f-9ec49ef1e0bc" providerId="ADAL" clId="{7069FA8E-1D4A-488B-84B8-A85BC0B84522}" dt="2024-12-20T20:28:44.039" v="200" actId="20577"/>
          <ac:spMkLst>
            <pc:docMk/>
            <pc:sldMk cId="587568109" sldId="462"/>
            <ac:spMk id="2" creationId="{57A7DCB3-FB2B-24AA-DA3C-1881E01644D1}"/>
          </ac:spMkLst>
        </pc:spChg>
      </pc:sldChg>
      <pc:sldChg chg="modSp mod">
        <pc:chgData name="Hannah Meador" userId="ef01e8ab-3197-48c7-9d5f-9ec49ef1e0bc" providerId="ADAL" clId="{7069FA8E-1D4A-488B-84B8-A85BC0B84522}" dt="2024-12-20T20:28:47.733" v="203" actId="20577"/>
        <pc:sldMkLst>
          <pc:docMk/>
          <pc:sldMk cId="3517194199" sldId="463"/>
        </pc:sldMkLst>
        <pc:spChg chg="mod">
          <ac:chgData name="Hannah Meador" userId="ef01e8ab-3197-48c7-9d5f-9ec49ef1e0bc" providerId="ADAL" clId="{7069FA8E-1D4A-488B-84B8-A85BC0B84522}" dt="2024-12-20T20:28:47.733" v="203" actId="20577"/>
          <ac:spMkLst>
            <pc:docMk/>
            <pc:sldMk cId="3517194199" sldId="463"/>
            <ac:spMk id="2" creationId="{F9786BFC-2A6B-F645-63CE-872C057119B2}"/>
          </ac:spMkLst>
        </pc:spChg>
      </pc:sldChg>
      <pc:sldChg chg="modSp mod">
        <pc:chgData name="Hannah Meador" userId="ef01e8ab-3197-48c7-9d5f-9ec49ef1e0bc" providerId="ADAL" clId="{7069FA8E-1D4A-488B-84B8-A85BC0B84522}" dt="2025-01-02T21:08:32.983" v="2888" actId="115"/>
        <pc:sldMkLst>
          <pc:docMk/>
          <pc:sldMk cId="927833244" sldId="464"/>
        </pc:sldMkLst>
        <pc:spChg chg="mod">
          <ac:chgData name="Hannah Meador" userId="ef01e8ab-3197-48c7-9d5f-9ec49ef1e0bc" providerId="ADAL" clId="{7069FA8E-1D4A-488B-84B8-A85BC0B84522}" dt="2025-01-02T21:08:32.983" v="2888" actId="115"/>
          <ac:spMkLst>
            <pc:docMk/>
            <pc:sldMk cId="927833244" sldId="464"/>
            <ac:spMk id="2" creationId="{B90829F6-883A-5EAB-3FB8-3F92845ABC54}"/>
          </ac:spMkLst>
        </pc:spChg>
      </pc:sldChg>
      <pc:sldChg chg="modSp add mod">
        <pc:chgData name="Hannah Meador" userId="ef01e8ab-3197-48c7-9d5f-9ec49ef1e0bc" providerId="ADAL" clId="{7069FA8E-1D4A-488B-84B8-A85BC0B84522}" dt="2024-12-23T16:55:40.681" v="2666" actId="1076"/>
        <pc:sldMkLst>
          <pc:docMk/>
          <pc:sldMk cId="1948795217" sldId="472"/>
        </pc:sldMkLst>
        <pc:spChg chg="mod">
          <ac:chgData name="Hannah Meador" userId="ef01e8ab-3197-48c7-9d5f-9ec49ef1e0bc" providerId="ADAL" clId="{7069FA8E-1D4A-488B-84B8-A85BC0B84522}" dt="2024-12-23T16:55:40.681" v="2666" actId="1076"/>
          <ac:spMkLst>
            <pc:docMk/>
            <pc:sldMk cId="1948795217" sldId="472"/>
            <ac:spMk id="2" creationId="{64A22265-2928-0D06-0814-D0D48A55488A}"/>
          </ac:spMkLst>
        </pc:spChg>
      </pc:sldChg>
      <pc:sldChg chg="addSp delSp modSp mod modClrScheme chgLayout">
        <pc:chgData name="Hannah Meador" userId="ef01e8ab-3197-48c7-9d5f-9ec49ef1e0bc" providerId="ADAL" clId="{7069FA8E-1D4A-488B-84B8-A85BC0B84522}" dt="2025-01-02T17:54:06.766" v="2886" actId="1076"/>
        <pc:sldMkLst>
          <pc:docMk/>
          <pc:sldMk cId="0" sldId="473"/>
        </pc:sldMkLst>
        <pc:spChg chg="mod ord">
          <ac:chgData name="Hannah Meador" userId="ef01e8ab-3197-48c7-9d5f-9ec49ef1e0bc" providerId="ADAL" clId="{7069FA8E-1D4A-488B-84B8-A85BC0B84522}" dt="2025-01-02T17:54:06.766" v="2886" actId="1076"/>
          <ac:spMkLst>
            <pc:docMk/>
            <pc:sldMk cId="0" sldId="473"/>
            <ac:spMk id="14349" creationId="{DC50F6D5-EA0A-4E35-924E-C1FAC3CF69E9}"/>
          </ac:spMkLst>
        </pc:spChg>
      </pc:sldChg>
      <pc:sldMasterChg chg="delSldLayout">
        <pc:chgData name="Hannah Meador" userId="ef01e8ab-3197-48c7-9d5f-9ec49ef1e0bc" providerId="ADAL" clId="{7069FA8E-1D4A-488B-84B8-A85BC0B84522}" dt="2025-01-02T17:53:30.065" v="2851" actId="47"/>
        <pc:sldMasterMkLst>
          <pc:docMk/>
          <pc:sldMasterMk cId="436104918" sldId="2147483677"/>
        </pc:sldMasterMkLst>
        <pc:sldLayoutChg chg="del">
          <pc:chgData name="Hannah Meador" userId="ef01e8ab-3197-48c7-9d5f-9ec49ef1e0bc" providerId="ADAL" clId="{7069FA8E-1D4A-488B-84B8-A85BC0B84522}" dt="2025-01-02T17:53:30.065" v="2851" actId="47"/>
          <pc:sldLayoutMkLst>
            <pc:docMk/>
            <pc:sldMasterMk cId="436104918" sldId="2147483677"/>
            <pc:sldLayoutMk cId="2428927346" sldId="2147483695"/>
          </pc:sldLayoutMkLst>
        </pc:sldLayoutChg>
      </pc:sldMasterChg>
    </pc:docChg>
  </pc:docChgLst>
</pc:chgInfo>
</file>

<file path=ppt/comments/modernComment_107_0.xml><?xml version="1.0" encoding="utf-8"?>
<p188:cmLst xmlns:a="http://schemas.openxmlformats.org/drawingml/2006/main" xmlns:r="http://schemas.openxmlformats.org/officeDocument/2006/relationships" xmlns:p188="http://schemas.microsoft.com/office/powerpoint/2018/8/main">
  <p188:cm id="{9BF19444-2DD1-6941-B083-34C98B43873E}" authorId="{83FA7578-70AE-CBC1-D851-7D4CA5FBD73E}" created="2025-01-10T18:44:50.165">
    <pc:sldMkLst xmlns:pc="http://schemas.microsoft.com/office/powerpoint/2013/main/command">
      <pc:docMk/>
      <pc:sldMk cId="0" sldId="263"/>
    </pc:sldMkLst>
    <p188:txBody>
      <a:bodyPr/>
      <a:lstStyle/>
      <a:p>
        <a:r>
          <a:rPr lang="en-US"/>
          <a:t>reccomend adding the PBP ppt background template to this</a:t>
        </a:r>
      </a:p>
    </p188:txBody>
  </p188:cm>
  <p188:cm id="{B0169AE3-6CCC-AA42-8989-819DE5E2B148}" authorId="{83FA7578-70AE-CBC1-D851-7D4CA5FBD73E}" created="2025-01-10T18:45:50.177">
    <ac:deMkLst xmlns:ac="http://schemas.microsoft.com/office/drawing/2013/main/command">
      <pc:docMk xmlns:pc="http://schemas.microsoft.com/office/powerpoint/2013/main/command"/>
      <pc:sldMk xmlns:pc="http://schemas.microsoft.com/office/powerpoint/2013/main/command" cId="0" sldId="263"/>
      <ac:spMk id="6178" creationId="{F64D22E8-28AA-4B61-8BAA-DDAADC3CF8C1}"/>
    </ac:deMkLst>
    <p188:txBody>
      <a:bodyPr/>
      <a:lstStyle/>
      <a:p>
        <a:r>
          <a:rPr lang="en-US"/>
          <a:t>Changed her to they/them</a:t>
        </a:r>
      </a:p>
    </p188:txBody>
  </p188:cm>
</p188:cmLst>
</file>

<file path=ppt/comments/modernComment_112_7C2926CC.xml><?xml version="1.0" encoding="utf-8"?>
<p188:cmLst xmlns:a="http://schemas.openxmlformats.org/drawingml/2006/main" xmlns:r="http://schemas.openxmlformats.org/officeDocument/2006/relationships" xmlns:p188="http://schemas.microsoft.com/office/powerpoint/2018/8/main">
  <p188:cm id="{DA861F3B-D79A-284E-B664-5854EDF02BAE}" authorId="{83FA7578-70AE-CBC1-D851-7D4CA5FBD73E}" created="2025-01-10T18:39:50.758">
    <ac:deMkLst xmlns:ac="http://schemas.microsoft.com/office/drawing/2013/main/command">
      <pc:docMk xmlns:pc="http://schemas.microsoft.com/office/powerpoint/2013/main/command"/>
      <pc:sldMk xmlns:pc="http://schemas.microsoft.com/office/powerpoint/2013/main/command" cId="2083071692" sldId="274"/>
      <ac:spMk id="8" creationId="{4A1684E3-E966-6CAF-1B53-030CB7D546A9}"/>
    </ac:deMkLst>
    <p188:txBody>
      <a:bodyPr/>
      <a:lstStyle/>
      <a:p>
        <a:r>
          <a:rPr lang="en-US"/>
          <a:t>Added periods for complete sentences</a:t>
        </a:r>
      </a:p>
    </p188:txBody>
  </p188:cm>
</p188:cmLst>
</file>

<file path=ppt/comments/modernComment_114_8BAF2475.xml><?xml version="1.0" encoding="utf-8"?>
<p188:cmLst xmlns:a="http://schemas.openxmlformats.org/drawingml/2006/main" xmlns:r="http://schemas.openxmlformats.org/officeDocument/2006/relationships" xmlns:p188="http://schemas.microsoft.com/office/powerpoint/2018/8/main">
  <p188:cm id="{B81B652D-99E6-6C44-A763-6FA154665001}" authorId="{83FA7578-70AE-CBC1-D851-7D4CA5FBD73E}" created="2025-01-10T18:40:41.896">
    <ac:deMkLst xmlns:ac="http://schemas.microsoft.com/office/drawing/2013/main/command">
      <pc:docMk xmlns:pc="http://schemas.microsoft.com/office/powerpoint/2013/main/command"/>
      <pc:sldMk xmlns:pc="http://schemas.microsoft.com/office/powerpoint/2013/main/command" cId="2343511157" sldId="276"/>
      <ac:spMk id="6" creationId="{82BEE156-54C0-8981-7961-70C47EC5783F}"/>
    </ac:deMkLst>
    <p188:txBody>
      <a:bodyPr/>
      <a:lstStyle/>
      <a:p>
        <a:r>
          <a:rPr lang="en-US"/>
          <a:t>Added periods and spelled out VPFH</a:t>
        </a:r>
      </a:p>
    </p188:txBody>
  </p188:cm>
</p188:cmLst>
</file>

<file path=ppt/comments/modernComment_115_F3CC256D.xml><?xml version="1.0" encoding="utf-8"?>
<p188:cmLst xmlns:a="http://schemas.openxmlformats.org/drawingml/2006/main" xmlns:r="http://schemas.openxmlformats.org/officeDocument/2006/relationships" xmlns:p188="http://schemas.microsoft.com/office/powerpoint/2018/8/main">
  <p188:cm id="{BC697CB3-2DCE-5540-A053-851B15C63000}" authorId="{83FA7578-70AE-CBC1-D851-7D4CA5FBD73E}" created="2025-01-10T18:35:45.162">
    <ac:deMkLst xmlns:ac="http://schemas.microsoft.com/office/drawing/2013/main/command">
      <pc:docMk xmlns:pc="http://schemas.microsoft.com/office/powerpoint/2013/main/command"/>
      <pc:sldMk xmlns:pc="http://schemas.microsoft.com/office/powerpoint/2013/main/command" cId="4090242413" sldId="277"/>
      <ac:spMk id="4" creationId="{8896B978-A79B-D535-8D4C-C1AEA232A6A3}"/>
    </ac:deMkLst>
    <p188:txBody>
      <a:bodyPr/>
      <a:lstStyle/>
      <a:p>
        <a:r>
          <a:rPr lang="en-US"/>
          <a:t>Spelled out VPO. I’m sure they know the term but just to be sure :)</a:t>
        </a:r>
      </a:p>
    </p188:txBody>
  </p188:cm>
</p188:cmLst>
</file>

<file path=ppt/comments/modernComment_11A_557F03EB.xml><?xml version="1.0" encoding="utf-8"?>
<p188:cmLst xmlns:a="http://schemas.openxmlformats.org/drawingml/2006/main" xmlns:r="http://schemas.openxmlformats.org/officeDocument/2006/relationships" xmlns:p188="http://schemas.microsoft.com/office/powerpoint/2018/8/main">
  <p188:cm id="{4F779DC5-E4CF-3D4B-9CD5-0F2286FF04AD}" authorId="{83FA7578-70AE-CBC1-D851-7D4CA5FBD73E}" created="2025-01-10T18:37:16.875">
    <ac:deMkLst xmlns:ac="http://schemas.microsoft.com/office/drawing/2013/main/command">
      <pc:docMk xmlns:pc="http://schemas.microsoft.com/office/powerpoint/2013/main/command"/>
      <pc:sldMk xmlns:pc="http://schemas.microsoft.com/office/powerpoint/2013/main/command" cId="1434387435" sldId="282"/>
      <ac:spMk id="5" creationId="{2F5EC92E-3386-B1BC-5271-86A8B5268820}"/>
    </ac:deMkLst>
    <p188:txBody>
      <a:bodyPr/>
      <a:lstStyle/>
      <a:p>
        <a:r>
          <a:rPr lang="en-US"/>
          <a:t>Spelled out names in front of acronyms</a:t>
        </a:r>
      </a:p>
    </p188:txBody>
  </p188:cm>
</p188:cmLst>
</file>

<file path=ppt/comments/modernComment_120_248C692B.xml><?xml version="1.0" encoding="utf-8"?>
<p188:cmLst xmlns:a="http://schemas.openxmlformats.org/drawingml/2006/main" xmlns:r="http://schemas.openxmlformats.org/officeDocument/2006/relationships" xmlns:p188="http://schemas.microsoft.com/office/powerpoint/2018/8/main">
  <p188:cm id="{8298ADAC-422E-EA4D-94D9-65D0E26CFCFE}" authorId="{83FA7578-70AE-CBC1-D851-7D4CA5FBD73E}" created="2025-01-10T18:38:58.067">
    <ac:deMkLst xmlns:ac="http://schemas.microsoft.com/office/drawing/2013/main/command">
      <pc:docMk xmlns:pc="http://schemas.microsoft.com/office/powerpoint/2013/main/command"/>
      <pc:sldMk xmlns:pc="http://schemas.microsoft.com/office/powerpoint/2013/main/command" cId="613181739" sldId="288"/>
      <ac:graphicFrameMk id="8" creationId="{B8DCFD74-C130-978A-C6F1-53C793062542}"/>
    </ac:deMkLst>
    <p188:txBody>
      <a:bodyPr/>
      <a:lstStyle/>
      <a:p>
        <a:r>
          <a:rPr lang="en-US"/>
          <a:t>Added periods to each complete sentence</a:t>
        </a:r>
      </a:p>
    </p188:txBody>
  </p188:cm>
</p188:cmLst>
</file>

<file path=ppt/comments/modernComment_169_747D147E.xml><?xml version="1.0" encoding="utf-8"?>
<p188:cmLst xmlns:a="http://schemas.openxmlformats.org/drawingml/2006/main" xmlns:r="http://schemas.openxmlformats.org/officeDocument/2006/relationships" xmlns:p188="http://schemas.microsoft.com/office/powerpoint/2018/8/main">
  <p188:cm id="{3B600DA4-857C-4954-9CF8-5971E5EADE85}" authorId="{E3F0F394-98EB-0554-A3C2-FFD6929A13C4}" created="2025-01-02T21:32:54.580">
    <pc:sldMkLst xmlns:pc="http://schemas.microsoft.com/office/powerpoint/2013/main/command">
      <pc:docMk/>
      <pc:sldMk cId="1954354302" sldId="361"/>
    </pc:sldMkLst>
    <p188:txBody>
      <a:bodyPr/>
      <a:lstStyle/>
      <a:p>
        <a:r>
          <a:rPr lang="en-US"/>
          <a:t>@MarCom friends - if there is a better way to upload a screenshot of the DL job description, let me know!</a:t>
        </a:r>
      </a:p>
    </p188:txBody>
  </p188:cm>
</p188:cmLst>
</file>

<file path=ppt/comments/modernComment_16F_9C4B64A.xml><?xml version="1.0" encoding="utf-8"?>
<p188:cmLst xmlns:a="http://schemas.openxmlformats.org/drawingml/2006/main" xmlns:r="http://schemas.openxmlformats.org/officeDocument/2006/relationships" xmlns:p188="http://schemas.microsoft.com/office/powerpoint/2018/8/main">
  <p188:cm id="{771A7C37-7022-304A-857E-2A7B41214379}" authorId="{83FA7578-70AE-CBC1-D851-7D4CA5FBD73E}" created="2025-01-10T21:02:40.215">
    <pc:sldMkLst xmlns:pc="http://schemas.microsoft.com/office/powerpoint/2013/main/command">
      <pc:docMk/>
      <pc:sldMk cId="163886666" sldId="367"/>
    </pc:sldMkLst>
    <p188:txBody>
      <a:bodyPr/>
      <a:lstStyle/>
      <a:p>
        <a:r>
          <a:rPr lang="en-US"/>
          <a:t>Spelled out LNC since this is one of the first times referenced</a:t>
        </a:r>
      </a:p>
    </p188:txBody>
  </p188:cm>
</p188:cmLst>
</file>

<file path=ppt/comments/modernComment_17C_39937AEB.xml><?xml version="1.0" encoding="utf-8"?>
<p188:cmLst xmlns:a="http://schemas.openxmlformats.org/drawingml/2006/main" xmlns:r="http://schemas.openxmlformats.org/officeDocument/2006/relationships" xmlns:p188="http://schemas.microsoft.com/office/powerpoint/2018/8/main">
  <p188:cm id="{228F76BD-2C09-1849-82A4-A022D0ABE254}" authorId="{83FA7578-70AE-CBC1-D851-7D4CA5FBD73E}" created="2025-01-10T21:04:29.170">
    <ac:deMkLst xmlns:ac="http://schemas.microsoft.com/office/drawing/2013/main/command">
      <pc:docMk xmlns:pc="http://schemas.microsoft.com/office/powerpoint/2013/main/command"/>
      <pc:sldMk xmlns:pc="http://schemas.microsoft.com/office/powerpoint/2013/main/command" cId="965966571" sldId="380"/>
      <ac:spMk id="5" creationId="{A642E9E9-1432-EAFA-16B0-BFF1B883EE05}"/>
    </ac:deMkLst>
    <p188:txBody>
      <a:bodyPr/>
      <a:lstStyle/>
      <a:p>
        <a:r>
          <a:rPr lang="en-US"/>
          <a:t>Adding periods when complete sentences</a:t>
        </a:r>
      </a:p>
    </p188:txBody>
  </p188:cm>
</p188:cmLst>
</file>

<file path=ppt/comments/modernComment_199_1E716BE5.xml><?xml version="1.0" encoding="utf-8"?>
<p188:cmLst xmlns:a="http://schemas.openxmlformats.org/drawingml/2006/main" xmlns:r="http://schemas.openxmlformats.org/officeDocument/2006/relationships" xmlns:p188="http://schemas.microsoft.com/office/powerpoint/2018/8/main">
  <p188:cm id="{47C9CA33-A740-394C-BBF3-F4506BE9E68C}" authorId="{83FA7578-70AE-CBC1-D851-7D4CA5FBD73E}" created="2025-01-10T18:42:36.415">
    <pc:sldMkLst xmlns:pc="http://schemas.microsoft.com/office/powerpoint/2013/main/command">
      <pc:docMk/>
      <pc:sldMk cId="510749669" sldId="409"/>
    </pc:sldMkLst>
    <p188:txBody>
      <a:bodyPr/>
      <a:lstStyle/>
      <a:p>
        <a:r>
          <a:rPr lang="en-US"/>
          <a:t>Spelled out dmf</a:t>
        </a:r>
      </a:p>
    </p188:txBody>
  </p188:cm>
</p188:cmLst>
</file>

<file path=ppt/comments/modernComment_19F_64812F3E.xml><?xml version="1.0" encoding="utf-8"?>
<p188:cmLst xmlns:a="http://schemas.openxmlformats.org/drawingml/2006/main" xmlns:r="http://schemas.openxmlformats.org/officeDocument/2006/relationships" xmlns:p188="http://schemas.microsoft.com/office/powerpoint/2018/8/main">
  <p188:cm id="{6E83E1B3-6D2E-694C-BADD-2902990ECDBE}" authorId="{83FA7578-70AE-CBC1-D851-7D4CA5FBD73E}" created="2025-01-10T18:47:59.560">
    <pc:sldMkLst xmlns:pc="http://schemas.microsoft.com/office/powerpoint/2013/main/command">
      <pc:docMk/>
      <pc:sldMk cId="1686187838" sldId="415"/>
    </pc:sldMkLst>
    <p188:txBody>
      <a:bodyPr/>
      <a:lstStyle/>
      <a:p>
        <a:r>
          <a:rPr lang="en-US"/>
          <a:t>Changed she to they</a:t>
        </a:r>
      </a:p>
    </p188:txBody>
  </p188:cm>
</p188:cmLst>
</file>

<file path=ppt/comments/modernComment_1B4_85F48FD1.xml><?xml version="1.0" encoding="utf-8"?>
<p188:cmLst xmlns:a="http://schemas.openxmlformats.org/drawingml/2006/main" xmlns:r="http://schemas.openxmlformats.org/officeDocument/2006/relationships" xmlns:p188="http://schemas.microsoft.com/office/powerpoint/2018/8/main">
  <p188:cm id="{13A6B64E-5239-1F4C-A23C-EEBA2FE7CE12}" authorId="{83FA7578-70AE-CBC1-D851-7D4CA5FBD73E}" created="2025-01-10T18:34:12.582">
    <pc:sldMkLst xmlns:pc="http://schemas.microsoft.com/office/powerpoint/2013/main/command">
      <pc:docMk/>
      <pc:sldMk cId="2247397329" sldId="436"/>
    </pc:sldMkLst>
    <p188:txBody>
      <a:bodyPr/>
      <a:lstStyle/>
      <a:p>
        <a:r>
          <a:rPr lang="en-US"/>
          <a:t>Fixed spacing, stylized names and added chapter to match with other pets.</a:t>
        </a:r>
      </a:p>
    </p188:txBody>
  </p188:cm>
</p188:cmLst>
</file>

<file path=ppt/comments/modernComment_1C1_0.xml><?xml version="1.0" encoding="utf-8"?>
<p188:cmLst xmlns:a="http://schemas.openxmlformats.org/drawingml/2006/main" xmlns:r="http://schemas.openxmlformats.org/officeDocument/2006/relationships" xmlns:p188="http://schemas.microsoft.com/office/powerpoint/2018/8/main">
  <p188:cm id="{73F272B9-7188-8849-927C-ADDBD393C20B}" authorId="{83FA7578-70AE-CBC1-D851-7D4CA5FBD73E}" created="2025-01-10T18:49:05.238">
    <pc:sldMkLst xmlns:pc="http://schemas.microsoft.com/office/powerpoint/2013/main/command">
      <pc:docMk/>
      <pc:sldMk cId="0" sldId="449"/>
    </pc:sldMkLst>
    <p188:txBody>
      <a:bodyPr/>
      <a:lstStyle/>
      <a:p>
        <a:r>
          <a:rPr lang="en-US"/>
          <a:t>Changed she/her to they/their</a:t>
        </a:r>
      </a:p>
    </p188:txBody>
  </p188:cm>
</p188:cmLst>
</file>

<file path=ppt/comments/modernComment_1C4_F2D7B7D8.xml><?xml version="1.0" encoding="utf-8"?>
<p188:cmLst xmlns:a="http://schemas.openxmlformats.org/drawingml/2006/main" xmlns:r="http://schemas.openxmlformats.org/officeDocument/2006/relationships" xmlns:p188="http://schemas.microsoft.com/office/powerpoint/2018/8/main">
  <p188:cm id="{3A327242-CFD3-814D-8325-4F682A53E668}" authorId="{83FA7578-70AE-CBC1-D851-7D4CA5FBD73E}" created="2025-01-10T18:50:11.866">
    <pc:sldMkLst xmlns:pc="http://schemas.microsoft.com/office/powerpoint/2013/main/command">
      <pc:docMk/>
      <pc:sldMk cId="4074223576" sldId="452"/>
    </pc:sldMkLst>
    <p188:txBody>
      <a:bodyPr/>
      <a:lstStyle/>
      <a:p>
        <a:r>
          <a:rPr lang="en-US"/>
          <a:t>Changed she to they</a:t>
        </a:r>
      </a:p>
    </p188:txBody>
  </p188:cm>
</p188:cmLst>
</file>

<file path=ppt/comments/modernComment_1C5_BE77673C.xml><?xml version="1.0" encoding="utf-8"?>
<p188:cmLst xmlns:a="http://schemas.openxmlformats.org/drawingml/2006/main" xmlns:r="http://schemas.openxmlformats.org/officeDocument/2006/relationships" xmlns:p188="http://schemas.microsoft.com/office/powerpoint/2018/8/main">
  <p188:cm id="{B9E24A07-63FF-AD4B-9D72-BA53EC3ACD6E}" authorId="{83FA7578-70AE-CBC1-D851-7D4CA5FBD73E}" created="2025-01-10T18:51:11.010">
    <pc:sldMkLst xmlns:pc="http://schemas.microsoft.com/office/powerpoint/2013/main/command">
      <pc:docMk/>
      <pc:sldMk cId="3195496252" sldId="453"/>
    </pc:sldMkLst>
    <p188:txBody>
      <a:bodyPr/>
      <a:lstStyle/>
      <a:p>
        <a:r>
          <a:rPr lang="en-US"/>
          <a:t>Changed to she/her to they/them</a:t>
        </a:r>
      </a:p>
    </p188:txBody>
  </p188:cm>
</p188:cmLst>
</file>

<file path=ppt/comments/modernComment_1D9_0.xml><?xml version="1.0" encoding="utf-8"?>
<p188:cmLst xmlns:a="http://schemas.openxmlformats.org/drawingml/2006/main" xmlns:r="http://schemas.openxmlformats.org/officeDocument/2006/relationships" xmlns:p188="http://schemas.microsoft.com/office/powerpoint/2018/8/main">
  <p188:cm id="{2E7C0CB0-0037-F549-B1AA-358E73EE044E}" authorId="{83FA7578-70AE-CBC1-D851-7D4CA5FBD73E}" created="2025-01-10T18:47:07.224">
    <ac:deMkLst xmlns:ac="http://schemas.microsoft.com/office/drawing/2013/main/command">
      <pc:docMk xmlns:pc="http://schemas.microsoft.com/office/powerpoint/2013/main/command"/>
      <pc:sldMk xmlns:pc="http://schemas.microsoft.com/office/powerpoint/2013/main/command" cId="0" sldId="473"/>
      <ac:spMk id="6171" creationId="{F6DBA254-6D5F-4913-B2C9-69F162495AE2}"/>
    </ac:deMkLst>
    <p188:txBody>
      <a:bodyPr/>
      <a:lstStyle/>
      <a:p>
        <a:r>
          <a:rPr lang="en-US"/>
          <a:t>Changed her to their</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6E9E35-83F7-479F-A0E6-6C12289D606F}" type="doc">
      <dgm:prSet loTypeId="urn:microsoft.com/office/officeart/2005/8/layout/process5" loCatId="process" qsTypeId="urn:microsoft.com/office/officeart/2005/8/quickstyle/simple1" qsCatId="simple" csTypeId="urn:microsoft.com/office/officeart/2005/8/colors/accent1_2" csCatId="accent1" phldr="1"/>
      <dgm:spPr/>
    </dgm:pt>
    <dgm:pt modelId="{8755BB84-293A-420C-B136-D114B99546E5}">
      <dgm:prSet phldrT="[Text]" custT="1"/>
      <dgm:spPr>
        <a:solidFill>
          <a:schemeClr val="tx2"/>
        </a:solidFill>
      </dgm:spPr>
      <dgm:t>
        <a:bodyPr/>
        <a:lstStyle/>
        <a:p>
          <a:r>
            <a:rPr lang="en-US" sz="3200" dirty="0">
              <a:latin typeface="Gotham Book"/>
            </a:rPr>
            <a:t>Collaborate with Exec and the Chapter Leadership Team (CLT) to list all activities.</a:t>
          </a:r>
        </a:p>
      </dgm:t>
    </dgm:pt>
    <dgm:pt modelId="{EB60E538-42C8-435D-9775-F155B8EB5989}" type="parTrans" cxnId="{4B972F28-F259-4F3F-A2D9-33F2906566DB}">
      <dgm:prSet/>
      <dgm:spPr/>
      <dgm:t>
        <a:bodyPr/>
        <a:lstStyle/>
        <a:p>
          <a:endParaRPr lang="en-US"/>
        </a:p>
      </dgm:t>
    </dgm:pt>
    <dgm:pt modelId="{707F4B09-7E3E-4440-AD5A-B2E826635B0C}" type="sibTrans" cxnId="{4B972F28-F259-4F3F-A2D9-33F2906566DB}">
      <dgm:prSet/>
      <dgm:spPr>
        <a:solidFill>
          <a:schemeClr val="accent1"/>
        </a:solidFill>
      </dgm:spPr>
      <dgm:t>
        <a:bodyPr/>
        <a:lstStyle/>
        <a:p>
          <a:endParaRPr lang="en-US"/>
        </a:p>
      </dgm:t>
    </dgm:pt>
    <dgm:pt modelId="{8E7D6BA4-372E-4CF6-9812-BB5E88DC6F70}">
      <dgm:prSet phldrT="[Text]" custT="1"/>
      <dgm:spPr>
        <a:solidFill>
          <a:schemeClr val="tx2"/>
        </a:solidFill>
      </dgm:spPr>
      <dgm:t>
        <a:bodyPr/>
        <a:lstStyle/>
        <a:p>
          <a:r>
            <a:rPr lang="en-US" sz="2800" dirty="0">
              <a:latin typeface="Gotham Book"/>
            </a:rPr>
            <a:t>Estimate time commitment required for each activity and prioritize them by level of importance.</a:t>
          </a:r>
        </a:p>
      </dgm:t>
    </dgm:pt>
    <dgm:pt modelId="{E983461C-DB67-4B84-AE6A-682DB401E7DE}" type="parTrans" cxnId="{A73E9EA9-20E6-4AE7-A0EF-AA5531634E58}">
      <dgm:prSet/>
      <dgm:spPr/>
      <dgm:t>
        <a:bodyPr/>
        <a:lstStyle/>
        <a:p>
          <a:endParaRPr lang="en-US"/>
        </a:p>
      </dgm:t>
    </dgm:pt>
    <dgm:pt modelId="{DA801D58-FF9D-464B-9F2D-219768E062D7}" type="sibTrans" cxnId="{A73E9EA9-20E6-4AE7-A0EF-AA5531634E58}">
      <dgm:prSet/>
      <dgm:spPr>
        <a:solidFill>
          <a:schemeClr val="accent1"/>
        </a:solidFill>
      </dgm:spPr>
      <dgm:t>
        <a:bodyPr/>
        <a:lstStyle/>
        <a:p>
          <a:endParaRPr lang="en-US"/>
        </a:p>
      </dgm:t>
    </dgm:pt>
    <dgm:pt modelId="{B5439F97-9638-44A1-913B-25E263B1D66C}">
      <dgm:prSet phldrT="[Text]" custT="1"/>
      <dgm:spPr>
        <a:solidFill>
          <a:schemeClr val="tx2"/>
        </a:solidFill>
      </dgm:spPr>
      <dgm:t>
        <a:bodyPr/>
        <a:lstStyle/>
        <a:p>
          <a:r>
            <a:rPr lang="en-US" sz="2800" dirty="0">
              <a:latin typeface="Gotham Book"/>
            </a:rPr>
            <a:t>Add up all possible points for the semester and decide on a reasonable level of participation for the average chapter member.</a:t>
          </a:r>
        </a:p>
      </dgm:t>
    </dgm:pt>
    <dgm:pt modelId="{DF279EEE-A110-4816-A8B0-9995C9ED4E97}" type="parTrans" cxnId="{B4AA9BF4-ACC3-46AD-8737-1E28BCC56681}">
      <dgm:prSet/>
      <dgm:spPr/>
      <dgm:t>
        <a:bodyPr/>
        <a:lstStyle/>
        <a:p>
          <a:endParaRPr lang="en-US"/>
        </a:p>
      </dgm:t>
    </dgm:pt>
    <dgm:pt modelId="{118825ED-6056-4ED1-9842-57E2C26D6B45}" type="sibTrans" cxnId="{B4AA9BF4-ACC3-46AD-8737-1E28BCC56681}">
      <dgm:prSet/>
      <dgm:spPr>
        <a:solidFill>
          <a:schemeClr val="accent1"/>
        </a:solidFill>
      </dgm:spPr>
      <dgm:t>
        <a:bodyPr/>
        <a:lstStyle/>
        <a:p>
          <a:endParaRPr lang="en-US"/>
        </a:p>
      </dgm:t>
    </dgm:pt>
    <dgm:pt modelId="{F626B3B3-3D1F-410C-9081-C3980C01DC74}">
      <dgm:prSet custT="1"/>
      <dgm:spPr>
        <a:solidFill>
          <a:schemeClr val="tx2"/>
        </a:solidFill>
      </dgm:spPr>
      <dgm:t>
        <a:bodyPr/>
        <a:lstStyle/>
        <a:p>
          <a:r>
            <a:rPr lang="en-US" sz="2800" dirty="0">
              <a:latin typeface="Gotham Book"/>
            </a:rPr>
            <a:t>Explain new point system clearly to chapter members at first chapter meetings of the semester or the term.</a:t>
          </a:r>
        </a:p>
      </dgm:t>
    </dgm:pt>
    <dgm:pt modelId="{A4B86293-AE14-4B1F-81A7-47C1FD585519}" type="parTrans" cxnId="{4352866E-20CC-47D6-A660-FAE595C68B0B}">
      <dgm:prSet/>
      <dgm:spPr/>
      <dgm:t>
        <a:bodyPr/>
        <a:lstStyle/>
        <a:p>
          <a:endParaRPr lang="en-US"/>
        </a:p>
      </dgm:t>
    </dgm:pt>
    <dgm:pt modelId="{A42710C8-0F31-460F-80CD-375EFF6B636D}" type="sibTrans" cxnId="{4352866E-20CC-47D6-A660-FAE595C68B0B}">
      <dgm:prSet/>
      <dgm:spPr>
        <a:solidFill>
          <a:schemeClr val="accent1"/>
        </a:solidFill>
      </dgm:spPr>
      <dgm:t>
        <a:bodyPr/>
        <a:lstStyle/>
        <a:p>
          <a:endParaRPr lang="en-US"/>
        </a:p>
      </dgm:t>
    </dgm:pt>
    <dgm:pt modelId="{18DF2468-C972-4A09-9987-A7C710051C2E}">
      <dgm:prSet custT="1"/>
      <dgm:spPr>
        <a:solidFill>
          <a:schemeClr val="tx2"/>
        </a:solidFill>
      </dgm:spPr>
      <dgm:t>
        <a:bodyPr/>
        <a:lstStyle/>
        <a:p>
          <a:r>
            <a:rPr lang="en-US" sz="3200" dirty="0">
              <a:latin typeface="Gotham Book"/>
            </a:rPr>
            <a:t>Update the chapter’s bylaws addendum with updated point system.</a:t>
          </a:r>
        </a:p>
      </dgm:t>
    </dgm:pt>
    <dgm:pt modelId="{8B03BFB2-8C49-436F-9EAA-C78641FCCEA5}" type="parTrans" cxnId="{B36B3CBC-1494-4682-B3D0-89378770C140}">
      <dgm:prSet/>
      <dgm:spPr/>
      <dgm:t>
        <a:bodyPr/>
        <a:lstStyle/>
        <a:p>
          <a:endParaRPr lang="en-US"/>
        </a:p>
      </dgm:t>
    </dgm:pt>
    <dgm:pt modelId="{7E1DE2AE-1C5C-4E87-8EAF-D7B52BE01346}" type="sibTrans" cxnId="{B36B3CBC-1494-4682-B3D0-89378770C140}">
      <dgm:prSet/>
      <dgm:spPr/>
      <dgm:t>
        <a:bodyPr/>
        <a:lstStyle/>
        <a:p>
          <a:endParaRPr lang="en-US"/>
        </a:p>
      </dgm:t>
    </dgm:pt>
    <dgm:pt modelId="{1611E30C-0161-4AA0-A568-9401FF5B96A3}" type="pres">
      <dgm:prSet presAssocID="{616E9E35-83F7-479F-A0E6-6C12289D606F}" presName="diagram" presStyleCnt="0">
        <dgm:presLayoutVars>
          <dgm:dir/>
          <dgm:resizeHandles val="exact"/>
        </dgm:presLayoutVars>
      </dgm:prSet>
      <dgm:spPr/>
    </dgm:pt>
    <dgm:pt modelId="{8BA38B84-F91E-4364-BAC7-BD6915BE7009}" type="pres">
      <dgm:prSet presAssocID="{8755BB84-293A-420C-B136-D114B99546E5}" presName="node" presStyleLbl="node1" presStyleIdx="0" presStyleCnt="5">
        <dgm:presLayoutVars>
          <dgm:bulletEnabled val="1"/>
        </dgm:presLayoutVars>
      </dgm:prSet>
      <dgm:spPr/>
    </dgm:pt>
    <dgm:pt modelId="{45BF9D35-EFD8-47A2-B259-9A3756E8EC65}" type="pres">
      <dgm:prSet presAssocID="{707F4B09-7E3E-4440-AD5A-B2E826635B0C}" presName="sibTrans" presStyleLbl="sibTrans2D1" presStyleIdx="0" presStyleCnt="4"/>
      <dgm:spPr/>
    </dgm:pt>
    <dgm:pt modelId="{7A99F4B0-D394-4DFE-A84B-B07D52BD7FD2}" type="pres">
      <dgm:prSet presAssocID="{707F4B09-7E3E-4440-AD5A-B2E826635B0C}" presName="connectorText" presStyleLbl="sibTrans2D1" presStyleIdx="0" presStyleCnt="4"/>
      <dgm:spPr/>
    </dgm:pt>
    <dgm:pt modelId="{B106B6C9-3BAF-4C9A-BE19-89E81D4C90EF}" type="pres">
      <dgm:prSet presAssocID="{8E7D6BA4-372E-4CF6-9812-BB5E88DC6F70}" presName="node" presStyleLbl="node1" presStyleIdx="1" presStyleCnt="5">
        <dgm:presLayoutVars>
          <dgm:bulletEnabled val="1"/>
        </dgm:presLayoutVars>
      </dgm:prSet>
      <dgm:spPr/>
    </dgm:pt>
    <dgm:pt modelId="{46C37047-BAC3-4288-A3B3-0B7B3B0CD363}" type="pres">
      <dgm:prSet presAssocID="{DA801D58-FF9D-464B-9F2D-219768E062D7}" presName="sibTrans" presStyleLbl="sibTrans2D1" presStyleIdx="1" presStyleCnt="4"/>
      <dgm:spPr/>
    </dgm:pt>
    <dgm:pt modelId="{F5E15116-5A8A-4E45-841A-6B99B47C89D7}" type="pres">
      <dgm:prSet presAssocID="{DA801D58-FF9D-464B-9F2D-219768E062D7}" presName="connectorText" presStyleLbl="sibTrans2D1" presStyleIdx="1" presStyleCnt="4"/>
      <dgm:spPr/>
    </dgm:pt>
    <dgm:pt modelId="{7D1FA346-9ECD-41EF-8118-B2D456EAC7BB}" type="pres">
      <dgm:prSet presAssocID="{B5439F97-9638-44A1-913B-25E263B1D66C}" presName="node" presStyleLbl="node1" presStyleIdx="2" presStyleCnt="5">
        <dgm:presLayoutVars>
          <dgm:bulletEnabled val="1"/>
        </dgm:presLayoutVars>
      </dgm:prSet>
      <dgm:spPr/>
    </dgm:pt>
    <dgm:pt modelId="{D739F8FB-3DF3-4528-8C99-E4F2EDD5CBA4}" type="pres">
      <dgm:prSet presAssocID="{118825ED-6056-4ED1-9842-57E2C26D6B45}" presName="sibTrans" presStyleLbl="sibTrans2D1" presStyleIdx="2" presStyleCnt="4"/>
      <dgm:spPr/>
    </dgm:pt>
    <dgm:pt modelId="{6CB2E646-6CAE-4E9E-96F7-4FC29E3E5BBE}" type="pres">
      <dgm:prSet presAssocID="{118825ED-6056-4ED1-9842-57E2C26D6B45}" presName="connectorText" presStyleLbl="sibTrans2D1" presStyleIdx="2" presStyleCnt="4"/>
      <dgm:spPr/>
    </dgm:pt>
    <dgm:pt modelId="{1FE88EB2-9748-4993-8667-7BFDC03E020F}" type="pres">
      <dgm:prSet presAssocID="{F626B3B3-3D1F-410C-9081-C3980C01DC74}" presName="node" presStyleLbl="node1" presStyleIdx="3" presStyleCnt="5" custLinFactNeighborX="-70075" custLinFactNeighborY="-18388">
        <dgm:presLayoutVars>
          <dgm:bulletEnabled val="1"/>
        </dgm:presLayoutVars>
      </dgm:prSet>
      <dgm:spPr/>
    </dgm:pt>
    <dgm:pt modelId="{A013C211-F7BB-4EBD-B371-AAD74C245E97}" type="pres">
      <dgm:prSet presAssocID="{A42710C8-0F31-460F-80CD-375EFF6B636D}" presName="sibTrans" presStyleLbl="sibTrans2D1" presStyleIdx="3" presStyleCnt="4" custAng="36176" custScaleX="142488" custScaleY="121275" custLinFactNeighborX="364" custLinFactNeighborY="-21455"/>
      <dgm:spPr/>
    </dgm:pt>
    <dgm:pt modelId="{7745C7E8-C448-4489-94BA-4B44DE507D23}" type="pres">
      <dgm:prSet presAssocID="{A42710C8-0F31-460F-80CD-375EFF6B636D}" presName="connectorText" presStyleLbl="sibTrans2D1" presStyleIdx="3" presStyleCnt="4"/>
      <dgm:spPr/>
    </dgm:pt>
    <dgm:pt modelId="{5B7A799B-1D81-4B8E-AAA8-C0E7DF333F6C}" type="pres">
      <dgm:prSet presAssocID="{18DF2468-C972-4A09-9987-A7C710051C2E}" presName="node" presStyleLbl="node1" presStyleIdx="4" presStyleCnt="5" custLinFactNeighborX="-90875" custLinFactNeighborY="-15653">
        <dgm:presLayoutVars>
          <dgm:bulletEnabled val="1"/>
        </dgm:presLayoutVars>
      </dgm:prSet>
      <dgm:spPr/>
    </dgm:pt>
  </dgm:ptLst>
  <dgm:cxnLst>
    <dgm:cxn modelId="{4B972F28-F259-4F3F-A2D9-33F2906566DB}" srcId="{616E9E35-83F7-479F-A0E6-6C12289D606F}" destId="{8755BB84-293A-420C-B136-D114B99546E5}" srcOrd="0" destOrd="0" parTransId="{EB60E538-42C8-435D-9775-F155B8EB5989}" sibTransId="{707F4B09-7E3E-4440-AD5A-B2E826635B0C}"/>
    <dgm:cxn modelId="{1C011C2B-735C-47DD-961B-3DAA78707F68}" type="presOf" srcId="{A42710C8-0F31-460F-80CD-375EFF6B636D}" destId="{A013C211-F7BB-4EBD-B371-AAD74C245E97}" srcOrd="0" destOrd="0" presId="urn:microsoft.com/office/officeart/2005/8/layout/process5"/>
    <dgm:cxn modelId="{BF9C2731-9B5E-450D-949A-E3DC451C4530}" type="presOf" srcId="{8E7D6BA4-372E-4CF6-9812-BB5E88DC6F70}" destId="{B106B6C9-3BAF-4C9A-BE19-89E81D4C90EF}" srcOrd="0" destOrd="0" presId="urn:microsoft.com/office/officeart/2005/8/layout/process5"/>
    <dgm:cxn modelId="{96460364-855A-47AA-9967-BA7F32909DDE}" type="presOf" srcId="{B5439F97-9638-44A1-913B-25E263B1D66C}" destId="{7D1FA346-9ECD-41EF-8118-B2D456EAC7BB}" srcOrd="0" destOrd="0" presId="urn:microsoft.com/office/officeart/2005/8/layout/process5"/>
    <dgm:cxn modelId="{9111A46D-E6B0-4E49-B30A-1AECE2CE4C53}" type="presOf" srcId="{DA801D58-FF9D-464B-9F2D-219768E062D7}" destId="{46C37047-BAC3-4288-A3B3-0B7B3B0CD363}" srcOrd="0" destOrd="0" presId="urn:microsoft.com/office/officeart/2005/8/layout/process5"/>
    <dgm:cxn modelId="{4352866E-20CC-47D6-A660-FAE595C68B0B}" srcId="{616E9E35-83F7-479F-A0E6-6C12289D606F}" destId="{F626B3B3-3D1F-410C-9081-C3980C01DC74}" srcOrd="3" destOrd="0" parTransId="{A4B86293-AE14-4B1F-81A7-47C1FD585519}" sibTransId="{A42710C8-0F31-460F-80CD-375EFF6B636D}"/>
    <dgm:cxn modelId="{CBBF5A53-1946-402D-86F2-56846E2F8332}" type="presOf" srcId="{118825ED-6056-4ED1-9842-57E2C26D6B45}" destId="{D739F8FB-3DF3-4528-8C99-E4F2EDD5CBA4}" srcOrd="0" destOrd="0" presId="urn:microsoft.com/office/officeart/2005/8/layout/process5"/>
    <dgm:cxn modelId="{D9B9BC55-9B29-44C9-BD29-F452410800D5}" type="presOf" srcId="{A42710C8-0F31-460F-80CD-375EFF6B636D}" destId="{7745C7E8-C448-4489-94BA-4B44DE507D23}" srcOrd="1" destOrd="0" presId="urn:microsoft.com/office/officeart/2005/8/layout/process5"/>
    <dgm:cxn modelId="{6AC2947D-8533-4DE5-A85B-52A3C568040A}" type="presOf" srcId="{18DF2468-C972-4A09-9987-A7C710051C2E}" destId="{5B7A799B-1D81-4B8E-AAA8-C0E7DF333F6C}" srcOrd="0" destOrd="0" presId="urn:microsoft.com/office/officeart/2005/8/layout/process5"/>
    <dgm:cxn modelId="{F962E18B-B30E-443E-9211-63E68535B7F4}" type="presOf" srcId="{F626B3B3-3D1F-410C-9081-C3980C01DC74}" destId="{1FE88EB2-9748-4993-8667-7BFDC03E020F}" srcOrd="0" destOrd="0" presId="urn:microsoft.com/office/officeart/2005/8/layout/process5"/>
    <dgm:cxn modelId="{DDB5BF9D-C6BE-4766-B343-E47FFB6F995B}" type="presOf" srcId="{707F4B09-7E3E-4440-AD5A-B2E826635B0C}" destId="{7A99F4B0-D394-4DFE-A84B-B07D52BD7FD2}" srcOrd="1" destOrd="0" presId="urn:microsoft.com/office/officeart/2005/8/layout/process5"/>
    <dgm:cxn modelId="{A73E9EA9-20E6-4AE7-A0EF-AA5531634E58}" srcId="{616E9E35-83F7-479F-A0E6-6C12289D606F}" destId="{8E7D6BA4-372E-4CF6-9812-BB5E88DC6F70}" srcOrd="1" destOrd="0" parTransId="{E983461C-DB67-4B84-AE6A-682DB401E7DE}" sibTransId="{DA801D58-FF9D-464B-9F2D-219768E062D7}"/>
    <dgm:cxn modelId="{A2E278AF-BE80-4C2E-BB83-BC4D9CF080E2}" type="presOf" srcId="{616E9E35-83F7-479F-A0E6-6C12289D606F}" destId="{1611E30C-0161-4AA0-A568-9401FF5B96A3}" srcOrd="0" destOrd="0" presId="urn:microsoft.com/office/officeart/2005/8/layout/process5"/>
    <dgm:cxn modelId="{86F166B7-B7DE-49F2-B024-B957D12370C4}" type="presOf" srcId="{DA801D58-FF9D-464B-9F2D-219768E062D7}" destId="{F5E15116-5A8A-4E45-841A-6B99B47C89D7}" srcOrd="1" destOrd="0" presId="urn:microsoft.com/office/officeart/2005/8/layout/process5"/>
    <dgm:cxn modelId="{B36B3CBC-1494-4682-B3D0-89378770C140}" srcId="{616E9E35-83F7-479F-A0E6-6C12289D606F}" destId="{18DF2468-C972-4A09-9987-A7C710051C2E}" srcOrd="4" destOrd="0" parTransId="{8B03BFB2-8C49-436F-9EAA-C78641FCCEA5}" sibTransId="{7E1DE2AE-1C5C-4E87-8EAF-D7B52BE01346}"/>
    <dgm:cxn modelId="{75E75BC3-F0B4-41A6-9C87-A6286C88F6CC}" type="presOf" srcId="{8755BB84-293A-420C-B136-D114B99546E5}" destId="{8BA38B84-F91E-4364-BAC7-BD6915BE7009}" srcOrd="0" destOrd="0" presId="urn:microsoft.com/office/officeart/2005/8/layout/process5"/>
    <dgm:cxn modelId="{60EB26CC-EB69-44DD-AF59-9546D864B1FC}" type="presOf" srcId="{707F4B09-7E3E-4440-AD5A-B2E826635B0C}" destId="{45BF9D35-EFD8-47A2-B259-9A3756E8EC65}" srcOrd="0" destOrd="0" presId="urn:microsoft.com/office/officeart/2005/8/layout/process5"/>
    <dgm:cxn modelId="{BFC000D6-5F47-479A-B5F5-4F450F96054E}" type="presOf" srcId="{118825ED-6056-4ED1-9842-57E2C26D6B45}" destId="{6CB2E646-6CAE-4E9E-96F7-4FC29E3E5BBE}" srcOrd="1" destOrd="0" presId="urn:microsoft.com/office/officeart/2005/8/layout/process5"/>
    <dgm:cxn modelId="{B4AA9BF4-ACC3-46AD-8737-1E28BCC56681}" srcId="{616E9E35-83F7-479F-A0E6-6C12289D606F}" destId="{B5439F97-9638-44A1-913B-25E263B1D66C}" srcOrd="2" destOrd="0" parTransId="{DF279EEE-A110-4816-A8B0-9995C9ED4E97}" sibTransId="{118825ED-6056-4ED1-9842-57E2C26D6B45}"/>
    <dgm:cxn modelId="{EC4B135B-B5ED-4E4D-B66A-F21CB437A87B}" type="presParOf" srcId="{1611E30C-0161-4AA0-A568-9401FF5B96A3}" destId="{8BA38B84-F91E-4364-BAC7-BD6915BE7009}" srcOrd="0" destOrd="0" presId="urn:microsoft.com/office/officeart/2005/8/layout/process5"/>
    <dgm:cxn modelId="{D8D3BCC2-A5B3-4FE2-99DD-08771CBE70FC}" type="presParOf" srcId="{1611E30C-0161-4AA0-A568-9401FF5B96A3}" destId="{45BF9D35-EFD8-47A2-B259-9A3756E8EC65}" srcOrd="1" destOrd="0" presId="urn:microsoft.com/office/officeart/2005/8/layout/process5"/>
    <dgm:cxn modelId="{7144EAB9-EAFE-46F8-9A05-31DA3AD06CF7}" type="presParOf" srcId="{45BF9D35-EFD8-47A2-B259-9A3756E8EC65}" destId="{7A99F4B0-D394-4DFE-A84B-B07D52BD7FD2}" srcOrd="0" destOrd="0" presId="urn:microsoft.com/office/officeart/2005/8/layout/process5"/>
    <dgm:cxn modelId="{BF79F1F6-7F2F-4D04-AA73-5ABF02C3B0EE}" type="presParOf" srcId="{1611E30C-0161-4AA0-A568-9401FF5B96A3}" destId="{B106B6C9-3BAF-4C9A-BE19-89E81D4C90EF}" srcOrd="2" destOrd="0" presId="urn:microsoft.com/office/officeart/2005/8/layout/process5"/>
    <dgm:cxn modelId="{0EBA13B1-3DD5-4FE0-A536-D1767C5ABF67}" type="presParOf" srcId="{1611E30C-0161-4AA0-A568-9401FF5B96A3}" destId="{46C37047-BAC3-4288-A3B3-0B7B3B0CD363}" srcOrd="3" destOrd="0" presId="urn:microsoft.com/office/officeart/2005/8/layout/process5"/>
    <dgm:cxn modelId="{11A4FA1B-A851-40DF-BFF5-61D3ECA6001F}" type="presParOf" srcId="{46C37047-BAC3-4288-A3B3-0B7B3B0CD363}" destId="{F5E15116-5A8A-4E45-841A-6B99B47C89D7}" srcOrd="0" destOrd="0" presId="urn:microsoft.com/office/officeart/2005/8/layout/process5"/>
    <dgm:cxn modelId="{1BC87F7B-0E47-4BB6-8485-26C68AEBCA8A}" type="presParOf" srcId="{1611E30C-0161-4AA0-A568-9401FF5B96A3}" destId="{7D1FA346-9ECD-41EF-8118-B2D456EAC7BB}" srcOrd="4" destOrd="0" presId="urn:microsoft.com/office/officeart/2005/8/layout/process5"/>
    <dgm:cxn modelId="{3D87B232-4BF7-49D0-AE73-7B87467D6BBB}" type="presParOf" srcId="{1611E30C-0161-4AA0-A568-9401FF5B96A3}" destId="{D739F8FB-3DF3-4528-8C99-E4F2EDD5CBA4}" srcOrd="5" destOrd="0" presId="urn:microsoft.com/office/officeart/2005/8/layout/process5"/>
    <dgm:cxn modelId="{7A20BCE6-BDE9-4E70-ABD3-552E67C3EE7F}" type="presParOf" srcId="{D739F8FB-3DF3-4528-8C99-E4F2EDD5CBA4}" destId="{6CB2E646-6CAE-4E9E-96F7-4FC29E3E5BBE}" srcOrd="0" destOrd="0" presId="urn:microsoft.com/office/officeart/2005/8/layout/process5"/>
    <dgm:cxn modelId="{DB81BCF4-E2A1-4479-8ED1-B5B0093FB693}" type="presParOf" srcId="{1611E30C-0161-4AA0-A568-9401FF5B96A3}" destId="{1FE88EB2-9748-4993-8667-7BFDC03E020F}" srcOrd="6" destOrd="0" presId="urn:microsoft.com/office/officeart/2005/8/layout/process5"/>
    <dgm:cxn modelId="{8D7D5E6B-D9B0-4EB6-AAE7-C0E86C264FA4}" type="presParOf" srcId="{1611E30C-0161-4AA0-A568-9401FF5B96A3}" destId="{A013C211-F7BB-4EBD-B371-AAD74C245E97}" srcOrd="7" destOrd="0" presId="urn:microsoft.com/office/officeart/2005/8/layout/process5"/>
    <dgm:cxn modelId="{4A061BE3-DBBB-452F-885F-D90BB08DCE3B}" type="presParOf" srcId="{A013C211-F7BB-4EBD-B371-AAD74C245E97}" destId="{7745C7E8-C448-4489-94BA-4B44DE507D23}" srcOrd="0" destOrd="0" presId="urn:microsoft.com/office/officeart/2005/8/layout/process5"/>
    <dgm:cxn modelId="{5E5947A6-2629-4518-B44F-62E82FB40103}" type="presParOf" srcId="{1611E30C-0161-4AA0-A568-9401FF5B96A3}" destId="{5B7A799B-1D81-4B8E-AAA8-C0E7DF333F6C}" srcOrd="8"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A38B84-F91E-4364-BAC7-BD6915BE7009}">
      <dsp:nvSpPr>
        <dsp:cNvPr id="0" name=""/>
        <dsp:cNvSpPr/>
      </dsp:nvSpPr>
      <dsp:spPr>
        <a:xfrm>
          <a:off x="15537" y="237167"/>
          <a:ext cx="4644033" cy="2786419"/>
        </a:xfrm>
        <a:prstGeom prst="roundRect">
          <a:avLst>
            <a:gd name="adj" fmla="val 10000"/>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Gotham Book"/>
            </a:rPr>
            <a:t>Collaborate with Exec and the Chapter Leadership Team (CLT) to list all activities.</a:t>
          </a:r>
        </a:p>
      </dsp:txBody>
      <dsp:txXfrm>
        <a:off x="97148" y="318778"/>
        <a:ext cx="4480811" cy="2623197"/>
      </dsp:txXfrm>
    </dsp:sp>
    <dsp:sp modelId="{45BF9D35-EFD8-47A2-B259-9A3756E8EC65}">
      <dsp:nvSpPr>
        <dsp:cNvPr id="0" name=""/>
        <dsp:cNvSpPr/>
      </dsp:nvSpPr>
      <dsp:spPr>
        <a:xfrm>
          <a:off x="5068245" y="1054517"/>
          <a:ext cx="984535" cy="1151720"/>
        </a:xfrm>
        <a:prstGeom prst="rightArrow">
          <a:avLst>
            <a:gd name="adj1" fmla="val 60000"/>
            <a:gd name="adj2" fmla="val 50000"/>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178050">
            <a:lnSpc>
              <a:spcPct val="90000"/>
            </a:lnSpc>
            <a:spcBef>
              <a:spcPct val="0"/>
            </a:spcBef>
            <a:spcAft>
              <a:spcPct val="35000"/>
            </a:spcAft>
            <a:buNone/>
          </a:pPr>
          <a:endParaRPr lang="en-US" sz="4900" kern="1200"/>
        </a:p>
      </dsp:txBody>
      <dsp:txXfrm>
        <a:off x="5068245" y="1284861"/>
        <a:ext cx="689175" cy="691032"/>
      </dsp:txXfrm>
    </dsp:sp>
    <dsp:sp modelId="{B106B6C9-3BAF-4C9A-BE19-89E81D4C90EF}">
      <dsp:nvSpPr>
        <dsp:cNvPr id="0" name=""/>
        <dsp:cNvSpPr/>
      </dsp:nvSpPr>
      <dsp:spPr>
        <a:xfrm>
          <a:off x="6517183" y="237167"/>
          <a:ext cx="4644033" cy="2786419"/>
        </a:xfrm>
        <a:prstGeom prst="roundRect">
          <a:avLst>
            <a:gd name="adj" fmla="val 10000"/>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Gotham Book"/>
            </a:rPr>
            <a:t>Estimate time commitment required for each activity and prioritize them by level of importance.</a:t>
          </a:r>
        </a:p>
      </dsp:txBody>
      <dsp:txXfrm>
        <a:off x="6598794" y="318778"/>
        <a:ext cx="4480811" cy="2623197"/>
      </dsp:txXfrm>
    </dsp:sp>
    <dsp:sp modelId="{46C37047-BAC3-4288-A3B3-0B7B3B0CD363}">
      <dsp:nvSpPr>
        <dsp:cNvPr id="0" name=""/>
        <dsp:cNvSpPr/>
      </dsp:nvSpPr>
      <dsp:spPr>
        <a:xfrm>
          <a:off x="11569891" y="1054517"/>
          <a:ext cx="984535" cy="1151720"/>
        </a:xfrm>
        <a:prstGeom prst="rightArrow">
          <a:avLst>
            <a:gd name="adj1" fmla="val 60000"/>
            <a:gd name="adj2" fmla="val 50000"/>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178050">
            <a:lnSpc>
              <a:spcPct val="90000"/>
            </a:lnSpc>
            <a:spcBef>
              <a:spcPct val="0"/>
            </a:spcBef>
            <a:spcAft>
              <a:spcPct val="35000"/>
            </a:spcAft>
            <a:buNone/>
          </a:pPr>
          <a:endParaRPr lang="en-US" sz="4900" kern="1200"/>
        </a:p>
      </dsp:txBody>
      <dsp:txXfrm>
        <a:off x="11569891" y="1284861"/>
        <a:ext cx="689175" cy="691032"/>
      </dsp:txXfrm>
    </dsp:sp>
    <dsp:sp modelId="{7D1FA346-9ECD-41EF-8118-B2D456EAC7BB}">
      <dsp:nvSpPr>
        <dsp:cNvPr id="0" name=""/>
        <dsp:cNvSpPr/>
      </dsp:nvSpPr>
      <dsp:spPr>
        <a:xfrm>
          <a:off x="13018830" y="237167"/>
          <a:ext cx="4644033" cy="2786419"/>
        </a:xfrm>
        <a:prstGeom prst="roundRect">
          <a:avLst>
            <a:gd name="adj" fmla="val 10000"/>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Gotham Book"/>
            </a:rPr>
            <a:t>Add up all possible points for the semester and decide on a reasonable level of participation for the average chapter member.</a:t>
          </a:r>
        </a:p>
      </dsp:txBody>
      <dsp:txXfrm>
        <a:off x="13100441" y="318778"/>
        <a:ext cx="4480811" cy="2623197"/>
      </dsp:txXfrm>
    </dsp:sp>
    <dsp:sp modelId="{D739F8FB-3DF3-4528-8C99-E4F2EDD5CBA4}">
      <dsp:nvSpPr>
        <dsp:cNvPr id="0" name=""/>
        <dsp:cNvSpPr/>
      </dsp:nvSpPr>
      <dsp:spPr>
        <a:xfrm rot="7693544">
          <a:off x="13275794" y="3100171"/>
          <a:ext cx="907585" cy="1151720"/>
        </a:xfrm>
        <a:prstGeom prst="rightArrow">
          <a:avLst>
            <a:gd name="adj1" fmla="val 60000"/>
            <a:gd name="adj2" fmla="val 50000"/>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000250">
            <a:lnSpc>
              <a:spcPct val="90000"/>
            </a:lnSpc>
            <a:spcBef>
              <a:spcPct val="0"/>
            </a:spcBef>
            <a:spcAft>
              <a:spcPct val="35000"/>
            </a:spcAft>
            <a:buNone/>
          </a:pPr>
          <a:endParaRPr lang="en-US" sz="4500" kern="1200"/>
        </a:p>
      </dsp:txBody>
      <dsp:txXfrm rot="-5400000">
        <a:off x="13468307" y="3251429"/>
        <a:ext cx="691032" cy="635310"/>
      </dsp:txXfrm>
    </dsp:sp>
    <dsp:sp modelId="{1FE88EB2-9748-4993-8667-7BFDC03E020F}">
      <dsp:nvSpPr>
        <dsp:cNvPr id="0" name=""/>
        <dsp:cNvSpPr/>
      </dsp:nvSpPr>
      <dsp:spPr>
        <a:xfrm>
          <a:off x="9764524" y="4368833"/>
          <a:ext cx="4644033" cy="2786419"/>
        </a:xfrm>
        <a:prstGeom prst="roundRect">
          <a:avLst>
            <a:gd name="adj" fmla="val 10000"/>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Gotham Book"/>
            </a:rPr>
            <a:t>Explain new point system clearly to chapter members at first chapter meetings of the semester or the term.</a:t>
          </a:r>
        </a:p>
      </dsp:txBody>
      <dsp:txXfrm>
        <a:off x="9846135" y="4450444"/>
        <a:ext cx="4480811" cy="2623197"/>
      </dsp:txXfrm>
    </dsp:sp>
    <dsp:sp modelId="{A013C211-F7BB-4EBD-B371-AAD74C245E97}">
      <dsp:nvSpPr>
        <dsp:cNvPr id="0" name=""/>
        <dsp:cNvSpPr/>
      </dsp:nvSpPr>
      <dsp:spPr>
        <a:xfrm rot="10801094">
          <a:off x="7334321" y="4854239"/>
          <a:ext cx="2132434" cy="1396748"/>
        </a:xfrm>
        <a:prstGeom prst="rightArrow">
          <a:avLst>
            <a:gd name="adj1" fmla="val 60000"/>
            <a:gd name="adj2" fmla="val 50000"/>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444750">
            <a:lnSpc>
              <a:spcPct val="90000"/>
            </a:lnSpc>
            <a:spcBef>
              <a:spcPct val="0"/>
            </a:spcBef>
            <a:spcAft>
              <a:spcPct val="35000"/>
            </a:spcAft>
            <a:buNone/>
          </a:pPr>
          <a:endParaRPr lang="en-US" sz="5500" kern="1200"/>
        </a:p>
      </dsp:txBody>
      <dsp:txXfrm rot="10800000">
        <a:off x="7753345" y="5133656"/>
        <a:ext cx="1713410" cy="838048"/>
      </dsp:txXfrm>
    </dsp:sp>
    <dsp:sp modelId="{5B7A799B-1D81-4B8E-AAA8-C0E7DF333F6C}">
      <dsp:nvSpPr>
        <dsp:cNvPr id="0" name=""/>
        <dsp:cNvSpPr/>
      </dsp:nvSpPr>
      <dsp:spPr>
        <a:xfrm>
          <a:off x="2296918" y="4445042"/>
          <a:ext cx="4644033" cy="2786419"/>
        </a:xfrm>
        <a:prstGeom prst="roundRect">
          <a:avLst>
            <a:gd name="adj" fmla="val 10000"/>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Gotham Book"/>
            </a:rPr>
            <a:t>Update the chapter’s bylaws addendum with updated point system.</a:t>
          </a:r>
        </a:p>
      </dsp:txBody>
      <dsp:txXfrm>
        <a:off x="2378529" y="4526653"/>
        <a:ext cx="4480811" cy="2623197"/>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4F65ABB9-D9FA-4021-8BD8-60B1788B4591}" type="datetimeFigureOut">
              <a:rPr lang="en-US" smtClean="0"/>
              <a:t>1/22/2025</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A0E32022-F1E9-4F3F-9877-E48292FE55BE}" type="slidenum">
              <a:rPr lang="en-US" smtClean="0"/>
              <a:t>‹#›</a:t>
            </a:fld>
            <a:endParaRPr lang="en-US"/>
          </a:p>
        </p:txBody>
      </p:sp>
    </p:spTree>
    <p:extLst>
      <p:ext uri="{BB962C8B-B14F-4D97-AF65-F5344CB8AC3E}">
        <p14:creationId xmlns:p14="http://schemas.microsoft.com/office/powerpoint/2010/main" val="39761445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39B73DF0-7A24-46CD-99FF-FFD38652395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383B8D7B-0FC1-48FB-BD15-958F1DEB544C}" type="slidenum">
              <a:rPr lang="en-US" altLang="en-US" smtClean="0">
                <a:latin typeface="Century Gothic" panose="020B0502020202020204" pitchFamily="34" charset="0"/>
              </a:rPr>
              <a:pPr>
                <a:spcBef>
                  <a:spcPct val="0"/>
                </a:spcBef>
              </a:pPr>
              <a:t>43</a:t>
            </a:fld>
            <a:endParaRPr lang="en-US" altLang="en-US">
              <a:latin typeface="Century Gothic" panose="020B0502020202020204" pitchFamily="34" charset="0"/>
            </a:endParaRPr>
          </a:p>
        </p:txBody>
      </p:sp>
      <p:sp>
        <p:nvSpPr>
          <p:cNvPr id="13315" name="Rectangle 2">
            <a:extLst>
              <a:ext uri="{FF2B5EF4-FFF2-40B4-BE49-F238E27FC236}">
                <a16:creationId xmlns:a16="http://schemas.microsoft.com/office/drawing/2014/main" id="{E4345AEA-5D39-4268-85D0-7C7F625E539C}"/>
              </a:ext>
            </a:extLst>
          </p:cNvPr>
          <p:cNvSpPr>
            <a:spLocks noGrp="1" noRot="1" noChangeAspect="1" noChangeArrowheads="1" noTextEdit="1"/>
          </p:cNvSpPr>
          <p:nvPr>
            <p:ph type="sldImg"/>
          </p:nvPr>
        </p:nvSpPr>
        <p:spPr>
          <a:ln/>
        </p:spPr>
      </p:sp>
      <p:sp>
        <p:nvSpPr>
          <p:cNvPr id="13316" name="Rectangle 3">
            <a:extLst>
              <a:ext uri="{FF2B5EF4-FFF2-40B4-BE49-F238E27FC236}">
                <a16:creationId xmlns:a16="http://schemas.microsoft.com/office/drawing/2014/main" id="{4D310824-5D3B-4107-9E4E-11DB527C88A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Emilia</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C356FB3A-1F4D-4E83-9668-2AD889D0A6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A55B29B8-F4C1-4101-97E1-3FD7EAFBC164}" type="slidenum">
              <a:rPr lang="en-US" altLang="en-US" smtClean="0">
                <a:latin typeface="Century Gothic" panose="020B0502020202020204" pitchFamily="34" charset="0"/>
              </a:rPr>
              <a:pPr>
                <a:spcBef>
                  <a:spcPct val="0"/>
                </a:spcBef>
              </a:pPr>
              <a:t>46</a:t>
            </a:fld>
            <a:endParaRPr lang="en-US" altLang="en-US">
              <a:latin typeface="Century Gothic" panose="020B0502020202020204" pitchFamily="34" charset="0"/>
            </a:endParaRPr>
          </a:p>
        </p:txBody>
      </p:sp>
      <p:sp>
        <p:nvSpPr>
          <p:cNvPr id="15363" name="Rectangle 2">
            <a:extLst>
              <a:ext uri="{FF2B5EF4-FFF2-40B4-BE49-F238E27FC236}">
                <a16:creationId xmlns:a16="http://schemas.microsoft.com/office/drawing/2014/main" id="{635DCD1D-A1A9-4429-B396-A2F7C02406B3}"/>
              </a:ext>
            </a:extLst>
          </p:cNvPr>
          <p:cNvSpPr>
            <a:spLocks noGrp="1" noRot="1" noChangeAspect="1" noChangeArrowheads="1" noTextEdit="1"/>
          </p:cNvSpPr>
          <p:nvPr>
            <p:ph type="sldImg"/>
          </p:nvPr>
        </p:nvSpPr>
        <p:spPr>
          <a:ln/>
        </p:spPr>
      </p:sp>
      <p:sp>
        <p:nvSpPr>
          <p:cNvPr id="15364" name="Rectangle 3">
            <a:extLst>
              <a:ext uri="{FF2B5EF4-FFF2-40B4-BE49-F238E27FC236}">
                <a16:creationId xmlns:a16="http://schemas.microsoft.com/office/drawing/2014/main" id="{1031B6E8-7F9C-4A7E-B4AB-E098C7C30DA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Emilia</a:t>
            </a:r>
          </a:p>
          <a:p>
            <a:pPr eaLnBrk="1" hangingPunct="1"/>
            <a:r>
              <a:rPr lang="en-US" altLang="en-US" b="1">
                <a:latin typeface="Arial" panose="020B0604020202020204" pitchFamily="34" charset="0"/>
              </a:rPr>
              <a:t>Thoughts: AAC needs to approve the return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8FD2FBA6-AB94-4A99-8CFD-8EC4C252C5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F92C55B5-84DC-4FBA-BB32-FE9F19A0C93E}" type="slidenum">
              <a:rPr lang="en-US" altLang="en-US" smtClean="0">
                <a:latin typeface="Century Gothic" panose="020B0502020202020204" pitchFamily="34" charset="0"/>
              </a:rPr>
              <a:pPr>
                <a:spcBef>
                  <a:spcPct val="0"/>
                </a:spcBef>
              </a:pPr>
              <a:t>50</a:t>
            </a:fld>
            <a:endParaRPr lang="en-US" altLang="en-US">
              <a:latin typeface="Century Gothic" panose="020B0502020202020204" pitchFamily="34" charset="0"/>
            </a:endParaRPr>
          </a:p>
        </p:txBody>
      </p:sp>
      <p:sp>
        <p:nvSpPr>
          <p:cNvPr id="17411" name="Rectangle 2">
            <a:extLst>
              <a:ext uri="{FF2B5EF4-FFF2-40B4-BE49-F238E27FC236}">
                <a16:creationId xmlns:a16="http://schemas.microsoft.com/office/drawing/2014/main" id="{F44D3A31-E797-4E33-A1E7-6300F0F9AAF8}"/>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ECC852C5-3A4E-45A0-B01C-6B5E51C8B1E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a:cs typeface="Arial"/>
              </a:rPr>
              <a:t>Angela</a:t>
            </a:r>
            <a:endParaRPr lang="en-US" altLang="en-US">
              <a:latin typeface="Arial" panose="020B0604020202020204" pitchFamily="34" charset="0"/>
              <a:cs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712BAEAE-B92D-4D77-8EA5-674453B40B7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84508E02-DA3C-436F-A3F1-7E6AEF3EC28A}" type="slidenum">
              <a:rPr lang="en-US" altLang="en-US" smtClean="0">
                <a:latin typeface="Century Gothic" panose="020B0502020202020204" pitchFamily="34" charset="0"/>
              </a:rPr>
              <a:pPr>
                <a:spcBef>
                  <a:spcPct val="0"/>
                </a:spcBef>
              </a:pPr>
              <a:t>53</a:t>
            </a:fld>
            <a:endParaRPr lang="en-US" altLang="en-US">
              <a:latin typeface="Century Gothic" panose="020B0502020202020204" pitchFamily="34" charset="0"/>
            </a:endParaRPr>
          </a:p>
        </p:txBody>
      </p:sp>
      <p:sp>
        <p:nvSpPr>
          <p:cNvPr id="21507" name="Rectangle 2">
            <a:extLst>
              <a:ext uri="{FF2B5EF4-FFF2-40B4-BE49-F238E27FC236}">
                <a16:creationId xmlns:a16="http://schemas.microsoft.com/office/drawing/2014/main" id="{0AD75A51-472E-4B66-9A4B-D29D2FDA8CCC}"/>
              </a:ext>
            </a:extLst>
          </p:cNvPr>
          <p:cNvSpPr>
            <a:spLocks noGrp="1" noRot="1" noChangeAspect="1" noChangeArrowheads="1" noTextEdit="1"/>
          </p:cNvSpPr>
          <p:nvPr>
            <p:ph type="sldImg"/>
          </p:nvPr>
        </p:nvSpPr>
        <p:spPr>
          <a:ln/>
        </p:spPr>
      </p:sp>
      <p:sp>
        <p:nvSpPr>
          <p:cNvPr id="21508" name="Rectangle 3">
            <a:extLst>
              <a:ext uri="{FF2B5EF4-FFF2-40B4-BE49-F238E27FC236}">
                <a16:creationId xmlns:a16="http://schemas.microsoft.com/office/drawing/2014/main" id="{BD064249-0C5A-40C7-85A4-4B0CE42DA54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Emilia</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97F20CA0-DD1E-4FEB-AC35-1A700CC8B1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B2B2FE71-95C0-49F4-A585-4B3388BB7F1A}" type="slidenum">
              <a:rPr lang="en-US" altLang="en-US" smtClean="0">
                <a:latin typeface="Century Gothic" panose="020B0502020202020204" pitchFamily="34" charset="0"/>
              </a:rPr>
              <a:pPr>
                <a:spcBef>
                  <a:spcPct val="0"/>
                </a:spcBef>
              </a:pPr>
              <a:t>54</a:t>
            </a:fld>
            <a:endParaRPr lang="en-US" altLang="en-US">
              <a:latin typeface="Century Gothic" panose="020B0502020202020204" pitchFamily="34" charset="0"/>
            </a:endParaRPr>
          </a:p>
        </p:txBody>
      </p:sp>
      <p:sp>
        <p:nvSpPr>
          <p:cNvPr id="23555" name="Rectangle 2">
            <a:extLst>
              <a:ext uri="{FF2B5EF4-FFF2-40B4-BE49-F238E27FC236}">
                <a16:creationId xmlns:a16="http://schemas.microsoft.com/office/drawing/2014/main" id="{F9740E1A-949E-4705-B2A6-3CD989BDBDA8}"/>
              </a:ext>
            </a:extLst>
          </p:cNvPr>
          <p:cNvSpPr>
            <a:spLocks noGrp="1" noRot="1" noChangeAspect="1" noChangeArrowheads="1" noTextEdit="1"/>
          </p:cNvSpPr>
          <p:nvPr>
            <p:ph type="sldImg"/>
          </p:nvPr>
        </p:nvSpPr>
        <p:spPr>
          <a:ln/>
        </p:spPr>
      </p:sp>
      <p:sp>
        <p:nvSpPr>
          <p:cNvPr id="23556" name="Rectangle 3">
            <a:extLst>
              <a:ext uri="{FF2B5EF4-FFF2-40B4-BE49-F238E27FC236}">
                <a16:creationId xmlns:a16="http://schemas.microsoft.com/office/drawing/2014/main" id="{2560FC4A-7DB1-432A-9198-26E157DFEF4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Emilia</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*Cannot be marked as an affiliate on eReports until previous chapter marks her as NLE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A5CB6F51-1848-4D9D-AF28-0A470575A71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53E55461-8B4A-4F3C-AD93-114C1AB8DBD2}" type="slidenum">
              <a:rPr lang="en-US" altLang="en-US" smtClean="0">
                <a:latin typeface="Century Gothic" panose="020B0502020202020204" pitchFamily="34" charset="0"/>
              </a:rPr>
              <a:pPr>
                <a:spcBef>
                  <a:spcPct val="0"/>
                </a:spcBef>
              </a:pPr>
              <a:t>61</a:t>
            </a:fld>
            <a:endParaRPr lang="en-US" altLang="en-US">
              <a:latin typeface="Century Gothic" panose="020B0502020202020204" pitchFamily="34" charset="0"/>
            </a:endParaRPr>
          </a:p>
        </p:txBody>
      </p:sp>
      <p:sp>
        <p:nvSpPr>
          <p:cNvPr id="27651" name="Rectangle 2">
            <a:extLst>
              <a:ext uri="{FF2B5EF4-FFF2-40B4-BE49-F238E27FC236}">
                <a16:creationId xmlns:a16="http://schemas.microsoft.com/office/drawing/2014/main" id="{B85129A4-458C-4030-B9C5-8C6BB7DACE89}"/>
              </a:ext>
            </a:extLst>
          </p:cNvPr>
          <p:cNvSpPr>
            <a:spLocks noGrp="1" noRot="1" noChangeAspect="1" noChangeArrowheads="1" noTextEdit="1"/>
          </p:cNvSpPr>
          <p:nvPr>
            <p:ph type="sldImg"/>
          </p:nvPr>
        </p:nvSpPr>
        <p:spPr>
          <a:ln/>
        </p:spPr>
      </p:sp>
      <p:sp>
        <p:nvSpPr>
          <p:cNvPr id="27652" name="Rectangle 3">
            <a:extLst>
              <a:ext uri="{FF2B5EF4-FFF2-40B4-BE49-F238E27FC236}">
                <a16:creationId xmlns:a16="http://schemas.microsoft.com/office/drawing/2014/main" id="{46B264A0-7FF0-4D6E-8D26-A1A6198BE90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Emilia</a:t>
            </a:r>
          </a:p>
          <a:p>
            <a:pPr eaLnBrk="1" hangingPunct="1"/>
            <a:r>
              <a:rPr lang="en-US" altLang="en-US" b="1">
                <a:latin typeface="Arial" panose="020B0604020202020204" pitchFamily="34" charset="0"/>
              </a:rPr>
              <a:t>Thoughts: If sent to collections, still responsible for 10% and 50%. Cannot have a HC to go IFD</a:t>
            </a:r>
          </a:p>
          <a:p>
            <a:pPr eaLnBrk="1" hangingPunct="1"/>
            <a:r>
              <a:rPr lang="en-US" altLang="en-US" b="1">
                <a:latin typeface="Arial" panose="020B0604020202020204" pitchFamily="34" charset="0"/>
              </a:rPr>
              <a:t>Pre-Collections – May begin after 61 days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EBBB2B50-777F-45FF-BA6C-DC222E97ADC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EDEC57CD-E0B2-4D57-9C55-B16FA02E2DE2}" type="slidenum">
              <a:rPr lang="en-US" altLang="en-US" smtClean="0">
                <a:latin typeface="Century Gothic" panose="020B0502020202020204" pitchFamily="34" charset="0"/>
              </a:rPr>
              <a:pPr>
                <a:spcBef>
                  <a:spcPct val="0"/>
                </a:spcBef>
              </a:pPr>
              <a:t>64</a:t>
            </a:fld>
            <a:endParaRPr lang="en-US" altLang="en-US">
              <a:latin typeface="Century Gothic" panose="020B0502020202020204" pitchFamily="34" charset="0"/>
            </a:endParaRPr>
          </a:p>
        </p:txBody>
      </p:sp>
      <p:sp>
        <p:nvSpPr>
          <p:cNvPr id="29699" name="Rectangle 2">
            <a:extLst>
              <a:ext uri="{FF2B5EF4-FFF2-40B4-BE49-F238E27FC236}">
                <a16:creationId xmlns:a16="http://schemas.microsoft.com/office/drawing/2014/main" id="{97A142D4-8756-4085-BCC7-84F1E15998ED}"/>
              </a:ext>
            </a:extLst>
          </p:cNvPr>
          <p:cNvSpPr>
            <a:spLocks noGrp="1" noRot="1" noChangeAspect="1" noChangeArrowheads="1" noTextEdit="1"/>
          </p:cNvSpPr>
          <p:nvPr>
            <p:ph type="sldImg"/>
          </p:nvPr>
        </p:nvSpPr>
        <p:spPr>
          <a:ln/>
        </p:spPr>
      </p:sp>
      <p:sp>
        <p:nvSpPr>
          <p:cNvPr id="29700" name="Rectangle 3">
            <a:extLst>
              <a:ext uri="{FF2B5EF4-FFF2-40B4-BE49-F238E27FC236}">
                <a16:creationId xmlns:a16="http://schemas.microsoft.com/office/drawing/2014/main" id="{3AEFCE5F-5EDB-4967-B1BE-57903FDDAF0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Emilia</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5D993730-5A5C-4466-842D-F874FC997C0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D18649B1-669F-4FB4-9B18-3DFDB988901A}" type="slidenum">
              <a:rPr lang="en-US" altLang="en-US" smtClean="0">
                <a:latin typeface="Century Gothic" panose="020B0502020202020204" pitchFamily="34" charset="0"/>
              </a:rPr>
              <a:pPr>
                <a:spcBef>
                  <a:spcPct val="0"/>
                </a:spcBef>
              </a:pPr>
              <a:t>70</a:t>
            </a:fld>
            <a:endParaRPr lang="en-US" altLang="en-US">
              <a:latin typeface="Century Gothic" panose="020B0502020202020204" pitchFamily="34" charset="0"/>
            </a:endParaRPr>
          </a:p>
        </p:txBody>
      </p:sp>
      <p:sp>
        <p:nvSpPr>
          <p:cNvPr id="31747" name="Rectangle 2">
            <a:extLst>
              <a:ext uri="{FF2B5EF4-FFF2-40B4-BE49-F238E27FC236}">
                <a16:creationId xmlns:a16="http://schemas.microsoft.com/office/drawing/2014/main" id="{4BCD8F2B-0F8A-4412-B189-A7C080251AAF}"/>
              </a:ext>
            </a:extLst>
          </p:cNvPr>
          <p:cNvSpPr>
            <a:spLocks noGrp="1" noRot="1" noChangeAspect="1" noChangeArrowheads="1" noTextEdit="1"/>
          </p:cNvSpPr>
          <p:nvPr>
            <p:ph type="sldImg"/>
          </p:nvPr>
        </p:nvSpPr>
        <p:spPr>
          <a:ln/>
        </p:spPr>
      </p:sp>
      <p:sp>
        <p:nvSpPr>
          <p:cNvPr id="31748" name="Rectangle 3">
            <a:extLst>
              <a:ext uri="{FF2B5EF4-FFF2-40B4-BE49-F238E27FC236}">
                <a16:creationId xmlns:a16="http://schemas.microsoft.com/office/drawing/2014/main" id="{0216D6E6-E091-4D9B-B13B-2A490EA1416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Emilia</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Note: When denial is issued, there may be an opportunity to resubmit (i.e., may have been denied b/c more info is needed or due to an admin issue)</a:t>
            </a:r>
          </a:p>
          <a:p>
            <a:endParaRPr lang="en-US" altLang="en-US">
              <a:latin typeface="Arial" panose="020B0604020202020204" pitchFamily="34" charset="0"/>
              <a:cs typeface="Arial"/>
            </a:endParaRPr>
          </a:p>
          <a:p>
            <a:r>
              <a:rPr lang="en-US" altLang="en-US">
                <a:latin typeface="Arial"/>
                <a:cs typeface="Arial"/>
              </a:rPr>
              <a:t>**AAC Operations oversees this process now instead of Chair </a:t>
            </a:r>
            <a:endParaRPr lang="en-US" altLang="en-US">
              <a:latin typeface="Arial" panose="020B0604020202020204" pitchFamily="34" charset="0"/>
              <a:cs typeface="Arial"/>
            </a:endParaRPr>
          </a:p>
          <a:p>
            <a:endParaRPr lang="en-US" altLang="en-US">
              <a:latin typeface="Arial" panose="020B0604020202020204" pitchFamily="34" charset="0"/>
              <a:cs typeface="Arial"/>
            </a:endParaRPr>
          </a:p>
          <a:p>
            <a:r>
              <a:rPr lang="en-US" altLang="en-US" b="1">
                <a:latin typeface="Arial"/>
                <a:cs typeface="Arial"/>
              </a:rPr>
              <a:t>Reminder: This Membership Status Guide Visual is also in the RL!!!</a:t>
            </a:r>
            <a:endParaRPr lang="en-US" altLang="en-US" b="1">
              <a:latin typeface="Arial" panose="020B0604020202020204" pitchFamily="34" charset="0"/>
              <a:cs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2025">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6C1ED31-FC41-9A5B-28F9-E18DD68D1CE8}"/>
              </a:ext>
            </a:extLst>
          </p:cNvPr>
          <p:cNvSpPr/>
          <p:nvPr/>
        </p:nvSpPr>
        <p:spPr>
          <a:xfrm>
            <a:off x="-1614" y="0"/>
            <a:ext cx="10656914" cy="1130935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C2B8E511-FEB5-8078-1DD4-210D9E40355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14" y="396"/>
            <a:ext cx="20104807" cy="11308954"/>
          </a:xfrm>
          <a:prstGeom prst="rect">
            <a:avLst/>
          </a:prstGeom>
        </p:spPr>
      </p:pic>
      <p:sp>
        <p:nvSpPr>
          <p:cNvPr id="2" name="Holder 2"/>
          <p:cNvSpPr>
            <a:spLocks noGrp="1"/>
          </p:cNvSpPr>
          <p:nvPr>
            <p:ph type="ctrTitle"/>
          </p:nvPr>
        </p:nvSpPr>
        <p:spPr>
          <a:xfrm>
            <a:off x="11573797" y="3800813"/>
            <a:ext cx="7512061" cy="2031325"/>
          </a:xfrm>
          <a:prstGeom prst="rect">
            <a:avLst/>
          </a:prstGeom>
        </p:spPr>
        <p:txBody>
          <a:bodyPr wrap="square" lIns="0" tIns="0" rIns="0" bIns="0" anchor="b" anchorCtr="0">
            <a:spAutoFit/>
          </a:bodyPr>
          <a:lstStyle>
            <a:lvl1pPr>
              <a:defRPr sz="6600" b="0" i="0">
                <a:solidFill>
                  <a:schemeClr val="tx2"/>
                </a:solidFill>
                <a:latin typeface="Hello Mogels"/>
                <a:cs typeface="Hello Mogels"/>
              </a:defRPr>
            </a:lvl1pPr>
          </a:lstStyle>
          <a:p>
            <a:r>
              <a:rPr lang="en-US"/>
              <a:t>Click to edit Master title style</a:t>
            </a:r>
            <a:endParaRPr dirty="0"/>
          </a:p>
        </p:txBody>
      </p:sp>
      <p:sp>
        <p:nvSpPr>
          <p:cNvPr id="3" name="Holder 3"/>
          <p:cNvSpPr>
            <a:spLocks noGrp="1"/>
          </p:cNvSpPr>
          <p:nvPr>
            <p:ph type="subTitle" idx="4"/>
          </p:nvPr>
        </p:nvSpPr>
        <p:spPr>
          <a:xfrm>
            <a:off x="11607788" y="6071761"/>
            <a:ext cx="7512061" cy="2726595"/>
          </a:xfrm>
          <a:prstGeom prst="rect">
            <a:avLst/>
          </a:prstGeom>
        </p:spPr>
        <p:txBody>
          <a:bodyPr wrap="square" lIns="0" tIns="0" rIns="0" bIns="0">
            <a:spAutoFit/>
          </a:bodyPr>
          <a:lstStyle>
            <a:lvl1pPr>
              <a:defRPr/>
            </a:lvl1pPr>
          </a:lstStyle>
          <a:p>
            <a:r>
              <a:rPr lang="en-US"/>
              <a:t>Click to edit Master subtitle style</a:t>
            </a:r>
            <a:endParaRPr dirty="0"/>
          </a:p>
        </p:txBody>
      </p:sp>
    </p:spTree>
    <p:extLst>
      <p:ext uri="{BB962C8B-B14F-4D97-AF65-F5344CB8AC3E}">
        <p14:creationId xmlns:p14="http://schemas.microsoft.com/office/powerpoint/2010/main" val="3008822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ontent 4 2025">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F49C12C-12BF-948B-A996-FCCF24A3F236}"/>
              </a:ext>
            </a:extLst>
          </p:cNvPr>
          <p:cNvSpPr/>
          <p:nvPr/>
        </p:nvSpPr>
        <p:spPr>
          <a:xfrm>
            <a:off x="0" y="0"/>
            <a:ext cx="2432050" cy="1130935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DC199EA-14A1-CF91-F865-42F1FD360ED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399"/>
            <a:ext cx="20104803" cy="11308951"/>
          </a:xfrm>
          <a:prstGeom prst="rect">
            <a:avLst/>
          </a:prstGeom>
        </p:spPr>
      </p:pic>
      <p:sp>
        <p:nvSpPr>
          <p:cNvPr id="8" name="Holder 6">
            <a:extLst>
              <a:ext uri="{FF2B5EF4-FFF2-40B4-BE49-F238E27FC236}">
                <a16:creationId xmlns:a16="http://schemas.microsoft.com/office/drawing/2014/main" id="{97C4E808-76EE-4262-21B6-915244FEA70B}"/>
              </a:ext>
            </a:extLst>
          </p:cNvPr>
          <p:cNvSpPr>
            <a:spLocks noGrp="1"/>
          </p:cNvSpPr>
          <p:nvPr>
            <p:ph type="sldNum" sz="quarter" idx="7"/>
          </p:nvPr>
        </p:nvSpPr>
        <p:spPr>
          <a:xfrm>
            <a:off x="19263681" y="10681339"/>
            <a:ext cx="200659" cy="577081"/>
          </a:xfrm>
          <a:prstGeom prst="rect">
            <a:avLst/>
          </a:prstGeom>
        </p:spPr>
        <p:txBody>
          <a:bodyPr wrap="square" lIns="0" tIns="0" rIns="0" bIns="0">
            <a:spAutoFit/>
          </a:bodyPr>
          <a:lstStyle>
            <a:lvl1pPr>
              <a:defRPr sz="1300" b="0" i="0">
                <a:solidFill>
                  <a:schemeClr val="tx2"/>
                </a:solidFill>
                <a:latin typeface="Montserrat" pitchFamily="2" charset="77"/>
                <a:cs typeface="Montserrat" pitchFamily="2" charset="77"/>
              </a:defRPr>
            </a:lvl1pPr>
          </a:lstStyle>
          <a:p>
            <a:pPr marL="38100">
              <a:lnSpc>
                <a:spcPts val="1545"/>
              </a:lnSpc>
            </a:pPr>
            <a:fld id="{81D60167-4931-47E6-BA6A-407CBD079E47}" type="slidenum">
              <a:rPr lang="en-US" spc="10" smtClean="0"/>
              <a:pPr marL="38100">
                <a:lnSpc>
                  <a:spcPts val="1545"/>
                </a:lnSpc>
              </a:pPr>
              <a:t>‹#›</a:t>
            </a:fld>
            <a:endParaRPr lang="en-US" spc="10" dirty="0"/>
          </a:p>
        </p:txBody>
      </p:sp>
      <p:sp>
        <p:nvSpPr>
          <p:cNvPr id="4" name="Holder 2">
            <a:extLst>
              <a:ext uri="{FF2B5EF4-FFF2-40B4-BE49-F238E27FC236}">
                <a16:creationId xmlns:a16="http://schemas.microsoft.com/office/drawing/2014/main" id="{66F09A24-18A5-AEE7-F335-43A0FC9F3C78}"/>
              </a:ext>
            </a:extLst>
          </p:cNvPr>
          <p:cNvSpPr>
            <a:spLocks noGrp="1"/>
          </p:cNvSpPr>
          <p:nvPr>
            <p:ph type="title"/>
          </p:nvPr>
        </p:nvSpPr>
        <p:spPr>
          <a:xfrm>
            <a:off x="1822449" y="1582782"/>
            <a:ext cx="17441231" cy="1015663"/>
          </a:xfrm>
        </p:spPr>
        <p:txBody>
          <a:bodyPr lIns="0" tIns="0" rIns="0" bIns="0" anchor="b" anchorCtr="0"/>
          <a:lstStyle>
            <a:lvl1pPr>
              <a:defRPr sz="6600" b="0" i="0">
                <a:solidFill>
                  <a:schemeClr val="tx2"/>
                </a:solidFill>
                <a:latin typeface="Hello Mogels"/>
                <a:cs typeface="Hello Mogels"/>
              </a:defRPr>
            </a:lvl1pPr>
          </a:lstStyle>
          <a:p>
            <a:r>
              <a:rPr lang="en-US"/>
              <a:t>Click to edit Master title style</a:t>
            </a:r>
            <a:endParaRPr dirty="0"/>
          </a:p>
        </p:txBody>
      </p:sp>
      <p:sp>
        <p:nvSpPr>
          <p:cNvPr id="5" name="Holder 3">
            <a:extLst>
              <a:ext uri="{FF2B5EF4-FFF2-40B4-BE49-F238E27FC236}">
                <a16:creationId xmlns:a16="http://schemas.microsoft.com/office/drawing/2014/main" id="{9D9B9B9F-E11E-17BF-E4EF-62FFFCE942DC}"/>
              </a:ext>
            </a:extLst>
          </p:cNvPr>
          <p:cNvSpPr>
            <a:spLocks noGrp="1"/>
          </p:cNvSpPr>
          <p:nvPr>
            <p:ph type="body" idx="1"/>
          </p:nvPr>
        </p:nvSpPr>
        <p:spPr>
          <a:xfrm>
            <a:off x="1822449" y="2883232"/>
            <a:ext cx="17441231" cy="7219285"/>
          </a:xfrm>
        </p:spPr>
        <p:txBody>
          <a:bodyPr lIns="0" tIns="0" rIns="0" bIns="0"/>
          <a:lstStyle>
            <a:lvl1pPr>
              <a:defRPr/>
            </a:lvl1pPr>
          </a:lstStyle>
          <a:p>
            <a:pPr lvl="0"/>
            <a:r>
              <a:rPr lang="en-US"/>
              <a:t>Click to edit Master text styles</a:t>
            </a:r>
          </a:p>
        </p:txBody>
      </p:sp>
      <p:sp>
        <p:nvSpPr>
          <p:cNvPr id="2" name="Holder 5">
            <a:extLst>
              <a:ext uri="{FF2B5EF4-FFF2-40B4-BE49-F238E27FC236}">
                <a16:creationId xmlns:a16="http://schemas.microsoft.com/office/drawing/2014/main" id="{764C5B7B-FFCB-B0CA-A20D-9AC3E2C08F41}"/>
              </a:ext>
            </a:extLst>
          </p:cNvPr>
          <p:cNvSpPr txBox="1">
            <a:spLocks/>
          </p:cNvSpPr>
          <p:nvPr/>
        </p:nvSpPr>
        <p:spPr>
          <a:xfrm>
            <a:off x="2889250" y="10681339"/>
            <a:ext cx="6318106" cy="192360"/>
          </a:xfrm>
          <a:prstGeom prst="rect">
            <a:avLst/>
          </a:prstGeom>
        </p:spPr>
        <p:txBody>
          <a:bodyPr wrap="square" lIns="0" tIns="0" rIns="0" bIns="0">
            <a:spAutoFit/>
          </a:bodyPr>
          <a:lstStyle>
            <a:defPPr>
              <a:defRPr kern="0"/>
            </a:defPPr>
            <a:lvl1pPr>
              <a:defRPr sz="1300" b="0" i="0">
                <a:solidFill>
                  <a:srgbClr val="8A1D41"/>
                </a:solidFill>
                <a:latin typeface="Montserrat" pitchFamily="2" charset="77"/>
                <a:cs typeface="Montserrat" pitchFamily="2" charset="77"/>
              </a:defRPr>
            </a:lvl1pPr>
          </a:lstStyle>
          <a:p>
            <a:pPr marL="12700">
              <a:lnSpc>
                <a:spcPts val="1545"/>
              </a:lnSpc>
            </a:pPr>
            <a:r>
              <a:rPr lang="en-US" b="0" i="0" spc="155" dirty="0">
                <a:solidFill>
                  <a:schemeClr val="tx2"/>
                </a:solidFill>
                <a:latin typeface="Gotham Book" pitchFamily="2" charset="0"/>
              </a:rPr>
              <a:t>PI BETA PHI  //  COLLEGE WEEKEND 2025</a:t>
            </a:r>
          </a:p>
        </p:txBody>
      </p:sp>
    </p:spTree>
    <p:extLst>
      <p:ext uri="{BB962C8B-B14F-4D97-AF65-F5344CB8AC3E}">
        <p14:creationId xmlns:p14="http://schemas.microsoft.com/office/powerpoint/2010/main" val="26991879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ontent 5 202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807583-6241-C6FD-65E6-DA83F73CCFE7}"/>
              </a:ext>
            </a:extLst>
          </p:cNvPr>
          <p:cNvSpPr/>
          <p:nvPr/>
        </p:nvSpPr>
        <p:spPr>
          <a:xfrm>
            <a:off x="17672050" y="0"/>
            <a:ext cx="2432050" cy="1130935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DC199EA-14A1-CF91-F865-42F1FD360ED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15875"/>
            <a:ext cx="20104801" cy="11308951"/>
          </a:xfrm>
          <a:prstGeom prst="rect">
            <a:avLst/>
          </a:prstGeom>
        </p:spPr>
      </p:pic>
      <p:sp>
        <p:nvSpPr>
          <p:cNvPr id="8" name="Holder 6">
            <a:extLst>
              <a:ext uri="{FF2B5EF4-FFF2-40B4-BE49-F238E27FC236}">
                <a16:creationId xmlns:a16="http://schemas.microsoft.com/office/drawing/2014/main" id="{97C4E808-76EE-4262-21B6-915244FEA70B}"/>
              </a:ext>
            </a:extLst>
          </p:cNvPr>
          <p:cNvSpPr>
            <a:spLocks noGrp="1"/>
          </p:cNvSpPr>
          <p:nvPr>
            <p:ph type="sldNum" sz="quarter" idx="7"/>
          </p:nvPr>
        </p:nvSpPr>
        <p:spPr>
          <a:xfrm>
            <a:off x="17291050" y="10681339"/>
            <a:ext cx="200659" cy="577081"/>
          </a:xfrm>
          <a:prstGeom prst="rect">
            <a:avLst/>
          </a:prstGeom>
        </p:spPr>
        <p:txBody>
          <a:bodyPr wrap="square" lIns="0" tIns="0" rIns="0" bIns="0">
            <a:spAutoFit/>
          </a:bodyPr>
          <a:lstStyle>
            <a:lvl1pPr>
              <a:defRPr sz="1300" b="0" i="0">
                <a:solidFill>
                  <a:schemeClr val="tx2"/>
                </a:solidFill>
                <a:latin typeface="Montserrat" pitchFamily="2" charset="77"/>
                <a:cs typeface="Montserrat" pitchFamily="2" charset="77"/>
              </a:defRPr>
            </a:lvl1pPr>
          </a:lstStyle>
          <a:p>
            <a:pPr marL="38100">
              <a:lnSpc>
                <a:spcPts val="1545"/>
              </a:lnSpc>
            </a:pPr>
            <a:fld id="{81D60167-4931-47E6-BA6A-407CBD079E47}" type="slidenum">
              <a:rPr lang="en-US" spc="10" smtClean="0"/>
              <a:pPr marL="38100">
                <a:lnSpc>
                  <a:spcPts val="1545"/>
                </a:lnSpc>
              </a:pPr>
              <a:t>‹#›</a:t>
            </a:fld>
            <a:endParaRPr lang="en-US" spc="10" dirty="0"/>
          </a:p>
        </p:txBody>
      </p:sp>
      <p:sp>
        <p:nvSpPr>
          <p:cNvPr id="4" name="Holder 2">
            <a:extLst>
              <a:ext uri="{FF2B5EF4-FFF2-40B4-BE49-F238E27FC236}">
                <a16:creationId xmlns:a16="http://schemas.microsoft.com/office/drawing/2014/main" id="{9CD3F70F-C6B2-6A22-D12B-79098C3A39BD}"/>
              </a:ext>
            </a:extLst>
          </p:cNvPr>
          <p:cNvSpPr>
            <a:spLocks noGrp="1"/>
          </p:cNvSpPr>
          <p:nvPr>
            <p:ph type="title"/>
          </p:nvPr>
        </p:nvSpPr>
        <p:spPr>
          <a:xfrm>
            <a:off x="1289050" y="1611024"/>
            <a:ext cx="17297400" cy="1015663"/>
          </a:xfrm>
        </p:spPr>
        <p:txBody>
          <a:bodyPr lIns="0" tIns="0" rIns="0" bIns="0" anchor="b" anchorCtr="0"/>
          <a:lstStyle>
            <a:lvl1pPr>
              <a:defRPr sz="6600" b="0" i="0">
                <a:solidFill>
                  <a:schemeClr val="tx2"/>
                </a:solidFill>
                <a:latin typeface="Hello Mogels"/>
                <a:cs typeface="Hello Mogels"/>
              </a:defRPr>
            </a:lvl1pPr>
          </a:lstStyle>
          <a:p>
            <a:r>
              <a:rPr lang="en-US"/>
              <a:t>Click to edit Master title style</a:t>
            </a:r>
            <a:endParaRPr dirty="0"/>
          </a:p>
        </p:txBody>
      </p:sp>
      <p:sp>
        <p:nvSpPr>
          <p:cNvPr id="5" name="Holder 3">
            <a:extLst>
              <a:ext uri="{FF2B5EF4-FFF2-40B4-BE49-F238E27FC236}">
                <a16:creationId xmlns:a16="http://schemas.microsoft.com/office/drawing/2014/main" id="{23D5A234-1B10-4E05-B0E7-B7FBCCC8D52C}"/>
              </a:ext>
            </a:extLst>
          </p:cNvPr>
          <p:cNvSpPr>
            <a:spLocks noGrp="1"/>
          </p:cNvSpPr>
          <p:nvPr>
            <p:ph type="body" idx="1"/>
          </p:nvPr>
        </p:nvSpPr>
        <p:spPr>
          <a:xfrm>
            <a:off x="1289050" y="2911474"/>
            <a:ext cx="17297400" cy="7219285"/>
          </a:xfrm>
        </p:spPr>
        <p:txBody>
          <a:bodyPr lIns="0" tIns="0" rIns="0" bIns="0"/>
          <a:lstStyle>
            <a:lvl1pPr>
              <a:defRPr/>
            </a:lvl1pPr>
          </a:lstStyle>
          <a:p>
            <a:pPr lvl="0"/>
            <a:r>
              <a:rPr lang="en-US"/>
              <a:t>Click to edit Master text styles</a:t>
            </a:r>
          </a:p>
        </p:txBody>
      </p:sp>
      <p:sp>
        <p:nvSpPr>
          <p:cNvPr id="6" name="Holder 5">
            <a:extLst>
              <a:ext uri="{FF2B5EF4-FFF2-40B4-BE49-F238E27FC236}">
                <a16:creationId xmlns:a16="http://schemas.microsoft.com/office/drawing/2014/main" id="{9F4A6476-A601-9969-C078-78EDECB8262A}"/>
              </a:ext>
            </a:extLst>
          </p:cNvPr>
          <p:cNvSpPr txBox="1">
            <a:spLocks/>
          </p:cNvSpPr>
          <p:nvPr/>
        </p:nvSpPr>
        <p:spPr>
          <a:xfrm>
            <a:off x="639760" y="10681339"/>
            <a:ext cx="6318106" cy="192360"/>
          </a:xfrm>
          <a:prstGeom prst="rect">
            <a:avLst/>
          </a:prstGeom>
        </p:spPr>
        <p:txBody>
          <a:bodyPr wrap="square" lIns="0" tIns="0" rIns="0" bIns="0">
            <a:spAutoFit/>
          </a:bodyPr>
          <a:lstStyle>
            <a:defPPr>
              <a:defRPr kern="0"/>
            </a:defPPr>
            <a:lvl1pPr>
              <a:defRPr sz="1300" b="0" i="0">
                <a:solidFill>
                  <a:srgbClr val="8A1D41"/>
                </a:solidFill>
                <a:latin typeface="Montserrat" pitchFamily="2" charset="77"/>
                <a:cs typeface="Montserrat" pitchFamily="2" charset="77"/>
              </a:defRPr>
            </a:lvl1pPr>
          </a:lstStyle>
          <a:p>
            <a:pPr marL="12700">
              <a:lnSpc>
                <a:spcPts val="1545"/>
              </a:lnSpc>
            </a:pPr>
            <a:r>
              <a:rPr lang="en-US" spc="155" dirty="0">
                <a:solidFill>
                  <a:schemeClr val="tx2"/>
                </a:solidFill>
                <a:latin typeface="Gotham Book" pitchFamily="2" charset="0"/>
              </a:rPr>
              <a:t>PI BETA PHI  //  COLLEGE WEEKEND 2025</a:t>
            </a:r>
          </a:p>
        </p:txBody>
      </p:sp>
    </p:spTree>
    <p:extLst>
      <p:ext uri="{BB962C8B-B14F-4D97-AF65-F5344CB8AC3E}">
        <p14:creationId xmlns:p14="http://schemas.microsoft.com/office/powerpoint/2010/main" val="18687033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Content with Photo 2025">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C199EA-14A1-CF91-F865-42F1FD360ED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17929"/>
            <a:ext cx="20104805" cy="11308952"/>
          </a:xfrm>
          <a:prstGeom prst="rect">
            <a:avLst/>
          </a:prstGeom>
        </p:spPr>
      </p:pic>
      <p:sp>
        <p:nvSpPr>
          <p:cNvPr id="5" name="Picture Placeholder 4">
            <a:extLst>
              <a:ext uri="{FF2B5EF4-FFF2-40B4-BE49-F238E27FC236}">
                <a16:creationId xmlns:a16="http://schemas.microsoft.com/office/drawing/2014/main" id="{B5D2DC25-CDDD-79C7-38B2-888FCFC1AC59}"/>
              </a:ext>
            </a:extLst>
          </p:cNvPr>
          <p:cNvSpPr>
            <a:spLocks noGrp="1"/>
          </p:cNvSpPr>
          <p:nvPr>
            <p:ph type="pic" sz="quarter" idx="10" hasCustomPrompt="1"/>
          </p:nvPr>
        </p:nvSpPr>
        <p:spPr>
          <a:xfrm>
            <a:off x="15614650" y="-3175"/>
            <a:ext cx="4489450" cy="11291421"/>
          </a:xfrm>
        </p:spPr>
        <p:txBody>
          <a:bodyPr anchor="ctr" anchorCtr="1"/>
          <a:lstStyle/>
          <a:p>
            <a:r>
              <a:rPr lang="en-US" dirty="0"/>
              <a:t>Click to add a photo</a:t>
            </a:r>
          </a:p>
        </p:txBody>
      </p:sp>
      <p:sp>
        <p:nvSpPr>
          <p:cNvPr id="6" name="Holder 2">
            <a:extLst>
              <a:ext uri="{FF2B5EF4-FFF2-40B4-BE49-F238E27FC236}">
                <a16:creationId xmlns:a16="http://schemas.microsoft.com/office/drawing/2014/main" id="{6713DCF6-02F6-14F3-CD52-04698789654A}"/>
              </a:ext>
            </a:extLst>
          </p:cNvPr>
          <p:cNvSpPr>
            <a:spLocks noGrp="1"/>
          </p:cNvSpPr>
          <p:nvPr>
            <p:ph type="title"/>
          </p:nvPr>
        </p:nvSpPr>
        <p:spPr>
          <a:xfrm>
            <a:off x="1289050" y="1582782"/>
            <a:ext cx="13563600" cy="1015663"/>
          </a:xfrm>
        </p:spPr>
        <p:txBody>
          <a:bodyPr lIns="0" tIns="0" rIns="0" bIns="0" anchor="b" anchorCtr="0"/>
          <a:lstStyle>
            <a:lvl1pPr>
              <a:defRPr sz="6600" b="0" i="0">
                <a:solidFill>
                  <a:schemeClr val="tx2"/>
                </a:solidFill>
                <a:latin typeface="Hello Mogels"/>
                <a:cs typeface="Hello Mogels"/>
              </a:defRPr>
            </a:lvl1pPr>
          </a:lstStyle>
          <a:p>
            <a:r>
              <a:rPr lang="en-US"/>
              <a:t>Click to edit Master title style</a:t>
            </a:r>
            <a:endParaRPr dirty="0"/>
          </a:p>
        </p:txBody>
      </p:sp>
      <p:sp>
        <p:nvSpPr>
          <p:cNvPr id="10" name="Holder 3">
            <a:extLst>
              <a:ext uri="{FF2B5EF4-FFF2-40B4-BE49-F238E27FC236}">
                <a16:creationId xmlns:a16="http://schemas.microsoft.com/office/drawing/2014/main" id="{13907C5D-A7D5-2C18-AD18-14A51DF3FB1F}"/>
              </a:ext>
            </a:extLst>
          </p:cNvPr>
          <p:cNvSpPr>
            <a:spLocks noGrp="1"/>
          </p:cNvSpPr>
          <p:nvPr>
            <p:ph type="body" idx="1"/>
          </p:nvPr>
        </p:nvSpPr>
        <p:spPr>
          <a:xfrm>
            <a:off x="1289050" y="2883232"/>
            <a:ext cx="13563600" cy="7219285"/>
          </a:xfrm>
        </p:spPr>
        <p:txBody>
          <a:bodyPr lIns="0" tIns="0" rIns="0" bIns="0"/>
          <a:lstStyle>
            <a:lvl1pPr>
              <a:defRPr/>
            </a:lvl1pPr>
          </a:lstStyle>
          <a:p>
            <a:pPr lvl="0"/>
            <a:r>
              <a:rPr lang="en-US"/>
              <a:t>Click to edit Master text styles</a:t>
            </a:r>
          </a:p>
        </p:txBody>
      </p:sp>
      <p:sp>
        <p:nvSpPr>
          <p:cNvPr id="4" name="Holder 5">
            <a:extLst>
              <a:ext uri="{FF2B5EF4-FFF2-40B4-BE49-F238E27FC236}">
                <a16:creationId xmlns:a16="http://schemas.microsoft.com/office/drawing/2014/main" id="{6EFA21A9-669D-1E9D-6433-716D7FC12BF2}"/>
              </a:ext>
            </a:extLst>
          </p:cNvPr>
          <p:cNvSpPr txBox="1">
            <a:spLocks/>
          </p:cNvSpPr>
          <p:nvPr/>
        </p:nvSpPr>
        <p:spPr>
          <a:xfrm>
            <a:off x="639760" y="10681339"/>
            <a:ext cx="6318106" cy="192360"/>
          </a:xfrm>
          <a:prstGeom prst="rect">
            <a:avLst/>
          </a:prstGeom>
        </p:spPr>
        <p:txBody>
          <a:bodyPr wrap="square" lIns="0" tIns="0" rIns="0" bIns="0">
            <a:spAutoFit/>
          </a:bodyPr>
          <a:lstStyle>
            <a:defPPr>
              <a:defRPr kern="0"/>
            </a:defPPr>
            <a:lvl1pPr>
              <a:defRPr sz="1300" b="0" i="0">
                <a:solidFill>
                  <a:srgbClr val="8A1D41"/>
                </a:solidFill>
                <a:latin typeface="Montserrat" pitchFamily="2" charset="77"/>
                <a:cs typeface="Montserrat" pitchFamily="2" charset="77"/>
              </a:defRPr>
            </a:lvl1pPr>
          </a:lstStyle>
          <a:p>
            <a:pPr marL="12700">
              <a:lnSpc>
                <a:spcPts val="1545"/>
              </a:lnSpc>
            </a:pPr>
            <a:r>
              <a:rPr lang="en-US" spc="155" dirty="0">
                <a:solidFill>
                  <a:schemeClr val="tx2"/>
                </a:solidFill>
                <a:latin typeface="Gotham Book" pitchFamily="2" charset="0"/>
              </a:rPr>
              <a:t>PI BETA PHI  //  COLLEGE WEEKEND 2025</a:t>
            </a:r>
          </a:p>
        </p:txBody>
      </p:sp>
    </p:spTree>
    <p:extLst>
      <p:ext uri="{BB962C8B-B14F-4D97-AF65-F5344CB8AC3E}">
        <p14:creationId xmlns:p14="http://schemas.microsoft.com/office/powerpoint/2010/main" val="27164170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with Photo 2 2025">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C199EA-14A1-CF91-F865-42F1FD360ED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 y="396"/>
            <a:ext cx="20104805" cy="11308952"/>
          </a:xfrm>
          <a:prstGeom prst="rect">
            <a:avLst/>
          </a:prstGeom>
        </p:spPr>
      </p:pic>
      <p:sp>
        <p:nvSpPr>
          <p:cNvPr id="5" name="Picture Placeholder 4">
            <a:extLst>
              <a:ext uri="{FF2B5EF4-FFF2-40B4-BE49-F238E27FC236}">
                <a16:creationId xmlns:a16="http://schemas.microsoft.com/office/drawing/2014/main" id="{B5D2DC25-CDDD-79C7-38B2-888FCFC1AC59}"/>
              </a:ext>
            </a:extLst>
          </p:cNvPr>
          <p:cNvSpPr>
            <a:spLocks noGrp="1"/>
          </p:cNvSpPr>
          <p:nvPr>
            <p:ph type="pic" sz="quarter" idx="10" hasCustomPrompt="1"/>
          </p:nvPr>
        </p:nvSpPr>
        <p:spPr>
          <a:xfrm>
            <a:off x="12566650" y="0"/>
            <a:ext cx="7537450" cy="11291421"/>
          </a:xfrm>
        </p:spPr>
        <p:txBody>
          <a:bodyPr anchor="ctr" anchorCtr="1"/>
          <a:lstStyle/>
          <a:p>
            <a:r>
              <a:rPr lang="en-US" dirty="0"/>
              <a:t>Click to add a photo</a:t>
            </a:r>
          </a:p>
        </p:txBody>
      </p:sp>
      <p:sp>
        <p:nvSpPr>
          <p:cNvPr id="4" name="Holder 2">
            <a:extLst>
              <a:ext uri="{FF2B5EF4-FFF2-40B4-BE49-F238E27FC236}">
                <a16:creationId xmlns:a16="http://schemas.microsoft.com/office/drawing/2014/main" id="{247A72AE-47B0-155E-E432-C321AE07C2D9}"/>
              </a:ext>
            </a:extLst>
          </p:cNvPr>
          <p:cNvSpPr>
            <a:spLocks noGrp="1"/>
          </p:cNvSpPr>
          <p:nvPr>
            <p:ph type="title"/>
          </p:nvPr>
        </p:nvSpPr>
        <p:spPr>
          <a:xfrm>
            <a:off x="1289050" y="567120"/>
            <a:ext cx="10515600" cy="2031325"/>
          </a:xfrm>
        </p:spPr>
        <p:txBody>
          <a:bodyPr lIns="0" tIns="0" rIns="0" bIns="0" anchor="b" anchorCtr="0"/>
          <a:lstStyle>
            <a:lvl1pPr>
              <a:defRPr sz="6600" b="0" i="0">
                <a:solidFill>
                  <a:schemeClr val="tx2"/>
                </a:solidFill>
                <a:latin typeface="Hello Mogels"/>
                <a:cs typeface="Hello Mogels"/>
              </a:defRPr>
            </a:lvl1pPr>
          </a:lstStyle>
          <a:p>
            <a:r>
              <a:rPr lang="en-US"/>
              <a:t>Click to edit Master title style</a:t>
            </a:r>
            <a:endParaRPr dirty="0"/>
          </a:p>
        </p:txBody>
      </p:sp>
      <p:sp>
        <p:nvSpPr>
          <p:cNvPr id="6" name="Holder 3">
            <a:extLst>
              <a:ext uri="{FF2B5EF4-FFF2-40B4-BE49-F238E27FC236}">
                <a16:creationId xmlns:a16="http://schemas.microsoft.com/office/drawing/2014/main" id="{99FD0287-13C5-B148-111A-4F037249ECDF}"/>
              </a:ext>
            </a:extLst>
          </p:cNvPr>
          <p:cNvSpPr>
            <a:spLocks noGrp="1"/>
          </p:cNvSpPr>
          <p:nvPr>
            <p:ph type="body" idx="1"/>
          </p:nvPr>
        </p:nvSpPr>
        <p:spPr>
          <a:xfrm>
            <a:off x="1289050" y="2883232"/>
            <a:ext cx="10515600" cy="7219285"/>
          </a:xfrm>
        </p:spPr>
        <p:txBody>
          <a:bodyPr lIns="0" tIns="0" rIns="0" bIns="0"/>
          <a:lstStyle>
            <a:lvl1pPr>
              <a:defRPr/>
            </a:lvl1pPr>
          </a:lstStyle>
          <a:p>
            <a:pPr lvl="0"/>
            <a:r>
              <a:rPr lang="en-US"/>
              <a:t>Click to edit Master text styles</a:t>
            </a:r>
          </a:p>
        </p:txBody>
      </p:sp>
      <p:sp>
        <p:nvSpPr>
          <p:cNvPr id="2" name="Holder 5">
            <a:extLst>
              <a:ext uri="{FF2B5EF4-FFF2-40B4-BE49-F238E27FC236}">
                <a16:creationId xmlns:a16="http://schemas.microsoft.com/office/drawing/2014/main" id="{FD49657F-5B72-735E-71CF-698997A826C2}"/>
              </a:ext>
            </a:extLst>
          </p:cNvPr>
          <p:cNvSpPr txBox="1">
            <a:spLocks/>
          </p:cNvSpPr>
          <p:nvPr/>
        </p:nvSpPr>
        <p:spPr>
          <a:xfrm>
            <a:off x="639760" y="10681339"/>
            <a:ext cx="6318106" cy="192360"/>
          </a:xfrm>
          <a:prstGeom prst="rect">
            <a:avLst/>
          </a:prstGeom>
        </p:spPr>
        <p:txBody>
          <a:bodyPr wrap="square" lIns="0" tIns="0" rIns="0" bIns="0">
            <a:spAutoFit/>
          </a:bodyPr>
          <a:lstStyle>
            <a:defPPr>
              <a:defRPr kern="0"/>
            </a:defPPr>
            <a:lvl1pPr>
              <a:defRPr sz="1300" b="0" i="0">
                <a:solidFill>
                  <a:srgbClr val="8A1D41"/>
                </a:solidFill>
                <a:latin typeface="Montserrat" pitchFamily="2" charset="77"/>
                <a:cs typeface="Montserrat" pitchFamily="2" charset="77"/>
              </a:defRPr>
            </a:lvl1pPr>
          </a:lstStyle>
          <a:p>
            <a:pPr marL="12700">
              <a:lnSpc>
                <a:spcPts val="1545"/>
              </a:lnSpc>
            </a:pPr>
            <a:r>
              <a:rPr lang="en-US" spc="155" dirty="0">
                <a:solidFill>
                  <a:schemeClr val="tx2"/>
                </a:solidFill>
                <a:latin typeface="Gotham Book" pitchFamily="2" charset="0"/>
              </a:rPr>
              <a:t>PI BETA PHI  //  COLLEGE WEEKEND 2025</a:t>
            </a:r>
          </a:p>
        </p:txBody>
      </p:sp>
    </p:spTree>
    <p:extLst>
      <p:ext uri="{BB962C8B-B14F-4D97-AF65-F5344CB8AC3E}">
        <p14:creationId xmlns:p14="http://schemas.microsoft.com/office/powerpoint/2010/main" val="27825016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 with Photo 3 2025">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C199EA-14A1-CF91-F865-42F1FD360ED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 y="396"/>
            <a:ext cx="20104803" cy="11308952"/>
          </a:xfrm>
          <a:prstGeom prst="rect">
            <a:avLst/>
          </a:prstGeom>
        </p:spPr>
      </p:pic>
      <p:sp>
        <p:nvSpPr>
          <p:cNvPr id="5" name="Picture Placeholder 4">
            <a:extLst>
              <a:ext uri="{FF2B5EF4-FFF2-40B4-BE49-F238E27FC236}">
                <a16:creationId xmlns:a16="http://schemas.microsoft.com/office/drawing/2014/main" id="{B5D2DC25-CDDD-79C7-38B2-888FCFC1AC59}"/>
              </a:ext>
            </a:extLst>
          </p:cNvPr>
          <p:cNvSpPr>
            <a:spLocks noGrp="1"/>
          </p:cNvSpPr>
          <p:nvPr>
            <p:ph type="pic" sz="quarter" idx="10" hasCustomPrompt="1"/>
          </p:nvPr>
        </p:nvSpPr>
        <p:spPr>
          <a:xfrm>
            <a:off x="0" y="17929"/>
            <a:ext cx="7537450" cy="11291421"/>
          </a:xfrm>
        </p:spPr>
        <p:txBody>
          <a:bodyPr anchor="ctr" anchorCtr="1"/>
          <a:lstStyle/>
          <a:p>
            <a:r>
              <a:rPr lang="en-US" dirty="0"/>
              <a:t>Click to add a photo</a:t>
            </a:r>
          </a:p>
        </p:txBody>
      </p:sp>
      <p:sp>
        <p:nvSpPr>
          <p:cNvPr id="8" name="Holder 6">
            <a:extLst>
              <a:ext uri="{FF2B5EF4-FFF2-40B4-BE49-F238E27FC236}">
                <a16:creationId xmlns:a16="http://schemas.microsoft.com/office/drawing/2014/main" id="{97C4E808-76EE-4262-21B6-915244FEA70B}"/>
              </a:ext>
            </a:extLst>
          </p:cNvPr>
          <p:cNvSpPr>
            <a:spLocks noGrp="1"/>
          </p:cNvSpPr>
          <p:nvPr>
            <p:ph type="sldNum" sz="quarter" idx="7"/>
          </p:nvPr>
        </p:nvSpPr>
        <p:spPr>
          <a:xfrm>
            <a:off x="19263681" y="10681339"/>
            <a:ext cx="200659" cy="577081"/>
          </a:xfrm>
          <a:prstGeom prst="rect">
            <a:avLst/>
          </a:prstGeom>
        </p:spPr>
        <p:txBody>
          <a:bodyPr wrap="square" lIns="0" tIns="0" rIns="0" bIns="0">
            <a:spAutoFit/>
          </a:bodyPr>
          <a:lstStyle>
            <a:lvl1pPr>
              <a:defRPr sz="1300" b="0" i="0">
                <a:solidFill>
                  <a:schemeClr val="tx2"/>
                </a:solidFill>
                <a:latin typeface="Montserrat" pitchFamily="2" charset="77"/>
                <a:cs typeface="Montserrat" pitchFamily="2" charset="77"/>
              </a:defRPr>
            </a:lvl1pPr>
          </a:lstStyle>
          <a:p>
            <a:pPr marL="38100">
              <a:lnSpc>
                <a:spcPts val="1545"/>
              </a:lnSpc>
            </a:pPr>
            <a:fld id="{81D60167-4931-47E6-BA6A-407CBD079E47}" type="slidenum">
              <a:rPr lang="en-US" spc="10" smtClean="0"/>
              <a:pPr marL="38100">
                <a:lnSpc>
                  <a:spcPts val="1545"/>
                </a:lnSpc>
              </a:pPr>
              <a:t>‹#›</a:t>
            </a:fld>
            <a:endParaRPr lang="en-US" spc="10" dirty="0"/>
          </a:p>
        </p:txBody>
      </p:sp>
      <p:sp>
        <p:nvSpPr>
          <p:cNvPr id="10" name="Holder 2">
            <a:extLst>
              <a:ext uri="{FF2B5EF4-FFF2-40B4-BE49-F238E27FC236}">
                <a16:creationId xmlns:a16="http://schemas.microsoft.com/office/drawing/2014/main" id="{AF4C7BAB-535C-CE2C-E926-842641BDCE23}"/>
              </a:ext>
            </a:extLst>
          </p:cNvPr>
          <p:cNvSpPr>
            <a:spLocks noGrp="1"/>
          </p:cNvSpPr>
          <p:nvPr>
            <p:ph type="title"/>
          </p:nvPr>
        </p:nvSpPr>
        <p:spPr>
          <a:xfrm>
            <a:off x="8528050" y="567120"/>
            <a:ext cx="10591800" cy="2031325"/>
          </a:xfrm>
        </p:spPr>
        <p:txBody>
          <a:bodyPr lIns="0" tIns="0" rIns="0" bIns="0" anchor="b" anchorCtr="0"/>
          <a:lstStyle>
            <a:lvl1pPr>
              <a:defRPr sz="6600" b="0" i="0">
                <a:solidFill>
                  <a:schemeClr val="tx2"/>
                </a:solidFill>
                <a:latin typeface="Hello Mogels"/>
                <a:cs typeface="Hello Mogels"/>
              </a:defRPr>
            </a:lvl1pPr>
          </a:lstStyle>
          <a:p>
            <a:r>
              <a:rPr lang="en-US"/>
              <a:t>Click to edit Master title style</a:t>
            </a:r>
            <a:endParaRPr dirty="0"/>
          </a:p>
        </p:txBody>
      </p:sp>
      <p:sp>
        <p:nvSpPr>
          <p:cNvPr id="11" name="Holder 3">
            <a:extLst>
              <a:ext uri="{FF2B5EF4-FFF2-40B4-BE49-F238E27FC236}">
                <a16:creationId xmlns:a16="http://schemas.microsoft.com/office/drawing/2014/main" id="{0F003A8D-E6C9-3AC4-77DB-3CE1A2DD9102}"/>
              </a:ext>
            </a:extLst>
          </p:cNvPr>
          <p:cNvSpPr>
            <a:spLocks noGrp="1"/>
          </p:cNvSpPr>
          <p:nvPr>
            <p:ph type="body" idx="1"/>
          </p:nvPr>
        </p:nvSpPr>
        <p:spPr>
          <a:xfrm>
            <a:off x="8528050" y="2883232"/>
            <a:ext cx="10591800" cy="7219285"/>
          </a:xfrm>
        </p:spPr>
        <p:txBody>
          <a:bodyPr lIns="0" tIns="0" rIns="0" bIns="0"/>
          <a:lstStyle>
            <a:lvl1pPr>
              <a:defRPr/>
            </a:lvl1pPr>
          </a:lstStyle>
          <a:p>
            <a:pPr lvl="0"/>
            <a:r>
              <a:rPr lang="en-US"/>
              <a:t>Click to edit Master text styles</a:t>
            </a:r>
          </a:p>
        </p:txBody>
      </p:sp>
      <p:sp>
        <p:nvSpPr>
          <p:cNvPr id="3" name="Holder 5">
            <a:extLst>
              <a:ext uri="{FF2B5EF4-FFF2-40B4-BE49-F238E27FC236}">
                <a16:creationId xmlns:a16="http://schemas.microsoft.com/office/drawing/2014/main" id="{963FC2BF-C960-915F-7135-632C80D642AF}"/>
              </a:ext>
            </a:extLst>
          </p:cNvPr>
          <p:cNvSpPr txBox="1">
            <a:spLocks/>
          </p:cNvSpPr>
          <p:nvPr/>
        </p:nvSpPr>
        <p:spPr>
          <a:xfrm>
            <a:off x="8526462" y="10681339"/>
            <a:ext cx="6318106" cy="192360"/>
          </a:xfrm>
          <a:prstGeom prst="rect">
            <a:avLst/>
          </a:prstGeom>
        </p:spPr>
        <p:txBody>
          <a:bodyPr wrap="square" lIns="0" tIns="0" rIns="0" bIns="0">
            <a:spAutoFit/>
          </a:bodyPr>
          <a:lstStyle>
            <a:defPPr>
              <a:defRPr kern="0"/>
            </a:defPPr>
            <a:lvl1pPr>
              <a:defRPr sz="1300" b="0" i="0">
                <a:solidFill>
                  <a:srgbClr val="8A1D41"/>
                </a:solidFill>
                <a:latin typeface="Montserrat" pitchFamily="2" charset="77"/>
                <a:cs typeface="Montserrat" pitchFamily="2" charset="77"/>
              </a:defRPr>
            </a:lvl1pPr>
          </a:lstStyle>
          <a:p>
            <a:pPr marL="12700">
              <a:lnSpc>
                <a:spcPts val="1545"/>
              </a:lnSpc>
            </a:pPr>
            <a:r>
              <a:rPr lang="en-US" spc="155" dirty="0">
                <a:solidFill>
                  <a:schemeClr val="tx2"/>
                </a:solidFill>
                <a:latin typeface="Gotham Book" pitchFamily="2" charset="0"/>
              </a:rPr>
              <a:t>PI BETA PHI  //  COLLEGE WEEKEND 2025</a:t>
            </a:r>
          </a:p>
        </p:txBody>
      </p:sp>
    </p:spTree>
    <p:extLst>
      <p:ext uri="{BB962C8B-B14F-4D97-AF65-F5344CB8AC3E}">
        <p14:creationId xmlns:p14="http://schemas.microsoft.com/office/powerpoint/2010/main" val="17551919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Quote 2025">
    <p:bg>
      <p:bgPr>
        <a:solidFill>
          <a:schemeClr val="tx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2B8E511-FEB5-8078-1DD4-210D9E40355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 y="5029"/>
            <a:ext cx="20104805" cy="11308953"/>
          </a:xfrm>
          <a:prstGeom prst="rect">
            <a:avLst/>
          </a:prstGeom>
        </p:spPr>
      </p:pic>
      <p:sp>
        <p:nvSpPr>
          <p:cNvPr id="2" name="Holder 2"/>
          <p:cNvSpPr>
            <a:spLocks noGrp="1"/>
          </p:cNvSpPr>
          <p:nvPr>
            <p:ph type="ctrTitle"/>
          </p:nvPr>
        </p:nvSpPr>
        <p:spPr>
          <a:xfrm>
            <a:off x="2965450" y="4200538"/>
            <a:ext cx="15163800" cy="2954655"/>
          </a:xfrm>
          <a:prstGeom prst="rect">
            <a:avLst/>
          </a:prstGeom>
        </p:spPr>
        <p:txBody>
          <a:bodyPr wrap="square" lIns="0" tIns="0" rIns="0" bIns="0" anchor="b" anchorCtr="0">
            <a:spAutoFit/>
          </a:bodyPr>
          <a:lstStyle>
            <a:lvl1pPr>
              <a:defRPr sz="9600" b="0" i="0">
                <a:solidFill>
                  <a:schemeClr val="bg1"/>
                </a:solidFill>
                <a:latin typeface="Hello Mogels"/>
                <a:cs typeface="Hello Mogels"/>
              </a:defRPr>
            </a:lvl1pPr>
          </a:lstStyle>
          <a:p>
            <a:r>
              <a:rPr lang="en-US"/>
              <a:t>Click to edit Master title style</a:t>
            </a:r>
            <a:endParaRPr dirty="0"/>
          </a:p>
        </p:txBody>
      </p:sp>
      <p:sp>
        <p:nvSpPr>
          <p:cNvPr id="3" name="Holder 3"/>
          <p:cNvSpPr>
            <a:spLocks noGrp="1"/>
          </p:cNvSpPr>
          <p:nvPr>
            <p:ph type="subTitle" idx="4"/>
          </p:nvPr>
        </p:nvSpPr>
        <p:spPr>
          <a:xfrm>
            <a:off x="2999441" y="7394816"/>
            <a:ext cx="15129809" cy="492443"/>
          </a:xfrm>
          <a:prstGeom prst="rect">
            <a:avLst/>
          </a:prstGeom>
        </p:spPr>
        <p:txBody>
          <a:bodyPr wrap="square" lIns="0" tIns="0" rIns="0" bIns="0">
            <a:spAutoFit/>
          </a:bodyPr>
          <a:lstStyle>
            <a:lvl1pPr>
              <a:defRPr>
                <a:solidFill>
                  <a:schemeClr val="bg1"/>
                </a:solidFill>
              </a:defRPr>
            </a:lvl1pPr>
          </a:lstStyle>
          <a:p>
            <a:r>
              <a:rPr lang="en-US"/>
              <a:t>Click to edit Master subtitle style</a:t>
            </a:r>
            <a:endParaRPr dirty="0"/>
          </a:p>
        </p:txBody>
      </p:sp>
      <p:sp>
        <p:nvSpPr>
          <p:cNvPr id="4" name="Holder 2">
            <a:extLst>
              <a:ext uri="{FF2B5EF4-FFF2-40B4-BE49-F238E27FC236}">
                <a16:creationId xmlns:a16="http://schemas.microsoft.com/office/drawing/2014/main" id="{89D064F2-00C2-318B-D501-C9DE43B9D489}"/>
              </a:ext>
            </a:extLst>
          </p:cNvPr>
          <p:cNvSpPr txBox="1">
            <a:spLocks/>
          </p:cNvSpPr>
          <p:nvPr/>
        </p:nvSpPr>
        <p:spPr>
          <a:xfrm>
            <a:off x="2965450" y="2592298"/>
            <a:ext cx="15163800" cy="3062377"/>
          </a:xfrm>
          <a:prstGeom prst="rect">
            <a:avLst/>
          </a:prstGeom>
        </p:spPr>
        <p:txBody>
          <a:bodyPr wrap="square" lIns="0" tIns="0" rIns="0" bIns="0" anchor="b" anchorCtr="0">
            <a:spAutoFit/>
          </a:bodyPr>
          <a:lstStyle>
            <a:lvl1pPr eaLnBrk="1" hangingPunct="1">
              <a:defRPr sz="11500" b="0" i="0">
                <a:solidFill>
                  <a:schemeClr val="bg1"/>
                </a:solidFill>
                <a:latin typeface="Hello Mogels"/>
                <a:ea typeface="+mj-ea"/>
                <a:cs typeface="Hello Mogels"/>
              </a:defRPr>
            </a:lvl1pPr>
          </a:lstStyle>
          <a:p>
            <a:r>
              <a:rPr lang="en-US" sz="19900" dirty="0"/>
              <a:t>“</a:t>
            </a:r>
          </a:p>
        </p:txBody>
      </p:sp>
    </p:spTree>
    <p:extLst>
      <p:ext uri="{BB962C8B-B14F-4D97-AF65-F5344CB8AC3E}">
        <p14:creationId xmlns:p14="http://schemas.microsoft.com/office/powerpoint/2010/main" val="25349353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Hold Slide 2025">
    <p:bg>
      <p:bgPr>
        <a:solidFill>
          <a:schemeClr val="tx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2B8E511-FEB5-8078-1DD4-210D9E40355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 y="396"/>
            <a:ext cx="20104805" cy="11308953"/>
          </a:xfrm>
          <a:prstGeom prst="rect">
            <a:avLst/>
          </a:prstGeom>
        </p:spPr>
      </p:pic>
    </p:spTree>
    <p:extLst>
      <p:ext uri="{BB962C8B-B14F-4D97-AF65-F5344CB8AC3E}">
        <p14:creationId xmlns:p14="http://schemas.microsoft.com/office/powerpoint/2010/main" val="2480137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C199EA-14A1-CF91-F865-42F1FD360ED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 y="396"/>
            <a:ext cx="20104801" cy="11308951"/>
          </a:xfrm>
          <a:prstGeom prst="rect">
            <a:avLst/>
          </a:prstGeom>
        </p:spPr>
      </p:pic>
      <p:sp>
        <p:nvSpPr>
          <p:cNvPr id="7" name="Holder 5">
            <a:extLst>
              <a:ext uri="{FF2B5EF4-FFF2-40B4-BE49-F238E27FC236}">
                <a16:creationId xmlns:a16="http://schemas.microsoft.com/office/drawing/2014/main" id="{22ED3BF2-DEF3-9CA0-27EE-B6A040D1365E}"/>
              </a:ext>
            </a:extLst>
          </p:cNvPr>
          <p:cNvSpPr>
            <a:spLocks noGrp="1"/>
          </p:cNvSpPr>
          <p:nvPr>
            <p:ph type="dt" sz="half" idx="6"/>
          </p:nvPr>
        </p:nvSpPr>
        <p:spPr>
          <a:xfrm>
            <a:off x="2813050" y="10681339"/>
            <a:ext cx="6318106" cy="384721"/>
          </a:xfrm>
          <a:prstGeom prst="rect">
            <a:avLst/>
          </a:prstGeom>
        </p:spPr>
        <p:txBody>
          <a:bodyPr wrap="square" lIns="0" tIns="0" rIns="0" bIns="0">
            <a:spAutoFit/>
          </a:bodyPr>
          <a:lstStyle>
            <a:lvl1pPr>
              <a:defRPr sz="1300" b="0" i="0">
                <a:solidFill>
                  <a:srgbClr val="8A1D41"/>
                </a:solidFill>
                <a:latin typeface="Montserrat" pitchFamily="2" charset="77"/>
                <a:cs typeface="Montserrat" pitchFamily="2" charset="77"/>
              </a:defRPr>
            </a:lvl1pPr>
          </a:lstStyle>
          <a:p>
            <a:pPr marL="12700">
              <a:lnSpc>
                <a:spcPts val="1545"/>
              </a:lnSpc>
            </a:pPr>
            <a:r>
              <a:rPr lang="en-US" spc="135" dirty="0"/>
              <a:t>PI</a:t>
            </a:r>
            <a:r>
              <a:rPr lang="en-US" spc="70" dirty="0"/>
              <a:t>  </a:t>
            </a:r>
            <a:r>
              <a:rPr lang="en-US" spc="135" dirty="0"/>
              <a:t>BE</a:t>
            </a:r>
            <a:r>
              <a:rPr lang="en-US" spc="80" dirty="0"/>
              <a:t>TA</a:t>
            </a:r>
            <a:r>
              <a:rPr lang="en-US" spc="70" dirty="0"/>
              <a:t>  </a:t>
            </a:r>
            <a:r>
              <a:rPr lang="en-US" spc="155" dirty="0"/>
              <a:t>PHI   //  </a:t>
            </a:r>
            <a:r>
              <a:rPr lang="en-US" dirty="0"/>
              <a:t>C</a:t>
            </a:r>
            <a:r>
              <a:rPr lang="en-US" spc="-155" dirty="0"/>
              <a:t> </a:t>
            </a:r>
            <a:r>
              <a:rPr lang="en-US" spc="225" dirty="0"/>
              <a:t>OLLEGE</a:t>
            </a:r>
            <a:r>
              <a:rPr lang="en-US" spc="80" dirty="0"/>
              <a:t>  </a:t>
            </a:r>
            <a:r>
              <a:rPr lang="en-US" spc="229" dirty="0"/>
              <a:t>WEEKEND</a:t>
            </a:r>
            <a:r>
              <a:rPr lang="en-US" spc="80" dirty="0"/>
              <a:t>  </a:t>
            </a:r>
            <a:r>
              <a:rPr lang="en-US" spc="135" dirty="0"/>
              <a:t>20</a:t>
            </a:r>
            <a:r>
              <a:rPr lang="en-US" spc="-140" dirty="0"/>
              <a:t> </a:t>
            </a:r>
            <a:r>
              <a:rPr lang="en-US" dirty="0"/>
              <a:t>2</a:t>
            </a:r>
            <a:r>
              <a:rPr lang="en-US" spc="-165" dirty="0"/>
              <a:t> </a:t>
            </a:r>
            <a:r>
              <a:rPr lang="en-US" spc="-50" dirty="0"/>
              <a:t>4</a:t>
            </a:r>
          </a:p>
          <a:p>
            <a:pPr marL="12700">
              <a:lnSpc>
                <a:spcPts val="1545"/>
              </a:lnSpc>
            </a:pPr>
            <a:r>
              <a:rPr lang="en-US" spc="155" dirty="0"/>
              <a:t> </a:t>
            </a:r>
          </a:p>
        </p:txBody>
      </p:sp>
      <p:sp>
        <p:nvSpPr>
          <p:cNvPr id="8" name="Holder 6">
            <a:extLst>
              <a:ext uri="{FF2B5EF4-FFF2-40B4-BE49-F238E27FC236}">
                <a16:creationId xmlns:a16="http://schemas.microsoft.com/office/drawing/2014/main" id="{97C4E808-76EE-4262-21B6-915244FEA70B}"/>
              </a:ext>
            </a:extLst>
          </p:cNvPr>
          <p:cNvSpPr>
            <a:spLocks noGrp="1"/>
          </p:cNvSpPr>
          <p:nvPr>
            <p:ph type="sldNum" sz="quarter" idx="7"/>
          </p:nvPr>
        </p:nvSpPr>
        <p:spPr>
          <a:xfrm>
            <a:off x="19263681" y="10681339"/>
            <a:ext cx="200659" cy="577081"/>
          </a:xfrm>
          <a:prstGeom prst="rect">
            <a:avLst/>
          </a:prstGeom>
        </p:spPr>
        <p:txBody>
          <a:bodyPr wrap="square" lIns="0" tIns="0" rIns="0" bIns="0">
            <a:spAutoFit/>
          </a:bodyPr>
          <a:lstStyle>
            <a:lvl1pPr>
              <a:defRPr sz="1300" b="0" i="0">
                <a:solidFill>
                  <a:srgbClr val="8A1D41"/>
                </a:solidFill>
                <a:latin typeface="Montserrat" pitchFamily="2" charset="77"/>
                <a:cs typeface="Montserrat" pitchFamily="2" charset="77"/>
              </a:defRPr>
            </a:lvl1pPr>
          </a:lstStyle>
          <a:p>
            <a:pPr marL="38100">
              <a:lnSpc>
                <a:spcPts val="1545"/>
              </a:lnSpc>
            </a:pPr>
            <a:fld id="{81D60167-4931-47E6-BA6A-407CBD079E47}" type="slidenum">
              <a:rPr lang="en-US" spc="10" smtClean="0"/>
              <a:pPr marL="38100">
                <a:lnSpc>
                  <a:spcPts val="1545"/>
                </a:lnSpc>
              </a:pPr>
              <a:t>‹#›</a:t>
            </a:fld>
            <a:endParaRPr lang="en-US" spc="10" dirty="0"/>
          </a:p>
        </p:txBody>
      </p:sp>
      <p:sp>
        <p:nvSpPr>
          <p:cNvPr id="4" name="Holder 2">
            <a:extLst>
              <a:ext uri="{FF2B5EF4-FFF2-40B4-BE49-F238E27FC236}">
                <a16:creationId xmlns:a16="http://schemas.microsoft.com/office/drawing/2014/main" id="{66F09A24-18A5-AEE7-F335-43A0FC9F3C78}"/>
              </a:ext>
            </a:extLst>
          </p:cNvPr>
          <p:cNvSpPr>
            <a:spLocks noGrp="1"/>
          </p:cNvSpPr>
          <p:nvPr>
            <p:ph type="title"/>
          </p:nvPr>
        </p:nvSpPr>
        <p:spPr>
          <a:xfrm>
            <a:off x="1822450" y="1582782"/>
            <a:ext cx="15327128" cy="1015663"/>
          </a:xfrm>
        </p:spPr>
        <p:txBody>
          <a:bodyPr lIns="0" tIns="0" rIns="0" bIns="0" anchor="b" anchorCtr="0"/>
          <a:lstStyle>
            <a:lvl1pPr>
              <a:defRPr sz="6600" b="0" i="0">
                <a:solidFill>
                  <a:schemeClr val="tx1"/>
                </a:solidFill>
                <a:latin typeface="Hello Mogels"/>
                <a:cs typeface="Hello Mogels"/>
              </a:defRPr>
            </a:lvl1pPr>
          </a:lstStyle>
          <a:p>
            <a:r>
              <a:rPr lang="en-US"/>
              <a:t>Click to edit Master title style</a:t>
            </a:r>
            <a:endParaRPr dirty="0"/>
          </a:p>
        </p:txBody>
      </p:sp>
      <p:sp>
        <p:nvSpPr>
          <p:cNvPr id="5" name="Holder 3">
            <a:extLst>
              <a:ext uri="{FF2B5EF4-FFF2-40B4-BE49-F238E27FC236}">
                <a16:creationId xmlns:a16="http://schemas.microsoft.com/office/drawing/2014/main" id="{9D9B9B9F-E11E-17BF-E4EF-62FFFCE942DC}"/>
              </a:ext>
            </a:extLst>
          </p:cNvPr>
          <p:cNvSpPr>
            <a:spLocks noGrp="1"/>
          </p:cNvSpPr>
          <p:nvPr>
            <p:ph type="body" idx="1"/>
          </p:nvPr>
        </p:nvSpPr>
        <p:spPr>
          <a:xfrm>
            <a:off x="1822450" y="2883232"/>
            <a:ext cx="15327128" cy="7219285"/>
          </a:xfrm>
        </p:spPr>
        <p:txBody>
          <a:bodyPr lIns="0" tIns="0" rIns="0" bIns="0"/>
          <a:lstStyle>
            <a:lvl1pPr>
              <a:defRPr/>
            </a:lvl1pPr>
          </a:lstStyle>
          <a:p>
            <a:pPr lvl="0"/>
            <a:r>
              <a:rPr lang="en-US"/>
              <a:t>Click to edit Master text styles</a:t>
            </a:r>
          </a:p>
        </p:txBody>
      </p:sp>
    </p:spTree>
    <p:extLst>
      <p:ext uri="{BB962C8B-B14F-4D97-AF65-F5344CB8AC3E}">
        <p14:creationId xmlns:p14="http://schemas.microsoft.com/office/powerpoint/2010/main" val="30542326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C199EA-14A1-CF91-F865-42F1FD360ED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 y="396"/>
            <a:ext cx="20104803" cy="11308952"/>
          </a:xfrm>
          <a:prstGeom prst="rect">
            <a:avLst/>
          </a:prstGeom>
        </p:spPr>
      </p:pic>
      <p:sp>
        <p:nvSpPr>
          <p:cNvPr id="7" name="Holder 5">
            <a:extLst>
              <a:ext uri="{FF2B5EF4-FFF2-40B4-BE49-F238E27FC236}">
                <a16:creationId xmlns:a16="http://schemas.microsoft.com/office/drawing/2014/main" id="{22ED3BF2-DEF3-9CA0-27EE-B6A040D1365E}"/>
              </a:ext>
            </a:extLst>
          </p:cNvPr>
          <p:cNvSpPr>
            <a:spLocks noGrp="1"/>
          </p:cNvSpPr>
          <p:nvPr>
            <p:ph type="dt" sz="half" idx="6"/>
          </p:nvPr>
        </p:nvSpPr>
        <p:spPr>
          <a:xfrm>
            <a:off x="762144" y="10681339"/>
            <a:ext cx="6318106" cy="384721"/>
          </a:xfrm>
          <a:prstGeom prst="rect">
            <a:avLst/>
          </a:prstGeom>
        </p:spPr>
        <p:txBody>
          <a:bodyPr wrap="square" lIns="0" tIns="0" rIns="0" bIns="0">
            <a:spAutoFit/>
          </a:bodyPr>
          <a:lstStyle>
            <a:lvl1pPr>
              <a:defRPr sz="1300" b="0" i="0">
                <a:solidFill>
                  <a:srgbClr val="8A1D41"/>
                </a:solidFill>
                <a:latin typeface="Montserrat" pitchFamily="2" charset="77"/>
                <a:cs typeface="Montserrat" pitchFamily="2" charset="77"/>
              </a:defRPr>
            </a:lvl1pPr>
          </a:lstStyle>
          <a:p>
            <a:pPr marL="12700">
              <a:lnSpc>
                <a:spcPts val="1545"/>
              </a:lnSpc>
            </a:pPr>
            <a:r>
              <a:rPr lang="en-US" spc="135" dirty="0"/>
              <a:t>PI</a:t>
            </a:r>
            <a:r>
              <a:rPr lang="en-US" spc="70" dirty="0"/>
              <a:t>  </a:t>
            </a:r>
            <a:r>
              <a:rPr lang="en-US" spc="135" dirty="0"/>
              <a:t>BE</a:t>
            </a:r>
            <a:r>
              <a:rPr lang="en-US" spc="80" dirty="0"/>
              <a:t>TA</a:t>
            </a:r>
            <a:r>
              <a:rPr lang="en-US" spc="70" dirty="0"/>
              <a:t>  </a:t>
            </a:r>
            <a:r>
              <a:rPr lang="en-US" spc="155" dirty="0"/>
              <a:t>PHI   //  </a:t>
            </a:r>
            <a:r>
              <a:rPr lang="en-US" dirty="0"/>
              <a:t>C</a:t>
            </a:r>
            <a:r>
              <a:rPr lang="en-US" spc="-155" dirty="0"/>
              <a:t> </a:t>
            </a:r>
            <a:r>
              <a:rPr lang="en-US" spc="225" dirty="0"/>
              <a:t>OLLEGE</a:t>
            </a:r>
            <a:r>
              <a:rPr lang="en-US" spc="80" dirty="0"/>
              <a:t>  </a:t>
            </a:r>
            <a:r>
              <a:rPr lang="en-US" spc="229" dirty="0"/>
              <a:t>WEEKEND</a:t>
            </a:r>
            <a:r>
              <a:rPr lang="en-US" spc="80" dirty="0"/>
              <a:t>  </a:t>
            </a:r>
            <a:r>
              <a:rPr lang="en-US" spc="135" dirty="0"/>
              <a:t>20</a:t>
            </a:r>
            <a:r>
              <a:rPr lang="en-US" spc="-140" dirty="0"/>
              <a:t> </a:t>
            </a:r>
            <a:r>
              <a:rPr lang="en-US" dirty="0"/>
              <a:t>2</a:t>
            </a:r>
            <a:r>
              <a:rPr lang="en-US" spc="-165" dirty="0"/>
              <a:t> </a:t>
            </a:r>
            <a:r>
              <a:rPr lang="en-US" spc="-50" dirty="0"/>
              <a:t>4</a:t>
            </a:r>
          </a:p>
          <a:p>
            <a:pPr marL="12700">
              <a:lnSpc>
                <a:spcPts val="1545"/>
              </a:lnSpc>
            </a:pPr>
            <a:r>
              <a:rPr lang="en-US" spc="155" dirty="0"/>
              <a:t> </a:t>
            </a:r>
          </a:p>
        </p:txBody>
      </p:sp>
      <p:sp>
        <p:nvSpPr>
          <p:cNvPr id="8" name="Holder 6">
            <a:extLst>
              <a:ext uri="{FF2B5EF4-FFF2-40B4-BE49-F238E27FC236}">
                <a16:creationId xmlns:a16="http://schemas.microsoft.com/office/drawing/2014/main" id="{97C4E808-76EE-4262-21B6-915244FEA70B}"/>
              </a:ext>
            </a:extLst>
          </p:cNvPr>
          <p:cNvSpPr>
            <a:spLocks noGrp="1"/>
          </p:cNvSpPr>
          <p:nvPr>
            <p:ph type="sldNum" sz="quarter" idx="7"/>
          </p:nvPr>
        </p:nvSpPr>
        <p:spPr>
          <a:xfrm>
            <a:off x="19263681" y="10681339"/>
            <a:ext cx="200659" cy="577081"/>
          </a:xfrm>
          <a:prstGeom prst="rect">
            <a:avLst/>
          </a:prstGeom>
        </p:spPr>
        <p:txBody>
          <a:bodyPr wrap="square" lIns="0" tIns="0" rIns="0" bIns="0">
            <a:spAutoFit/>
          </a:bodyPr>
          <a:lstStyle>
            <a:lvl1pPr>
              <a:defRPr sz="1300" b="0" i="0">
                <a:solidFill>
                  <a:srgbClr val="8A1D41"/>
                </a:solidFill>
                <a:latin typeface="Montserrat" pitchFamily="2" charset="77"/>
                <a:cs typeface="Montserrat" pitchFamily="2" charset="77"/>
              </a:defRPr>
            </a:lvl1pPr>
          </a:lstStyle>
          <a:p>
            <a:pPr marL="38100">
              <a:lnSpc>
                <a:spcPts val="1545"/>
              </a:lnSpc>
            </a:pPr>
            <a:fld id="{81D60167-4931-47E6-BA6A-407CBD079E47}" type="slidenum">
              <a:rPr lang="en-US" spc="10" smtClean="0"/>
              <a:pPr marL="38100">
                <a:lnSpc>
                  <a:spcPts val="1545"/>
                </a:lnSpc>
              </a:pPr>
              <a:t>‹#›</a:t>
            </a:fld>
            <a:endParaRPr lang="en-US" spc="10" dirty="0"/>
          </a:p>
        </p:txBody>
      </p:sp>
      <p:sp>
        <p:nvSpPr>
          <p:cNvPr id="5" name="Picture Placeholder 4">
            <a:extLst>
              <a:ext uri="{FF2B5EF4-FFF2-40B4-BE49-F238E27FC236}">
                <a16:creationId xmlns:a16="http://schemas.microsoft.com/office/drawing/2014/main" id="{B5D2DC25-CDDD-79C7-38B2-888FCFC1AC59}"/>
              </a:ext>
            </a:extLst>
          </p:cNvPr>
          <p:cNvSpPr>
            <a:spLocks noGrp="1"/>
          </p:cNvSpPr>
          <p:nvPr>
            <p:ph type="pic" sz="quarter" idx="10" hasCustomPrompt="1"/>
          </p:nvPr>
        </p:nvSpPr>
        <p:spPr>
          <a:xfrm>
            <a:off x="12566650" y="17929"/>
            <a:ext cx="7537450" cy="11291421"/>
          </a:xfrm>
        </p:spPr>
        <p:txBody>
          <a:bodyPr anchor="ctr" anchorCtr="1"/>
          <a:lstStyle/>
          <a:p>
            <a:r>
              <a:rPr lang="en-US" dirty="0"/>
              <a:t>Click to add a photo</a:t>
            </a:r>
          </a:p>
        </p:txBody>
      </p:sp>
      <p:sp>
        <p:nvSpPr>
          <p:cNvPr id="4" name="Holder 2">
            <a:extLst>
              <a:ext uri="{FF2B5EF4-FFF2-40B4-BE49-F238E27FC236}">
                <a16:creationId xmlns:a16="http://schemas.microsoft.com/office/drawing/2014/main" id="{247A72AE-47B0-155E-E432-C321AE07C2D9}"/>
              </a:ext>
            </a:extLst>
          </p:cNvPr>
          <p:cNvSpPr>
            <a:spLocks noGrp="1"/>
          </p:cNvSpPr>
          <p:nvPr>
            <p:ph type="title"/>
          </p:nvPr>
        </p:nvSpPr>
        <p:spPr>
          <a:xfrm>
            <a:off x="1289050" y="1582782"/>
            <a:ext cx="10515600" cy="1015663"/>
          </a:xfrm>
        </p:spPr>
        <p:txBody>
          <a:bodyPr lIns="0" tIns="0" rIns="0" bIns="0" anchor="b" anchorCtr="0"/>
          <a:lstStyle>
            <a:lvl1pPr>
              <a:defRPr sz="6600" b="0" i="0">
                <a:solidFill>
                  <a:schemeClr val="tx1"/>
                </a:solidFill>
                <a:latin typeface="Hello Mogels"/>
                <a:cs typeface="Hello Mogels"/>
              </a:defRPr>
            </a:lvl1pPr>
          </a:lstStyle>
          <a:p>
            <a:r>
              <a:rPr lang="en-US"/>
              <a:t>Click to edit Master title style</a:t>
            </a:r>
            <a:endParaRPr dirty="0"/>
          </a:p>
        </p:txBody>
      </p:sp>
      <p:sp>
        <p:nvSpPr>
          <p:cNvPr id="6" name="Holder 3">
            <a:extLst>
              <a:ext uri="{FF2B5EF4-FFF2-40B4-BE49-F238E27FC236}">
                <a16:creationId xmlns:a16="http://schemas.microsoft.com/office/drawing/2014/main" id="{99FD0287-13C5-B148-111A-4F037249ECDF}"/>
              </a:ext>
            </a:extLst>
          </p:cNvPr>
          <p:cNvSpPr>
            <a:spLocks noGrp="1"/>
          </p:cNvSpPr>
          <p:nvPr>
            <p:ph type="body" idx="1"/>
          </p:nvPr>
        </p:nvSpPr>
        <p:spPr>
          <a:xfrm>
            <a:off x="1289050" y="2883232"/>
            <a:ext cx="10515600" cy="7219285"/>
          </a:xfrm>
        </p:spPr>
        <p:txBody>
          <a:bodyPr lIns="0" tIns="0" rIns="0" bIns="0"/>
          <a:lstStyle>
            <a:lvl1pPr>
              <a:defRPr/>
            </a:lvl1pPr>
          </a:lstStyle>
          <a:p>
            <a:pPr lvl="0"/>
            <a:r>
              <a:rPr lang="en-US"/>
              <a:t>Click to edit Master text styles</a:t>
            </a:r>
          </a:p>
        </p:txBody>
      </p:sp>
    </p:spTree>
    <p:extLst>
      <p:ext uri="{BB962C8B-B14F-4D97-AF65-F5344CB8AC3E}">
        <p14:creationId xmlns:p14="http://schemas.microsoft.com/office/powerpoint/2010/main" val="22324532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C199EA-14A1-CF91-F865-42F1FD360ED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 y="396"/>
            <a:ext cx="20104801" cy="11308950"/>
          </a:xfrm>
          <a:prstGeom prst="rect">
            <a:avLst/>
          </a:prstGeom>
        </p:spPr>
      </p:pic>
      <p:sp>
        <p:nvSpPr>
          <p:cNvPr id="7" name="Holder 5">
            <a:extLst>
              <a:ext uri="{FF2B5EF4-FFF2-40B4-BE49-F238E27FC236}">
                <a16:creationId xmlns:a16="http://schemas.microsoft.com/office/drawing/2014/main" id="{22ED3BF2-DEF3-9CA0-27EE-B6A040D1365E}"/>
              </a:ext>
            </a:extLst>
          </p:cNvPr>
          <p:cNvSpPr>
            <a:spLocks noGrp="1"/>
          </p:cNvSpPr>
          <p:nvPr>
            <p:ph type="dt" sz="half" idx="6"/>
          </p:nvPr>
        </p:nvSpPr>
        <p:spPr>
          <a:xfrm>
            <a:off x="755650" y="10681339"/>
            <a:ext cx="6318106" cy="384721"/>
          </a:xfrm>
          <a:prstGeom prst="rect">
            <a:avLst/>
          </a:prstGeom>
        </p:spPr>
        <p:txBody>
          <a:bodyPr wrap="square" lIns="0" tIns="0" rIns="0" bIns="0">
            <a:spAutoFit/>
          </a:bodyPr>
          <a:lstStyle>
            <a:lvl1pPr>
              <a:defRPr sz="1300" b="0" i="0">
                <a:solidFill>
                  <a:srgbClr val="8A1D41"/>
                </a:solidFill>
                <a:latin typeface="Montserrat" pitchFamily="2" charset="77"/>
                <a:cs typeface="Montserrat" pitchFamily="2" charset="77"/>
              </a:defRPr>
            </a:lvl1pPr>
          </a:lstStyle>
          <a:p>
            <a:pPr marL="12700">
              <a:lnSpc>
                <a:spcPts val="1545"/>
              </a:lnSpc>
            </a:pPr>
            <a:r>
              <a:rPr lang="en-US" spc="135" dirty="0"/>
              <a:t>PI</a:t>
            </a:r>
            <a:r>
              <a:rPr lang="en-US" spc="70" dirty="0"/>
              <a:t>  </a:t>
            </a:r>
            <a:r>
              <a:rPr lang="en-US" spc="135" dirty="0"/>
              <a:t>BE</a:t>
            </a:r>
            <a:r>
              <a:rPr lang="en-US" spc="80" dirty="0"/>
              <a:t>TA</a:t>
            </a:r>
            <a:r>
              <a:rPr lang="en-US" spc="70" dirty="0"/>
              <a:t>  </a:t>
            </a:r>
            <a:r>
              <a:rPr lang="en-US" spc="155" dirty="0"/>
              <a:t>PHI   //  </a:t>
            </a:r>
            <a:r>
              <a:rPr lang="en-US" dirty="0"/>
              <a:t>C</a:t>
            </a:r>
            <a:r>
              <a:rPr lang="en-US" spc="-155" dirty="0"/>
              <a:t> </a:t>
            </a:r>
            <a:r>
              <a:rPr lang="en-US" spc="225" dirty="0"/>
              <a:t>OLLEGE</a:t>
            </a:r>
            <a:r>
              <a:rPr lang="en-US" spc="80" dirty="0"/>
              <a:t>  </a:t>
            </a:r>
            <a:r>
              <a:rPr lang="en-US" spc="229" dirty="0"/>
              <a:t>WEEKEND</a:t>
            </a:r>
            <a:r>
              <a:rPr lang="en-US" spc="80" dirty="0"/>
              <a:t>  </a:t>
            </a:r>
            <a:r>
              <a:rPr lang="en-US" spc="135" dirty="0"/>
              <a:t>20</a:t>
            </a:r>
            <a:r>
              <a:rPr lang="en-US" spc="-140" dirty="0"/>
              <a:t> </a:t>
            </a:r>
            <a:r>
              <a:rPr lang="en-US" dirty="0"/>
              <a:t>2</a:t>
            </a:r>
            <a:r>
              <a:rPr lang="en-US" spc="-165" dirty="0"/>
              <a:t> </a:t>
            </a:r>
            <a:r>
              <a:rPr lang="en-US" spc="-50" dirty="0"/>
              <a:t>4</a:t>
            </a:r>
          </a:p>
          <a:p>
            <a:pPr marL="12700">
              <a:lnSpc>
                <a:spcPts val="1545"/>
              </a:lnSpc>
            </a:pPr>
            <a:r>
              <a:rPr lang="en-US" spc="155" dirty="0"/>
              <a:t> </a:t>
            </a:r>
          </a:p>
        </p:txBody>
      </p:sp>
      <p:sp>
        <p:nvSpPr>
          <p:cNvPr id="8" name="Holder 6">
            <a:extLst>
              <a:ext uri="{FF2B5EF4-FFF2-40B4-BE49-F238E27FC236}">
                <a16:creationId xmlns:a16="http://schemas.microsoft.com/office/drawing/2014/main" id="{97C4E808-76EE-4262-21B6-915244FEA70B}"/>
              </a:ext>
            </a:extLst>
          </p:cNvPr>
          <p:cNvSpPr>
            <a:spLocks noGrp="1"/>
          </p:cNvSpPr>
          <p:nvPr>
            <p:ph type="sldNum" sz="quarter" idx="7"/>
          </p:nvPr>
        </p:nvSpPr>
        <p:spPr>
          <a:xfrm>
            <a:off x="17291050" y="10681339"/>
            <a:ext cx="200659" cy="577081"/>
          </a:xfrm>
          <a:prstGeom prst="rect">
            <a:avLst/>
          </a:prstGeom>
        </p:spPr>
        <p:txBody>
          <a:bodyPr wrap="square" lIns="0" tIns="0" rIns="0" bIns="0">
            <a:spAutoFit/>
          </a:bodyPr>
          <a:lstStyle>
            <a:lvl1pPr>
              <a:defRPr sz="1300" b="0" i="0">
                <a:solidFill>
                  <a:srgbClr val="8A1D41"/>
                </a:solidFill>
                <a:latin typeface="Montserrat" pitchFamily="2" charset="77"/>
                <a:cs typeface="Montserrat" pitchFamily="2" charset="77"/>
              </a:defRPr>
            </a:lvl1pPr>
          </a:lstStyle>
          <a:p>
            <a:pPr marL="38100">
              <a:lnSpc>
                <a:spcPts val="1545"/>
              </a:lnSpc>
            </a:pPr>
            <a:fld id="{81D60167-4931-47E6-BA6A-407CBD079E47}" type="slidenum">
              <a:rPr lang="en-US" spc="10" smtClean="0"/>
              <a:pPr marL="38100">
                <a:lnSpc>
                  <a:spcPts val="1545"/>
                </a:lnSpc>
              </a:pPr>
              <a:t>‹#›</a:t>
            </a:fld>
            <a:endParaRPr lang="en-US" spc="10" dirty="0"/>
          </a:p>
        </p:txBody>
      </p:sp>
      <p:sp>
        <p:nvSpPr>
          <p:cNvPr id="4" name="Holder 2">
            <a:extLst>
              <a:ext uri="{FF2B5EF4-FFF2-40B4-BE49-F238E27FC236}">
                <a16:creationId xmlns:a16="http://schemas.microsoft.com/office/drawing/2014/main" id="{9CD3F70F-C6B2-6A22-D12B-79098C3A39BD}"/>
              </a:ext>
            </a:extLst>
          </p:cNvPr>
          <p:cNvSpPr>
            <a:spLocks noGrp="1"/>
          </p:cNvSpPr>
          <p:nvPr>
            <p:ph type="title"/>
          </p:nvPr>
        </p:nvSpPr>
        <p:spPr>
          <a:xfrm>
            <a:off x="1289050" y="1611024"/>
            <a:ext cx="17297400" cy="1015663"/>
          </a:xfrm>
        </p:spPr>
        <p:txBody>
          <a:bodyPr lIns="0" tIns="0" rIns="0" bIns="0" anchor="b" anchorCtr="0"/>
          <a:lstStyle>
            <a:lvl1pPr>
              <a:defRPr sz="6600" b="0" i="0">
                <a:solidFill>
                  <a:schemeClr val="tx1"/>
                </a:solidFill>
                <a:latin typeface="Hello Mogels"/>
                <a:cs typeface="Hello Mogels"/>
              </a:defRPr>
            </a:lvl1pPr>
          </a:lstStyle>
          <a:p>
            <a:r>
              <a:rPr lang="en-US"/>
              <a:t>Click to edit Master title style</a:t>
            </a:r>
            <a:endParaRPr dirty="0"/>
          </a:p>
        </p:txBody>
      </p:sp>
      <p:sp>
        <p:nvSpPr>
          <p:cNvPr id="5" name="Holder 3">
            <a:extLst>
              <a:ext uri="{FF2B5EF4-FFF2-40B4-BE49-F238E27FC236}">
                <a16:creationId xmlns:a16="http://schemas.microsoft.com/office/drawing/2014/main" id="{23D5A234-1B10-4E05-B0E7-B7FBCCC8D52C}"/>
              </a:ext>
            </a:extLst>
          </p:cNvPr>
          <p:cNvSpPr>
            <a:spLocks noGrp="1"/>
          </p:cNvSpPr>
          <p:nvPr>
            <p:ph type="body" idx="1"/>
          </p:nvPr>
        </p:nvSpPr>
        <p:spPr>
          <a:xfrm>
            <a:off x="1289050" y="2911474"/>
            <a:ext cx="17297400" cy="7219285"/>
          </a:xfrm>
        </p:spPr>
        <p:txBody>
          <a:bodyPr lIns="0" tIns="0" rIns="0" bIns="0"/>
          <a:lstStyle>
            <a:lvl1pPr>
              <a:defRPr/>
            </a:lvl1pPr>
          </a:lstStyle>
          <a:p>
            <a:pPr lvl="0"/>
            <a:r>
              <a:rPr lang="en-US"/>
              <a:t>Click to edit Master text styles</a:t>
            </a:r>
          </a:p>
        </p:txBody>
      </p:sp>
    </p:spTree>
    <p:extLst>
      <p:ext uri="{BB962C8B-B14F-4D97-AF65-F5344CB8AC3E}">
        <p14:creationId xmlns:p14="http://schemas.microsoft.com/office/powerpoint/2010/main" val="5646806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Slide_2 2025">
    <p:bg>
      <p:bgPr>
        <a:solidFill>
          <a:schemeClr val="tx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2B8E511-FEB5-8078-1DD4-210D9E40355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3637" y="10026"/>
            <a:ext cx="20104807" cy="11308953"/>
          </a:xfrm>
          <a:prstGeom prst="rect">
            <a:avLst/>
          </a:prstGeom>
        </p:spPr>
      </p:pic>
      <p:sp>
        <p:nvSpPr>
          <p:cNvPr id="2" name="Holder 2"/>
          <p:cNvSpPr>
            <a:spLocks noGrp="1"/>
          </p:cNvSpPr>
          <p:nvPr>
            <p:ph type="ctrTitle"/>
          </p:nvPr>
        </p:nvSpPr>
        <p:spPr>
          <a:xfrm>
            <a:off x="13447058" y="2607687"/>
            <a:ext cx="4800601" cy="3046988"/>
          </a:xfrm>
          <a:prstGeom prst="rect">
            <a:avLst/>
          </a:prstGeom>
        </p:spPr>
        <p:txBody>
          <a:bodyPr wrap="square" lIns="0" tIns="0" rIns="0" bIns="0" anchor="b" anchorCtr="0">
            <a:spAutoFit/>
          </a:bodyPr>
          <a:lstStyle>
            <a:lvl1pPr>
              <a:defRPr sz="6600" b="0" i="0">
                <a:solidFill>
                  <a:schemeClr val="tx2"/>
                </a:solidFill>
                <a:latin typeface="Hello Mogels"/>
                <a:cs typeface="Hello Mogels"/>
              </a:defRPr>
            </a:lvl1pPr>
          </a:lstStyle>
          <a:p>
            <a:r>
              <a:rPr lang="en-US"/>
              <a:t>Click to edit Master title style</a:t>
            </a:r>
            <a:endParaRPr dirty="0"/>
          </a:p>
        </p:txBody>
      </p:sp>
      <p:sp>
        <p:nvSpPr>
          <p:cNvPr id="3" name="Holder 3"/>
          <p:cNvSpPr>
            <a:spLocks noGrp="1"/>
          </p:cNvSpPr>
          <p:nvPr>
            <p:ph type="subTitle" idx="4"/>
          </p:nvPr>
        </p:nvSpPr>
        <p:spPr>
          <a:xfrm>
            <a:off x="13481049" y="5894298"/>
            <a:ext cx="4800601" cy="2726595"/>
          </a:xfrm>
          <a:prstGeom prst="rect">
            <a:avLst/>
          </a:prstGeom>
        </p:spPr>
        <p:txBody>
          <a:bodyPr wrap="square" lIns="0" tIns="0" rIns="0" bIns="0">
            <a:spAutoFit/>
          </a:bodyPr>
          <a:lstStyle>
            <a:lvl1pPr>
              <a:defRPr/>
            </a:lvl1pPr>
          </a:lstStyle>
          <a:p>
            <a:r>
              <a:rPr lang="en-US"/>
              <a:t>Click to edit Master subtitle style</a:t>
            </a:r>
            <a:endParaRPr dirty="0"/>
          </a:p>
        </p:txBody>
      </p:sp>
    </p:spTree>
    <p:extLst>
      <p:ext uri="{BB962C8B-B14F-4D97-AF65-F5344CB8AC3E}">
        <p14:creationId xmlns:p14="http://schemas.microsoft.com/office/powerpoint/2010/main" val="14335797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C199EA-14A1-CF91-F865-42F1FD360ED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 y="396"/>
            <a:ext cx="20104803" cy="11308952"/>
          </a:xfrm>
          <a:prstGeom prst="rect">
            <a:avLst/>
          </a:prstGeom>
        </p:spPr>
      </p:pic>
      <p:sp>
        <p:nvSpPr>
          <p:cNvPr id="7" name="Holder 5">
            <a:extLst>
              <a:ext uri="{FF2B5EF4-FFF2-40B4-BE49-F238E27FC236}">
                <a16:creationId xmlns:a16="http://schemas.microsoft.com/office/drawing/2014/main" id="{22ED3BF2-DEF3-9CA0-27EE-B6A040D1365E}"/>
              </a:ext>
            </a:extLst>
          </p:cNvPr>
          <p:cNvSpPr>
            <a:spLocks noGrp="1"/>
          </p:cNvSpPr>
          <p:nvPr>
            <p:ph type="dt" sz="half" idx="6"/>
          </p:nvPr>
        </p:nvSpPr>
        <p:spPr>
          <a:xfrm>
            <a:off x="762144" y="10681339"/>
            <a:ext cx="6318106" cy="384721"/>
          </a:xfrm>
          <a:prstGeom prst="rect">
            <a:avLst/>
          </a:prstGeom>
        </p:spPr>
        <p:txBody>
          <a:bodyPr wrap="square" lIns="0" tIns="0" rIns="0" bIns="0">
            <a:spAutoFit/>
          </a:bodyPr>
          <a:lstStyle>
            <a:lvl1pPr>
              <a:defRPr sz="1300" b="0" i="0">
                <a:solidFill>
                  <a:srgbClr val="8A1D41"/>
                </a:solidFill>
                <a:latin typeface="Montserrat" pitchFamily="2" charset="77"/>
                <a:cs typeface="Montserrat" pitchFamily="2" charset="77"/>
              </a:defRPr>
            </a:lvl1pPr>
          </a:lstStyle>
          <a:p>
            <a:pPr marL="12700">
              <a:lnSpc>
                <a:spcPts val="1545"/>
              </a:lnSpc>
            </a:pPr>
            <a:r>
              <a:rPr lang="en-US" spc="135" dirty="0"/>
              <a:t>PI</a:t>
            </a:r>
            <a:r>
              <a:rPr lang="en-US" spc="70" dirty="0"/>
              <a:t>  </a:t>
            </a:r>
            <a:r>
              <a:rPr lang="en-US" spc="135" dirty="0"/>
              <a:t>BE</a:t>
            </a:r>
            <a:r>
              <a:rPr lang="en-US" spc="80" dirty="0"/>
              <a:t>TA</a:t>
            </a:r>
            <a:r>
              <a:rPr lang="en-US" spc="70" dirty="0"/>
              <a:t>  </a:t>
            </a:r>
            <a:r>
              <a:rPr lang="en-US" spc="155" dirty="0"/>
              <a:t>PHI   //  </a:t>
            </a:r>
            <a:r>
              <a:rPr lang="en-US" dirty="0"/>
              <a:t>C</a:t>
            </a:r>
            <a:r>
              <a:rPr lang="en-US" spc="-155" dirty="0"/>
              <a:t> </a:t>
            </a:r>
            <a:r>
              <a:rPr lang="en-US" spc="225" dirty="0"/>
              <a:t>OLLEGE</a:t>
            </a:r>
            <a:r>
              <a:rPr lang="en-US" spc="80" dirty="0"/>
              <a:t>  </a:t>
            </a:r>
            <a:r>
              <a:rPr lang="en-US" spc="229" dirty="0"/>
              <a:t>WEEKEND</a:t>
            </a:r>
            <a:r>
              <a:rPr lang="en-US" spc="80" dirty="0"/>
              <a:t>  </a:t>
            </a:r>
            <a:r>
              <a:rPr lang="en-US" spc="135" dirty="0"/>
              <a:t>20</a:t>
            </a:r>
            <a:r>
              <a:rPr lang="en-US" spc="-140" dirty="0"/>
              <a:t> </a:t>
            </a:r>
            <a:r>
              <a:rPr lang="en-US" dirty="0"/>
              <a:t>2</a:t>
            </a:r>
            <a:r>
              <a:rPr lang="en-US" spc="-165" dirty="0"/>
              <a:t> </a:t>
            </a:r>
            <a:r>
              <a:rPr lang="en-US" spc="-50" dirty="0"/>
              <a:t>4</a:t>
            </a:r>
          </a:p>
          <a:p>
            <a:pPr marL="12700">
              <a:lnSpc>
                <a:spcPts val="1545"/>
              </a:lnSpc>
            </a:pPr>
            <a:r>
              <a:rPr lang="en-US" spc="155" dirty="0"/>
              <a:t> </a:t>
            </a:r>
          </a:p>
        </p:txBody>
      </p:sp>
      <p:sp>
        <p:nvSpPr>
          <p:cNvPr id="8" name="Holder 6">
            <a:extLst>
              <a:ext uri="{FF2B5EF4-FFF2-40B4-BE49-F238E27FC236}">
                <a16:creationId xmlns:a16="http://schemas.microsoft.com/office/drawing/2014/main" id="{97C4E808-76EE-4262-21B6-915244FEA70B}"/>
              </a:ext>
            </a:extLst>
          </p:cNvPr>
          <p:cNvSpPr>
            <a:spLocks noGrp="1"/>
          </p:cNvSpPr>
          <p:nvPr>
            <p:ph type="sldNum" sz="quarter" idx="7"/>
          </p:nvPr>
        </p:nvSpPr>
        <p:spPr>
          <a:xfrm>
            <a:off x="19263681" y="10681339"/>
            <a:ext cx="200659" cy="577081"/>
          </a:xfrm>
          <a:prstGeom prst="rect">
            <a:avLst/>
          </a:prstGeom>
        </p:spPr>
        <p:txBody>
          <a:bodyPr wrap="square" lIns="0" tIns="0" rIns="0" bIns="0">
            <a:spAutoFit/>
          </a:bodyPr>
          <a:lstStyle>
            <a:lvl1pPr>
              <a:defRPr sz="1300" b="0" i="0">
                <a:solidFill>
                  <a:srgbClr val="8A1D41"/>
                </a:solidFill>
                <a:latin typeface="Montserrat" pitchFamily="2" charset="77"/>
                <a:cs typeface="Montserrat" pitchFamily="2" charset="77"/>
              </a:defRPr>
            </a:lvl1pPr>
          </a:lstStyle>
          <a:p>
            <a:pPr marL="38100">
              <a:lnSpc>
                <a:spcPts val="1545"/>
              </a:lnSpc>
            </a:pPr>
            <a:fld id="{81D60167-4931-47E6-BA6A-407CBD079E47}" type="slidenum">
              <a:rPr lang="en-US" spc="10" smtClean="0"/>
              <a:pPr marL="38100">
                <a:lnSpc>
                  <a:spcPts val="1545"/>
                </a:lnSpc>
              </a:pPr>
              <a:t>‹#›</a:t>
            </a:fld>
            <a:endParaRPr lang="en-US" spc="10" dirty="0"/>
          </a:p>
        </p:txBody>
      </p:sp>
      <p:sp>
        <p:nvSpPr>
          <p:cNvPr id="5" name="Picture Placeholder 4">
            <a:extLst>
              <a:ext uri="{FF2B5EF4-FFF2-40B4-BE49-F238E27FC236}">
                <a16:creationId xmlns:a16="http://schemas.microsoft.com/office/drawing/2014/main" id="{B5D2DC25-CDDD-79C7-38B2-888FCFC1AC59}"/>
              </a:ext>
            </a:extLst>
          </p:cNvPr>
          <p:cNvSpPr>
            <a:spLocks noGrp="1"/>
          </p:cNvSpPr>
          <p:nvPr>
            <p:ph type="pic" sz="quarter" idx="10" hasCustomPrompt="1"/>
          </p:nvPr>
        </p:nvSpPr>
        <p:spPr>
          <a:xfrm>
            <a:off x="15614650" y="17929"/>
            <a:ext cx="4489450" cy="11291421"/>
          </a:xfrm>
        </p:spPr>
        <p:txBody>
          <a:bodyPr anchor="ctr" anchorCtr="1"/>
          <a:lstStyle/>
          <a:p>
            <a:r>
              <a:rPr lang="en-US" dirty="0"/>
              <a:t>Click to add a photo</a:t>
            </a:r>
          </a:p>
        </p:txBody>
      </p:sp>
      <p:sp>
        <p:nvSpPr>
          <p:cNvPr id="6" name="Holder 2">
            <a:extLst>
              <a:ext uri="{FF2B5EF4-FFF2-40B4-BE49-F238E27FC236}">
                <a16:creationId xmlns:a16="http://schemas.microsoft.com/office/drawing/2014/main" id="{6713DCF6-02F6-14F3-CD52-04698789654A}"/>
              </a:ext>
            </a:extLst>
          </p:cNvPr>
          <p:cNvSpPr>
            <a:spLocks noGrp="1"/>
          </p:cNvSpPr>
          <p:nvPr>
            <p:ph type="title"/>
          </p:nvPr>
        </p:nvSpPr>
        <p:spPr>
          <a:xfrm>
            <a:off x="1289050" y="1582782"/>
            <a:ext cx="13563600" cy="1015663"/>
          </a:xfrm>
        </p:spPr>
        <p:txBody>
          <a:bodyPr lIns="0" tIns="0" rIns="0" bIns="0" anchor="b" anchorCtr="0"/>
          <a:lstStyle>
            <a:lvl1pPr>
              <a:defRPr sz="6600" b="0" i="0">
                <a:solidFill>
                  <a:schemeClr val="tx1"/>
                </a:solidFill>
                <a:latin typeface="Hello Mogels"/>
                <a:cs typeface="Hello Mogels"/>
              </a:defRPr>
            </a:lvl1pPr>
          </a:lstStyle>
          <a:p>
            <a:r>
              <a:rPr lang="en-US"/>
              <a:t>Click to edit Master title style</a:t>
            </a:r>
            <a:endParaRPr dirty="0"/>
          </a:p>
        </p:txBody>
      </p:sp>
      <p:sp>
        <p:nvSpPr>
          <p:cNvPr id="10" name="Holder 3">
            <a:extLst>
              <a:ext uri="{FF2B5EF4-FFF2-40B4-BE49-F238E27FC236}">
                <a16:creationId xmlns:a16="http://schemas.microsoft.com/office/drawing/2014/main" id="{13907C5D-A7D5-2C18-AD18-14A51DF3FB1F}"/>
              </a:ext>
            </a:extLst>
          </p:cNvPr>
          <p:cNvSpPr>
            <a:spLocks noGrp="1"/>
          </p:cNvSpPr>
          <p:nvPr>
            <p:ph type="body" idx="1"/>
          </p:nvPr>
        </p:nvSpPr>
        <p:spPr>
          <a:xfrm>
            <a:off x="1289050" y="2883232"/>
            <a:ext cx="13563600" cy="7219285"/>
          </a:xfrm>
        </p:spPr>
        <p:txBody>
          <a:bodyPr lIns="0" tIns="0" rIns="0" bIns="0"/>
          <a:lstStyle>
            <a:lvl1pPr>
              <a:defRPr/>
            </a:lvl1pPr>
          </a:lstStyle>
          <a:p>
            <a:pPr lvl="0"/>
            <a:r>
              <a:rPr lang="en-US"/>
              <a:t>Click to edit Master text styles</a:t>
            </a:r>
          </a:p>
        </p:txBody>
      </p:sp>
    </p:spTree>
    <p:extLst>
      <p:ext uri="{BB962C8B-B14F-4D97-AF65-F5344CB8AC3E}">
        <p14:creationId xmlns:p14="http://schemas.microsoft.com/office/powerpoint/2010/main" val="6288208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C199EA-14A1-CF91-F865-42F1FD360ED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 y="396"/>
            <a:ext cx="20104803" cy="11308951"/>
          </a:xfrm>
          <a:prstGeom prst="rect">
            <a:avLst/>
          </a:prstGeom>
        </p:spPr>
      </p:pic>
      <p:sp>
        <p:nvSpPr>
          <p:cNvPr id="5" name="Picture Placeholder 4">
            <a:extLst>
              <a:ext uri="{FF2B5EF4-FFF2-40B4-BE49-F238E27FC236}">
                <a16:creationId xmlns:a16="http://schemas.microsoft.com/office/drawing/2014/main" id="{B5D2DC25-CDDD-79C7-38B2-888FCFC1AC59}"/>
              </a:ext>
            </a:extLst>
          </p:cNvPr>
          <p:cNvSpPr>
            <a:spLocks noGrp="1"/>
          </p:cNvSpPr>
          <p:nvPr>
            <p:ph type="pic" sz="quarter" idx="10" hasCustomPrompt="1"/>
          </p:nvPr>
        </p:nvSpPr>
        <p:spPr>
          <a:xfrm>
            <a:off x="0" y="17929"/>
            <a:ext cx="7537450" cy="11291421"/>
          </a:xfrm>
        </p:spPr>
        <p:txBody>
          <a:bodyPr anchor="ctr" anchorCtr="1"/>
          <a:lstStyle/>
          <a:p>
            <a:r>
              <a:rPr lang="en-US" dirty="0"/>
              <a:t>Click to add a photo</a:t>
            </a:r>
          </a:p>
        </p:txBody>
      </p:sp>
      <p:sp>
        <p:nvSpPr>
          <p:cNvPr id="8" name="Holder 6">
            <a:extLst>
              <a:ext uri="{FF2B5EF4-FFF2-40B4-BE49-F238E27FC236}">
                <a16:creationId xmlns:a16="http://schemas.microsoft.com/office/drawing/2014/main" id="{97C4E808-76EE-4262-21B6-915244FEA70B}"/>
              </a:ext>
            </a:extLst>
          </p:cNvPr>
          <p:cNvSpPr>
            <a:spLocks noGrp="1"/>
          </p:cNvSpPr>
          <p:nvPr>
            <p:ph type="sldNum" sz="quarter" idx="7"/>
          </p:nvPr>
        </p:nvSpPr>
        <p:spPr>
          <a:xfrm>
            <a:off x="19263681" y="10681339"/>
            <a:ext cx="200659" cy="577081"/>
          </a:xfrm>
          <a:prstGeom prst="rect">
            <a:avLst/>
          </a:prstGeom>
        </p:spPr>
        <p:txBody>
          <a:bodyPr wrap="square" lIns="0" tIns="0" rIns="0" bIns="0">
            <a:spAutoFit/>
          </a:bodyPr>
          <a:lstStyle>
            <a:lvl1pPr>
              <a:defRPr sz="1300" b="0" i="0">
                <a:solidFill>
                  <a:srgbClr val="8A1D41"/>
                </a:solidFill>
                <a:latin typeface="Montserrat" pitchFamily="2" charset="77"/>
                <a:cs typeface="Montserrat" pitchFamily="2" charset="77"/>
              </a:defRPr>
            </a:lvl1pPr>
          </a:lstStyle>
          <a:p>
            <a:pPr marL="38100">
              <a:lnSpc>
                <a:spcPts val="1545"/>
              </a:lnSpc>
            </a:pPr>
            <a:fld id="{81D60167-4931-47E6-BA6A-407CBD079E47}" type="slidenum">
              <a:rPr lang="en-US" spc="10" smtClean="0"/>
              <a:pPr marL="38100">
                <a:lnSpc>
                  <a:spcPts val="1545"/>
                </a:lnSpc>
              </a:pPr>
              <a:t>‹#›</a:t>
            </a:fld>
            <a:endParaRPr lang="en-US" spc="10" dirty="0"/>
          </a:p>
        </p:txBody>
      </p:sp>
      <p:sp>
        <p:nvSpPr>
          <p:cNvPr id="10" name="Holder 2">
            <a:extLst>
              <a:ext uri="{FF2B5EF4-FFF2-40B4-BE49-F238E27FC236}">
                <a16:creationId xmlns:a16="http://schemas.microsoft.com/office/drawing/2014/main" id="{AF4C7BAB-535C-CE2C-E926-842641BDCE23}"/>
              </a:ext>
            </a:extLst>
          </p:cNvPr>
          <p:cNvSpPr>
            <a:spLocks noGrp="1"/>
          </p:cNvSpPr>
          <p:nvPr>
            <p:ph type="title"/>
          </p:nvPr>
        </p:nvSpPr>
        <p:spPr>
          <a:xfrm>
            <a:off x="8528050" y="1582782"/>
            <a:ext cx="10591800" cy="1015663"/>
          </a:xfrm>
        </p:spPr>
        <p:txBody>
          <a:bodyPr lIns="0" tIns="0" rIns="0" bIns="0" anchor="b" anchorCtr="0"/>
          <a:lstStyle>
            <a:lvl1pPr>
              <a:defRPr sz="6600" b="0" i="0">
                <a:solidFill>
                  <a:schemeClr val="tx1"/>
                </a:solidFill>
                <a:latin typeface="Hello Mogels"/>
                <a:cs typeface="Hello Mogels"/>
              </a:defRPr>
            </a:lvl1pPr>
          </a:lstStyle>
          <a:p>
            <a:r>
              <a:rPr lang="en-US"/>
              <a:t>Click to edit Master title style</a:t>
            </a:r>
            <a:endParaRPr dirty="0"/>
          </a:p>
        </p:txBody>
      </p:sp>
      <p:sp>
        <p:nvSpPr>
          <p:cNvPr id="11" name="Holder 3">
            <a:extLst>
              <a:ext uri="{FF2B5EF4-FFF2-40B4-BE49-F238E27FC236}">
                <a16:creationId xmlns:a16="http://schemas.microsoft.com/office/drawing/2014/main" id="{0F003A8D-E6C9-3AC4-77DB-3CE1A2DD9102}"/>
              </a:ext>
            </a:extLst>
          </p:cNvPr>
          <p:cNvSpPr>
            <a:spLocks noGrp="1"/>
          </p:cNvSpPr>
          <p:nvPr>
            <p:ph type="body" idx="1"/>
          </p:nvPr>
        </p:nvSpPr>
        <p:spPr>
          <a:xfrm>
            <a:off x="8528050" y="2883232"/>
            <a:ext cx="10591800" cy="7219285"/>
          </a:xfrm>
        </p:spPr>
        <p:txBody>
          <a:bodyPr lIns="0" tIns="0" rIns="0" bIns="0"/>
          <a:lstStyle>
            <a:lvl1pPr>
              <a:defRPr/>
            </a:lvl1pPr>
          </a:lstStyle>
          <a:p>
            <a:pPr lvl="0"/>
            <a:r>
              <a:rPr lang="en-US"/>
              <a:t>Click to edit Master text styles</a:t>
            </a:r>
          </a:p>
        </p:txBody>
      </p:sp>
    </p:spTree>
    <p:extLst>
      <p:ext uri="{BB962C8B-B14F-4D97-AF65-F5344CB8AC3E}">
        <p14:creationId xmlns:p14="http://schemas.microsoft.com/office/powerpoint/2010/main" val="2463293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C199EA-14A1-CF91-F865-42F1FD360ED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 y="396"/>
            <a:ext cx="20104803" cy="11308952"/>
          </a:xfrm>
          <a:prstGeom prst="rect">
            <a:avLst/>
          </a:prstGeom>
        </p:spPr>
      </p:pic>
      <p:sp>
        <p:nvSpPr>
          <p:cNvPr id="7" name="Holder 5">
            <a:extLst>
              <a:ext uri="{FF2B5EF4-FFF2-40B4-BE49-F238E27FC236}">
                <a16:creationId xmlns:a16="http://schemas.microsoft.com/office/drawing/2014/main" id="{22ED3BF2-DEF3-9CA0-27EE-B6A040D1365E}"/>
              </a:ext>
            </a:extLst>
          </p:cNvPr>
          <p:cNvSpPr>
            <a:spLocks noGrp="1"/>
          </p:cNvSpPr>
          <p:nvPr>
            <p:ph type="dt" sz="half" idx="6"/>
          </p:nvPr>
        </p:nvSpPr>
        <p:spPr>
          <a:xfrm>
            <a:off x="762144" y="10681339"/>
            <a:ext cx="6318106" cy="384721"/>
          </a:xfrm>
          <a:prstGeom prst="rect">
            <a:avLst/>
          </a:prstGeom>
        </p:spPr>
        <p:txBody>
          <a:bodyPr wrap="square" lIns="0" tIns="0" rIns="0" bIns="0">
            <a:spAutoFit/>
          </a:bodyPr>
          <a:lstStyle>
            <a:lvl1pPr>
              <a:defRPr sz="1300" b="0" i="0">
                <a:solidFill>
                  <a:srgbClr val="8A1D41"/>
                </a:solidFill>
                <a:latin typeface="Montserrat" pitchFamily="2" charset="77"/>
                <a:cs typeface="Montserrat" pitchFamily="2" charset="77"/>
              </a:defRPr>
            </a:lvl1pPr>
          </a:lstStyle>
          <a:p>
            <a:pPr marL="12700">
              <a:lnSpc>
                <a:spcPts val="1545"/>
              </a:lnSpc>
            </a:pPr>
            <a:r>
              <a:rPr lang="en-US" spc="135" dirty="0"/>
              <a:t>PI</a:t>
            </a:r>
            <a:r>
              <a:rPr lang="en-US" spc="70" dirty="0"/>
              <a:t>  </a:t>
            </a:r>
            <a:r>
              <a:rPr lang="en-US" spc="135" dirty="0"/>
              <a:t>BE</a:t>
            </a:r>
            <a:r>
              <a:rPr lang="en-US" spc="80" dirty="0"/>
              <a:t>TA</a:t>
            </a:r>
            <a:r>
              <a:rPr lang="en-US" spc="70" dirty="0"/>
              <a:t>  </a:t>
            </a:r>
            <a:r>
              <a:rPr lang="en-US" spc="155" dirty="0"/>
              <a:t>PHI   //  </a:t>
            </a:r>
            <a:r>
              <a:rPr lang="en-US" dirty="0"/>
              <a:t>C</a:t>
            </a:r>
            <a:r>
              <a:rPr lang="en-US" spc="-155" dirty="0"/>
              <a:t> </a:t>
            </a:r>
            <a:r>
              <a:rPr lang="en-US" spc="225" dirty="0"/>
              <a:t>OLLEGE</a:t>
            </a:r>
            <a:r>
              <a:rPr lang="en-US" spc="80" dirty="0"/>
              <a:t>  </a:t>
            </a:r>
            <a:r>
              <a:rPr lang="en-US" spc="229" dirty="0"/>
              <a:t>WEEKEND</a:t>
            </a:r>
            <a:r>
              <a:rPr lang="en-US" spc="80" dirty="0"/>
              <a:t>  </a:t>
            </a:r>
            <a:r>
              <a:rPr lang="en-US" spc="135" dirty="0"/>
              <a:t>20</a:t>
            </a:r>
            <a:r>
              <a:rPr lang="en-US" spc="-140" dirty="0"/>
              <a:t> </a:t>
            </a:r>
            <a:r>
              <a:rPr lang="en-US" dirty="0"/>
              <a:t>2</a:t>
            </a:r>
            <a:r>
              <a:rPr lang="en-US" spc="-165" dirty="0"/>
              <a:t> </a:t>
            </a:r>
            <a:r>
              <a:rPr lang="en-US" spc="-50" dirty="0"/>
              <a:t>4</a:t>
            </a:r>
          </a:p>
          <a:p>
            <a:pPr marL="12700">
              <a:lnSpc>
                <a:spcPts val="1545"/>
              </a:lnSpc>
            </a:pPr>
            <a:r>
              <a:rPr lang="en-US" spc="155" dirty="0"/>
              <a:t> </a:t>
            </a:r>
          </a:p>
        </p:txBody>
      </p:sp>
      <p:sp>
        <p:nvSpPr>
          <p:cNvPr id="8" name="Holder 6">
            <a:extLst>
              <a:ext uri="{FF2B5EF4-FFF2-40B4-BE49-F238E27FC236}">
                <a16:creationId xmlns:a16="http://schemas.microsoft.com/office/drawing/2014/main" id="{97C4E808-76EE-4262-21B6-915244FEA70B}"/>
              </a:ext>
            </a:extLst>
          </p:cNvPr>
          <p:cNvSpPr>
            <a:spLocks noGrp="1"/>
          </p:cNvSpPr>
          <p:nvPr>
            <p:ph type="sldNum" sz="quarter" idx="7"/>
          </p:nvPr>
        </p:nvSpPr>
        <p:spPr>
          <a:xfrm>
            <a:off x="19263681" y="10681339"/>
            <a:ext cx="200659" cy="577081"/>
          </a:xfrm>
          <a:prstGeom prst="rect">
            <a:avLst/>
          </a:prstGeom>
        </p:spPr>
        <p:txBody>
          <a:bodyPr wrap="square" lIns="0" tIns="0" rIns="0" bIns="0">
            <a:spAutoFit/>
          </a:bodyPr>
          <a:lstStyle>
            <a:lvl1pPr>
              <a:defRPr sz="1300" b="0" i="0">
                <a:solidFill>
                  <a:srgbClr val="8A1D41"/>
                </a:solidFill>
                <a:latin typeface="Montserrat" pitchFamily="2" charset="77"/>
                <a:cs typeface="Montserrat" pitchFamily="2" charset="77"/>
              </a:defRPr>
            </a:lvl1pPr>
          </a:lstStyle>
          <a:p>
            <a:pPr marL="38100">
              <a:lnSpc>
                <a:spcPts val="1545"/>
              </a:lnSpc>
            </a:pPr>
            <a:fld id="{81D60167-4931-47E6-BA6A-407CBD079E47}" type="slidenum">
              <a:rPr lang="en-US" spc="10" smtClean="0"/>
              <a:pPr marL="38100">
                <a:lnSpc>
                  <a:spcPts val="1545"/>
                </a:lnSpc>
              </a:pPr>
              <a:t>‹#›</a:t>
            </a:fld>
            <a:endParaRPr lang="en-US" spc="10" dirty="0"/>
          </a:p>
        </p:txBody>
      </p:sp>
      <p:sp>
        <p:nvSpPr>
          <p:cNvPr id="4" name="Holder 2">
            <a:extLst>
              <a:ext uri="{FF2B5EF4-FFF2-40B4-BE49-F238E27FC236}">
                <a16:creationId xmlns:a16="http://schemas.microsoft.com/office/drawing/2014/main" id="{165E0ADE-704F-AC11-8A13-9A3551845F26}"/>
              </a:ext>
            </a:extLst>
          </p:cNvPr>
          <p:cNvSpPr>
            <a:spLocks noGrp="1"/>
          </p:cNvSpPr>
          <p:nvPr>
            <p:ph type="title"/>
          </p:nvPr>
        </p:nvSpPr>
        <p:spPr>
          <a:xfrm>
            <a:off x="1201923" y="1755954"/>
            <a:ext cx="15327128" cy="1015663"/>
          </a:xfrm>
        </p:spPr>
        <p:txBody>
          <a:bodyPr lIns="0" tIns="0" rIns="0" bIns="0" anchor="b" anchorCtr="0"/>
          <a:lstStyle>
            <a:lvl1pPr>
              <a:defRPr sz="6600" b="0" i="0">
                <a:solidFill>
                  <a:schemeClr val="tx1"/>
                </a:solidFill>
                <a:latin typeface="Hello Mogels"/>
                <a:cs typeface="Hello Mogels"/>
              </a:defRPr>
            </a:lvl1pPr>
          </a:lstStyle>
          <a:p>
            <a:r>
              <a:rPr lang="en-US"/>
              <a:t>Click to edit Master title style</a:t>
            </a:r>
            <a:endParaRPr dirty="0"/>
          </a:p>
        </p:txBody>
      </p:sp>
      <p:sp>
        <p:nvSpPr>
          <p:cNvPr id="5" name="Holder 3">
            <a:extLst>
              <a:ext uri="{FF2B5EF4-FFF2-40B4-BE49-F238E27FC236}">
                <a16:creationId xmlns:a16="http://schemas.microsoft.com/office/drawing/2014/main" id="{66B49E5D-88FB-7CA7-0541-B65D58B9E940}"/>
              </a:ext>
            </a:extLst>
          </p:cNvPr>
          <p:cNvSpPr>
            <a:spLocks noGrp="1"/>
          </p:cNvSpPr>
          <p:nvPr>
            <p:ph type="body" idx="1"/>
          </p:nvPr>
        </p:nvSpPr>
        <p:spPr>
          <a:xfrm>
            <a:off x="1201923" y="3063875"/>
            <a:ext cx="15327128" cy="7086600"/>
          </a:xfrm>
        </p:spPr>
        <p:txBody>
          <a:bodyPr lIns="0" tIns="0" rIns="0" bIns="0"/>
          <a:lstStyle>
            <a:lvl1pPr>
              <a:defRPr/>
            </a:lvl1pPr>
          </a:lstStyle>
          <a:p>
            <a:pPr lvl="0"/>
            <a:r>
              <a:rPr lang="en-US"/>
              <a:t>Click to edit Master text styles</a:t>
            </a:r>
          </a:p>
        </p:txBody>
      </p:sp>
    </p:spTree>
    <p:extLst>
      <p:ext uri="{BB962C8B-B14F-4D97-AF65-F5344CB8AC3E}">
        <p14:creationId xmlns:p14="http://schemas.microsoft.com/office/powerpoint/2010/main" val="36243841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C199EA-14A1-CF91-F865-42F1FD360ED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 y="396"/>
            <a:ext cx="20104803" cy="11308951"/>
          </a:xfrm>
          <a:prstGeom prst="rect">
            <a:avLst/>
          </a:prstGeom>
        </p:spPr>
      </p:pic>
      <p:sp>
        <p:nvSpPr>
          <p:cNvPr id="7" name="Holder 5">
            <a:extLst>
              <a:ext uri="{FF2B5EF4-FFF2-40B4-BE49-F238E27FC236}">
                <a16:creationId xmlns:a16="http://schemas.microsoft.com/office/drawing/2014/main" id="{22ED3BF2-DEF3-9CA0-27EE-B6A040D1365E}"/>
              </a:ext>
            </a:extLst>
          </p:cNvPr>
          <p:cNvSpPr>
            <a:spLocks noGrp="1"/>
          </p:cNvSpPr>
          <p:nvPr>
            <p:ph type="dt" sz="half" idx="6"/>
          </p:nvPr>
        </p:nvSpPr>
        <p:spPr>
          <a:xfrm>
            <a:off x="762144" y="10681339"/>
            <a:ext cx="6318106" cy="384721"/>
          </a:xfrm>
          <a:prstGeom prst="rect">
            <a:avLst/>
          </a:prstGeom>
        </p:spPr>
        <p:txBody>
          <a:bodyPr wrap="square" lIns="0" tIns="0" rIns="0" bIns="0">
            <a:spAutoFit/>
          </a:bodyPr>
          <a:lstStyle>
            <a:lvl1pPr>
              <a:defRPr sz="1300" b="0" i="0">
                <a:solidFill>
                  <a:srgbClr val="8A1D41"/>
                </a:solidFill>
                <a:latin typeface="Montserrat" pitchFamily="2" charset="77"/>
                <a:cs typeface="Montserrat" pitchFamily="2" charset="77"/>
              </a:defRPr>
            </a:lvl1pPr>
          </a:lstStyle>
          <a:p>
            <a:pPr marL="12700">
              <a:lnSpc>
                <a:spcPts val="1545"/>
              </a:lnSpc>
            </a:pPr>
            <a:r>
              <a:rPr lang="en-US" spc="135" dirty="0"/>
              <a:t>PI</a:t>
            </a:r>
            <a:r>
              <a:rPr lang="en-US" spc="70" dirty="0"/>
              <a:t>  </a:t>
            </a:r>
            <a:r>
              <a:rPr lang="en-US" spc="135" dirty="0"/>
              <a:t>BE</a:t>
            </a:r>
            <a:r>
              <a:rPr lang="en-US" spc="80" dirty="0"/>
              <a:t>TA</a:t>
            </a:r>
            <a:r>
              <a:rPr lang="en-US" spc="70" dirty="0"/>
              <a:t>  </a:t>
            </a:r>
            <a:r>
              <a:rPr lang="en-US" spc="155" dirty="0"/>
              <a:t>PHI   //  </a:t>
            </a:r>
            <a:r>
              <a:rPr lang="en-US" dirty="0"/>
              <a:t>C</a:t>
            </a:r>
            <a:r>
              <a:rPr lang="en-US" spc="-155" dirty="0"/>
              <a:t> </a:t>
            </a:r>
            <a:r>
              <a:rPr lang="en-US" spc="225" dirty="0"/>
              <a:t>OLLEGE</a:t>
            </a:r>
            <a:r>
              <a:rPr lang="en-US" spc="80" dirty="0"/>
              <a:t>  </a:t>
            </a:r>
            <a:r>
              <a:rPr lang="en-US" spc="229" dirty="0"/>
              <a:t>WEEKEND</a:t>
            </a:r>
            <a:r>
              <a:rPr lang="en-US" spc="80" dirty="0"/>
              <a:t>  </a:t>
            </a:r>
            <a:r>
              <a:rPr lang="en-US" spc="135" dirty="0"/>
              <a:t>20</a:t>
            </a:r>
            <a:r>
              <a:rPr lang="en-US" spc="-140" dirty="0"/>
              <a:t> </a:t>
            </a:r>
            <a:r>
              <a:rPr lang="en-US" dirty="0"/>
              <a:t>2</a:t>
            </a:r>
            <a:r>
              <a:rPr lang="en-US" spc="-165" dirty="0"/>
              <a:t> </a:t>
            </a:r>
            <a:r>
              <a:rPr lang="en-US" spc="-50" dirty="0"/>
              <a:t>4</a:t>
            </a:r>
          </a:p>
          <a:p>
            <a:pPr marL="12700">
              <a:lnSpc>
                <a:spcPts val="1545"/>
              </a:lnSpc>
            </a:pPr>
            <a:r>
              <a:rPr lang="en-US" spc="155" dirty="0"/>
              <a:t> </a:t>
            </a:r>
          </a:p>
        </p:txBody>
      </p:sp>
      <p:sp>
        <p:nvSpPr>
          <p:cNvPr id="8" name="Holder 6">
            <a:extLst>
              <a:ext uri="{FF2B5EF4-FFF2-40B4-BE49-F238E27FC236}">
                <a16:creationId xmlns:a16="http://schemas.microsoft.com/office/drawing/2014/main" id="{97C4E808-76EE-4262-21B6-915244FEA70B}"/>
              </a:ext>
            </a:extLst>
          </p:cNvPr>
          <p:cNvSpPr>
            <a:spLocks noGrp="1"/>
          </p:cNvSpPr>
          <p:nvPr>
            <p:ph type="sldNum" sz="quarter" idx="7"/>
          </p:nvPr>
        </p:nvSpPr>
        <p:spPr>
          <a:xfrm>
            <a:off x="19263681" y="10681339"/>
            <a:ext cx="200659" cy="577081"/>
          </a:xfrm>
          <a:prstGeom prst="rect">
            <a:avLst/>
          </a:prstGeom>
        </p:spPr>
        <p:txBody>
          <a:bodyPr wrap="square" lIns="0" tIns="0" rIns="0" bIns="0">
            <a:spAutoFit/>
          </a:bodyPr>
          <a:lstStyle>
            <a:lvl1pPr>
              <a:defRPr sz="1300" b="0" i="0">
                <a:solidFill>
                  <a:srgbClr val="8A1D41"/>
                </a:solidFill>
                <a:latin typeface="Montserrat" pitchFamily="2" charset="77"/>
                <a:cs typeface="Montserrat" pitchFamily="2" charset="77"/>
              </a:defRPr>
            </a:lvl1pPr>
          </a:lstStyle>
          <a:p>
            <a:pPr marL="38100">
              <a:lnSpc>
                <a:spcPts val="1545"/>
              </a:lnSpc>
            </a:pPr>
            <a:fld id="{81D60167-4931-47E6-BA6A-407CBD079E47}" type="slidenum">
              <a:rPr lang="en-US" spc="10" smtClean="0"/>
              <a:pPr marL="38100">
                <a:lnSpc>
                  <a:spcPts val="1545"/>
                </a:lnSpc>
              </a:pPr>
              <a:t>‹#›</a:t>
            </a:fld>
            <a:endParaRPr lang="en-US" spc="10" dirty="0"/>
          </a:p>
        </p:txBody>
      </p:sp>
      <p:sp>
        <p:nvSpPr>
          <p:cNvPr id="6" name="Holder 2">
            <a:extLst>
              <a:ext uri="{FF2B5EF4-FFF2-40B4-BE49-F238E27FC236}">
                <a16:creationId xmlns:a16="http://schemas.microsoft.com/office/drawing/2014/main" id="{3749BB6D-16FB-CF07-2E74-30532DB20AAE}"/>
              </a:ext>
            </a:extLst>
          </p:cNvPr>
          <p:cNvSpPr>
            <a:spLocks noGrp="1"/>
          </p:cNvSpPr>
          <p:nvPr>
            <p:ph type="title"/>
          </p:nvPr>
        </p:nvSpPr>
        <p:spPr>
          <a:xfrm>
            <a:off x="1201923" y="1755954"/>
            <a:ext cx="15327128" cy="1015663"/>
          </a:xfrm>
        </p:spPr>
        <p:txBody>
          <a:bodyPr lIns="0" tIns="0" rIns="0" bIns="0" anchor="b" anchorCtr="0"/>
          <a:lstStyle>
            <a:lvl1pPr>
              <a:defRPr sz="6600" b="0" i="0">
                <a:solidFill>
                  <a:schemeClr val="tx1"/>
                </a:solidFill>
                <a:latin typeface="Hello Mogels"/>
                <a:cs typeface="Hello Mogels"/>
              </a:defRPr>
            </a:lvl1pPr>
          </a:lstStyle>
          <a:p>
            <a:r>
              <a:rPr lang="en-US"/>
              <a:t>Click to edit Master title style</a:t>
            </a:r>
            <a:endParaRPr dirty="0"/>
          </a:p>
        </p:txBody>
      </p:sp>
      <p:sp>
        <p:nvSpPr>
          <p:cNvPr id="10" name="Holder 3">
            <a:extLst>
              <a:ext uri="{FF2B5EF4-FFF2-40B4-BE49-F238E27FC236}">
                <a16:creationId xmlns:a16="http://schemas.microsoft.com/office/drawing/2014/main" id="{18757C9E-646D-E547-0314-73F3A5B67EE6}"/>
              </a:ext>
            </a:extLst>
          </p:cNvPr>
          <p:cNvSpPr>
            <a:spLocks noGrp="1"/>
          </p:cNvSpPr>
          <p:nvPr>
            <p:ph type="body" idx="1"/>
          </p:nvPr>
        </p:nvSpPr>
        <p:spPr>
          <a:xfrm>
            <a:off x="1201923" y="3063875"/>
            <a:ext cx="15327128" cy="7086600"/>
          </a:xfrm>
        </p:spPr>
        <p:txBody>
          <a:bodyPr lIns="0" tIns="0" rIns="0" bIns="0"/>
          <a:lstStyle>
            <a:lvl1pPr>
              <a:defRPr/>
            </a:lvl1pPr>
          </a:lstStyle>
          <a:p>
            <a:pPr lvl="0"/>
            <a:r>
              <a:rPr lang="en-US"/>
              <a:t>Click to edit Master text styles</a:t>
            </a:r>
          </a:p>
        </p:txBody>
      </p:sp>
    </p:spTree>
    <p:extLst>
      <p:ext uri="{BB962C8B-B14F-4D97-AF65-F5344CB8AC3E}">
        <p14:creationId xmlns:p14="http://schemas.microsoft.com/office/powerpoint/2010/main" val="35189986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01922" y="1122989"/>
            <a:ext cx="12207769" cy="1015663"/>
          </a:xfrm>
        </p:spPr>
        <p:txBody>
          <a:bodyPr/>
          <a:lstStyle>
            <a:lvl1pPr>
              <a:defRPr>
                <a:latin typeface="Cambria" panose="02040503050406030204" pitchFamily="18" charset="0"/>
              </a:defRPr>
            </a:lvl1pPr>
          </a:lstStyle>
          <a:p>
            <a:r>
              <a:rPr lang="en-US"/>
              <a:t>Click to edit Master title style</a:t>
            </a:r>
          </a:p>
        </p:txBody>
      </p:sp>
    </p:spTree>
    <p:extLst>
      <p:ext uri="{BB962C8B-B14F-4D97-AF65-F5344CB8AC3E}">
        <p14:creationId xmlns:p14="http://schemas.microsoft.com/office/powerpoint/2010/main" val="13852302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07808" y="3513230"/>
            <a:ext cx="17088485" cy="1015663"/>
          </a:xfrm>
        </p:spPr>
        <p:txBody>
          <a:bodyPr/>
          <a:lstStyle>
            <a:lvl1pPr>
              <a:defRPr>
                <a:latin typeface="Cambria" panose="02040503050406030204" pitchFamily="18" charset="0"/>
                <a:ea typeface="Cambria" panose="02040503050406030204" pitchFamily="18" charset="0"/>
              </a:defRPr>
            </a:lvl1pPr>
          </a:lstStyle>
          <a:p>
            <a:r>
              <a:rPr lang="en-US"/>
              <a:t>Click to edit Master title style</a:t>
            </a:r>
          </a:p>
        </p:txBody>
      </p:sp>
      <p:sp>
        <p:nvSpPr>
          <p:cNvPr id="3" name="Subtitle 2"/>
          <p:cNvSpPr>
            <a:spLocks noGrp="1"/>
          </p:cNvSpPr>
          <p:nvPr>
            <p:ph type="subTitle" idx="1"/>
          </p:nvPr>
        </p:nvSpPr>
        <p:spPr>
          <a:xfrm>
            <a:off x="3015615" y="6408632"/>
            <a:ext cx="14072870" cy="553998"/>
          </a:xfrm>
        </p:spPr>
        <p:txBody>
          <a:bodyPr/>
          <a:lstStyle>
            <a:lvl1pPr marL="0" indent="0" algn="ctr">
              <a:buNone/>
              <a:defRPr>
                <a:latin typeface="Cambria" panose="02040503050406030204" pitchFamily="18" charset="0"/>
                <a:ea typeface="Cambria" panose="02040503050406030204" pitchFamily="18" charset="0"/>
              </a:defRPr>
            </a:lvl1pPr>
            <a:lvl2pPr marL="753969" indent="0" algn="ctr">
              <a:buNone/>
              <a:defRPr/>
            </a:lvl2pPr>
            <a:lvl3pPr marL="1507937" indent="0" algn="ctr">
              <a:buNone/>
              <a:defRPr/>
            </a:lvl3pPr>
            <a:lvl4pPr marL="2261906" indent="0" algn="ctr">
              <a:buNone/>
              <a:defRPr/>
            </a:lvl4pPr>
            <a:lvl5pPr marL="3015874" indent="0" algn="ctr">
              <a:buNone/>
              <a:defRPr/>
            </a:lvl5pPr>
            <a:lvl6pPr marL="3769843" indent="0" algn="ctr">
              <a:buNone/>
              <a:defRPr/>
            </a:lvl6pPr>
            <a:lvl7pPr marL="4523811" indent="0" algn="ctr">
              <a:buNone/>
              <a:defRPr/>
            </a:lvl7pPr>
            <a:lvl8pPr marL="5277780" indent="0" algn="ctr">
              <a:buNone/>
              <a:defRPr/>
            </a:lvl8pPr>
            <a:lvl9pPr marL="603174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009FA99-1DC8-4F51-8965-EAC7348CEBB6}"/>
              </a:ext>
            </a:extLst>
          </p:cNvPr>
          <p:cNvSpPr>
            <a:spLocks noGrp="1" noChangeArrowheads="1"/>
          </p:cNvSpPr>
          <p:nvPr>
            <p:ph type="dt" sz="half" idx="10"/>
          </p:nvPr>
        </p:nvSpPr>
        <p:spPr>
          <a:xfrm>
            <a:off x="762144" y="10681339"/>
            <a:ext cx="6318106" cy="200055"/>
          </a:xfrm>
          <a:ln/>
        </p:spPr>
        <p:txBody>
          <a:bodyPr/>
          <a:lstStyle>
            <a:lvl1pPr>
              <a:defRPr/>
            </a:lvl1pPr>
          </a:lstStyle>
          <a:p>
            <a:pPr>
              <a:defRPr/>
            </a:pPr>
            <a:endParaRPr lang="en-US"/>
          </a:p>
        </p:txBody>
      </p:sp>
    </p:spTree>
    <p:extLst>
      <p:ext uri="{BB962C8B-B14F-4D97-AF65-F5344CB8AC3E}">
        <p14:creationId xmlns:p14="http://schemas.microsoft.com/office/powerpoint/2010/main" val="32385862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ransition Slide 2025">
    <p:bg>
      <p:bgPr>
        <a:solidFill>
          <a:schemeClr val="tx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2B8E511-FEB5-8078-1DD4-210D9E40355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 y="396"/>
            <a:ext cx="20104805" cy="11308953"/>
          </a:xfrm>
          <a:prstGeom prst="rect">
            <a:avLst/>
          </a:prstGeom>
        </p:spPr>
      </p:pic>
      <p:sp>
        <p:nvSpPr>
          <p:cNvPr id="2" name="Holder 2"/>
          <p:cNvSpPr>
            <a:spLocks noGrp="1"/>
          </p:cNvSpPr>
          <p:nvPr>
            <p:ph type="ctrTitle"/>
          </p:nvPr>
        </p:nvSpPr>
        <p:spPr>
          <a:xfrm>
            <a:off x="2245660" y="6154321"/>
            <a:ext cx="16001999" cy="1354217"/>
          </a:xfrm>
          <a:prstGeom prst="rect">
            <a:avLst/>
          </a:prstGeom>
        </p:spPr>
        <p:txBody>
          <a:bodyPr wrap="square" lIns="0" tIns="0" rIns="0" bIns="0" anchor="b" anchorCtr="0">
            <a:spAutoFit/>
          </a:bodyPr>
          <a:lstStyle>
            <a:lvl1pPr>
              <a:defRPr sz="8800" b="0" i="0">
                <a:solidFill>
                  <a:schemeClr val="tx2"/>
                </a:solidFill>
                <a:latin typeface="Hello Mogels"/>
                <a:cs typeface="Hello Mogels"/>
              </a:defRPr>
            </a:lvl1pPr>
          </a:lstStyle>
          <a:p>
            <a:r>
              <a:rPr lang="en-US"/>
              <a:t>Click to edit Master title style</a:t>
            </a:r>
            <a:endParaRPr dirty="0"/>
          </a:p>
        </p:txBody>
      </p:sp>
      <p:sp>
        <p:nvSpPr>
          <p:cNvPr id="3" name="Holder 3"/>
          <p:cNvSpPr>
            <a:spLocks noGrp="1"/>
          </p:cNvSpPr>
          <p:nvPr>
            <p:ph type="subTitle" idx="4"/>
          </p:nvPr>
        </p:nvSpPr>
        <p:spPr>
          <a:xfrm>
            <a:off x="2279651" y="7712075"/>
            <a:ext cx="16002000" cy="492443"/>
          </a:xfrm>
          <a:prstGeom prst="rect">
            <a:avLst/>
          </a:prstGeom>
        </p:spPr>
        <p:txBody>
          <a:bodyPr wrap="square" lIns="0" tIns="0" rIns="0" bIns="0">
            <a:spAutoFit/>
          </a:bodyPr>
          <a:lstStyle>
            <a:lvl1pPr>
              <a:defRPr/>
            </a:lvl1pPr>
          </a:lstStyle>
          <a:p>
            <a:r>
              <a:rPr lang="en-US"/>
              <a:t>Click to edit Master subtitle style</a:t>
            </a:r>
            <a:endParaRPr dirty="0"/>
          </a:p>
        </p:txBody>
      </p:sp>
    </p:spTree>
    <p:extLst>
      <p:ext uri="{BB962C8B-B14F-4D97-AF65-F5344CB8AC3E}">
        <p14:creationId xmlns:p14="http://schemas.microsoft.com/office/powerpoint/2010/main" val="3188510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ransition Slide 2 2025">
    <p:bg>
      <p:bgPr>
        <a:solidFill>
          <a:schemeClr val="tx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2B8E511-FEB5-8078-1DD4-210D9E40355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 y="396"/>
            <a:ext cx="20104805" cy="11308953"/>
          </a:xfrm>
          <a:prstGeom prst="rect">
            <a:avLst/>
          </a:prstGeom>
        </p:spPr>
      </p:pic>
      <p:sp>
        <p:nvSpPr>
          <p:cNvPr id="2" name="Holder 2"/>
          <p:cNvSpPr>
            <a:spLocks noGrp="1"/>
          </p:cNvSpPr>
          <p:nvPr>
            <p:ph type="ctrTitle" hasCustomPrompt="1"/>
          </p:nvPr>
        </p:nvSpPr>
        <p:spPr>
          <a:xfrm>
            <a:off x="3575050" y="4130675"/>
            <a:ext cx="12954000" cy="2708434"/>
          </a:xfrm>
          <a:prstGeom prst="rect">
            <a:avLst/>
          </a:prstGeom>
        </p:spPr>
        <p:txBody>
          <a:bodyPr wrap="square" lIns="0" tIns="0" rIns="0" bIns="0" anchor="b" anchorCtr="0">
            <a:spAutoFit/>
          </a:bodyPr>
          <a:lstStyle>
            <a:lvl1pPr algn="ctr">
              <a:defRPr sz="8800" b="0" i="0">
                <a:solidFill>
                  <a:schemeClr val="bg1"/>
                </a:solidFill>
                <a:latin typeface="Hello Mogels"/>
                <a:cs typeface="Hello Mogels"/>
              </a:defRPr>
            </a:lvl1pPr>
          </a:lstStyle>
          <a:p>
            <a:r>
              <a:rPr lang="en-US" dirty="0"/>
              <a:t>Click to edit Master title style even on two lines</a:t>
            </a:r>
            <a:endParaRPr dirty="0"/>
          </a:p>
        </p:txBody>
      </p:sp>
      <p:sp>
        <p:nvSpPr>
          <p:cNvPr id="3" name="Holder 3"/>
          <p:cNvSpPr>
            <a:spLocks noGrp="1"/>
          </p:cNvSpPr>
          <p:nvPr>
            <p:ph type="subTitle" idx="4"/>
          </p:nvPr>
        </p:nvSpPr>
        <p:spPr>
          <a:xfrm>
            <a:off x="3575050" y="7042645"/>
            <a:ext cx="12954001" cy="492443"/>
          </a:xfrm>
          <a:prstGeom prst="rect">
            <a:avLst/>
          </a:prstGeom>
        </p:spPr>
        <p:txBody>
          <a:bodyPr wrap="square" lIns="0" tIns="0" rIns="0" bIns="0">
            <a:spAutoFit/>
          </a:bodyPr>
          <a:lstStyle>
            <a:lvl1pPr algn="ctr">
              <a:defRPr>
                <a:solidFill>
                  <a:schemeClr val="bg1"/>
                </a:solidFill>
              </a:defRPr>
            </a:lvl1pPr>
          </a:lstStyle>
          <a:p>
            <a:r>
              <a:rPr lang="en-US"/>
              <a:t>Click to edit Master subtitle style</a:t>
            </a:r>
            <a:endParaRPr dirty="0"/>
          </a:p>
        </p:txBody>
      </p:sp>
    </p:spTree>
    <p:extLst>
      <p:ext uri="{BB962C8B-B14F-4D97-AF65-F5344CB8AC3E}">
        <p14:creationId xmlns:p14="http://schemas.microsoft.com/office/powerpoint/2010/main" val="22563258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Facilitator Photo and Contact 2025">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C199EA-14A1-CF91-F865-42F1FD360ED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05" y="0"/>
            <a:ext cx="20104805" cy="11308953"/>
          </a:xfrm>
          <a:prstGeom prst="rect">
            <a:avLst/>
          </a:prstGeom>
        </p:spPr>
      </p:pic>
      <p:sp>
        <p:nvSpPr>
          <p:cNvPr id="2" name="Holder 2">
            <a:extLst>
              <a:ext uri="{FF2B5EF4-FFF2-40B4-BE49-F238E27FC236}">
                <a16:creationId xmlns:a16="http://schemas.microsoft.com/office/drawing/2014/main" id="{57F01843-1748-50D0-3ECE-68EBF33C01F3}"/>
              </a:ext>
            </a:extLst>
          </p:cNvPr>
          <p:cNvSpPr>
            <a:spLocks noGrp="1"/>
          </p:cNvSpPr>
          <p:nvPr>
            <p:ph type="title" hasCustomPrompt="1"/>
          </p:nvPr>
        </p:nvSpPr>
        <p:spPr>
          <a:xfrm>
            <a:off x="1201922" y="1755954"/>
            <a:ext cx="17765527" cy="1015663"/>
          </a:xfrm>
        </p:spPr>
        <p:txBody>
          <a:bodyPr lIns="0" tIns="0" rIns="0" bIns="0" anchor="b" anchorCtr="0"/>
          <a:lstStyle>
            <a:lvl1pPr>
              <a:defRPr sz="6600" b="0" i="0">
                <a:solidFill>
                  <a:schemeClr val="tx2"/>
                </a:solidFill>
                <a:latin typeface="Hello Mogels"/>
                <a:cs typeface="Hello Mogels"/>
              </a:defRPr>
            </a:lvl1pPr>
          </a:lstStyle>
          <a:p>
            <a:r>
              <a:rPr lang="en-US" dirty="0"/>
              <a:t>Facilitator Template</a:t>
            </a:r>
            <a:endParaRPr dirty="0"/>
          </a:p>
        </p:txBody>
      </p:sp>
      <p:sp>
        <p:nvSpPr>
          <p:cNvPr id="6" name="Picture Placeholder 5">
            <a:extLst>
              <a:ext uri="{FF2B5EF4-FFF2-40B4-BE49-F238E27FC236}">
                <a16:creationId xmlns:a16="http://schemas.microsoft.com/office/drawing/2014/main" id="{FA2BF771-F0AD-FED2-3B35-455B3FAF231C}"/>
              </a:ext>
            </a:extLst>
          </p:cNvPr>
          <p:cNvSpPr>
            <a:spLocks noGrp="1"/>
          </p:cNvSpPr>
          <p:nvPr>
            <p:ph type="pic" sz="quarter" idx="10"/>
          </p:nvPr>
        </p:nvSpPr>
        <p:spPr>
          <a:xfrm>
            <a:off x="1201922" y="3442566"/>
            <a:ext cx="3730752" cy="3730752"/>
          </a:xfrm>
          <a:prstGeom prst="ellipse">
            <a:avLst/>
          </a:prstGeom>
        </p:spPr>
        <p:txBody>
          <a:bodyPr/>
          <a:lstStyle/>
          <a:p>
            <a:r>
              <a:rPr lang="en-US"/>
              <a:t>Click icon to add picture</a:t>
            </a:r>
            <a:endParaRPr lang="en-US" dirty="0"/>
          </a:p>
        </p:txBody>
      </p:sp>
      <p:sp>
        <p:nvSpPr>
          <p:cNvPr id="14" name="Text Placeholder 13">
            <a:extLst>
              <a:ext uri="{FF2B5EF4-FFF2-40B4-BE49-F238E27FC236}">
                <a16:creationId xmlns:a16="http://schemas.microsoft.com/office/drawing/2014/main" id="{F27CF403-D034-BB1B-C9B6-155C21CF9F1E}"/>
              </a:ext>
            </a:extLst>
          </p:cNvPr>
          <p:cNvSpPr>
            <a:spLocks noGrp="1"/>
          </p:cNvSpPr>
          <p:nvPr>
            <p:ph type="body" sz="quarter" idx="11" hasCustomPrompt="1"/>
          </p:nvPr>
        </p:nvSpPr>
        <p:spPr>
          <a:xfrm>
            <a:off x="984250" y="7635875"/>
            <a:ext cx="4506912" cy="1969770"/>
          </a:xfrm>
        </p:spPr>
        <p:txBody>
          <a:bodyPr/>
          <a:lstStyle>
            <a:lvl1pPr>
              <a:defRPr sz="3200" b="0">
                <a:solidFill>
                  <a:schemeClr val="tx1"/>
                </a:solidFill>
              </a:defRPr>
            </a:lvl1pPr>
          </a:lstStyle>
          <a:p>
            <a:pPr lvl="0"/>
            <a:r>
              <a:rPr lang="en-US" dirty="0"/>
              <a:t>First Initiated Last</a:t>
            </a:r>
            <a:br>
              <a:rPr lang="en-US" dirty="0"/>
            </a:br>
            <a:r>
              <a:rPr lang="en-US" dirty="0"/>
              <a:t>Chapter                 Title                     Email</a:t>
            </a:r>
          </a:p>
        </p:txBody>
      </p:sp>
      <p:sp>
        <p:nvSpPr>
          <p:cNvPr id="16" name="Picture Placeholder 5">
            <a:extLst>
              <a:ext uri="{FF2B5EF4-FFF2-40B4-BE49-F238E27FC236}">
                <a16:creationId xmlns:a16="http://schemas.microsoft.com/office/drawing/2014/main" id="{5C445596-CCBB-13F8-7306-2B9E3F4DB039}"/>
              </a:ext>
            </a:extLst>
          </p:cNvPr>
          <p:cNvSpPr>
            <a:spLocks noGrp="1"/>
          </p:cNvSpPr>
          <p:nvPr>
            <p:ph type="pic" sz="quarter" idx="12"/>
          </p:nvPr>
        </p:nvSpPr>
        <p:spPr>
          <a:xfrm>
            <a:off x="6373528" y="3442566"/>
            <a:ext cx="3730752" cy="3730752"/>
          </a:xfrm>
          <a:prstGeom prst="ellipse">
            <a:avLst/>
          </a:prstGeom>
        </p:spPr>
        <p:txBody>
          <a:bodyPr/>
          <a:lstStyle/>
          <a:p>
            <a:r>
              <a:rPr lang="en-US"/>
              <a:t>Click icon to add picture</a:t>
            </a:r>
            <a:endParaRPr lang="en-US" dirty="0"/>
          </a:p>
        </p:txBody>
      </p:sp>
      <p:sp>
        <p:nvSpPr>
          <p:cNvPr id="17" name="Text Placeholder 13">
            <a:extLst>
              <a:ext uri="{FF2B5EF4-FFF2-40B4-BE49-F238E27FC236}">
                <a16:creationId xmlns:a16="http://schemas.microsoft.com/office/drawing/2014/main" id="{CF2B17B4-4BD8-D61C-A6FE-AF5E9E2F175D}"/>
              </a:ext>
            </a:extLst>
          </p:cNvPr>
          <p:cNvSpPr>
            <a:spLocks noGrp="1"/>
          </p:cNvSpPr>
          <p:nvPr>
            <p:ph type="body" sz="quarter" idx="13" hasCustomPrompt="1"/>
          </p:nvPr>
        </p:nvSpPr>
        <p:spPr>
          <a:xfrm>
            <a:off x="6155856" y="7635875"/>
            <a:ext cx="4506912" cy="1969770"/>
          </a:xfrm>
        </p:spPr>
        <p:txBody>
          <a:bodyPr/>
          <a:lstStyle>
            <a:lvl1pPr>
              <a:defRPr sz="3200" b="0">
                <a:solidFill>
                  <a:schemeClr val="tx1"/>
                </a:solidFill>
              </a:defRPr>
            </a:lvl1pPr>
          </a:lstStyle>
          <a:p>
            <a:pPr lvl="0"/>
            <a:r>
              <a:rPr lang="en-US" dirty="0"/>
              <a:t>First Initiated Last</a:t>
            </a:r>
            <a:br>
              <a:rPr lang="en-US" dirty="0"/>
            </a:br>
            <a:r>
              <a:rPr lang="en-US" dirty="0"/>
              <a:t>Chapter                 Title                     Email</a:t>
            </a:r>
          </a:p>
        </p:txBody>
      </p:sp>
      <p:sp>
        <p:nvSpPr>
          <p:cNvPr id="18" name="Picture Placeholder 5">
            <a:extLst>
              <a:ext uri="{FF2B5EF4-FFF2-40B4-BE49-F238E27FC236}">
                <a16:creationId xmlns:a16="http://schemas.microsoft.com/office/drawing/2014/main" id="{00BB1A34-4839-4453-92E2-39F561CB9A5B}"/>
              </a:ext>
            </a:extLst>
          </p:cNvPr>
          <p:cNvSpPr>
            <a:spLocks noGrp="1"/>
          </p:cNvSpPr>
          <p:nvPr>
            <p:ph type="pic" sz="quarter" idx="14"/>
          </p:nvPr>
        </p:nvSpPr>
        <p:spPr>
          <a:xfrm>
            <a:off x="11545135" y="3442566"/>
            <a:ext cx="3730752" cy="3730752"/>
          </a:xfrm>
          <a:prstGeom prst="ellipse">
            <a:avLst/>
          </a:prstGeom>
        </p:spPr>
        <p:txBody>
          <a:bodyPr/>
          <a:lstStyle/>
          <a:p>
            <a:r>
              <a:rPr lang="en-US"/>
              <a:t>Click icon to add picture</a:t>
            </a:r>
            <a:endParaRPr lang="en-US" dirty="0"/>
          </a:p>
        </p:txBody>
      </p:sp>
      <p:sp>
        <p:nvSpPr>
          <p:cNvPr id="19" name="Text Placeholder 13">
            <a:extLst>
              <a:ext uri="{FF2B5EF4-FFF2-40B4-BE49-F238E27FC236}">
                <a16:creationId xmlns:a16="http://schemas.microsoft.com/office/drawing/2014/main" id="{B9C63547-7B8C-B976-B7DB-FB34939FC566}"/>
              </a:ext>
            </a:extLst>
          </p:cNvPr>
          <p:cNvSpPr>
            <a:spLocks noGrp="1"/>
          </p:cNvSpPr>
          <p:nvPr>
            <p:ph type="body" sz="quarter" idx="15" hasCustomPrompt="1"/>
          </p:nvPr>
        </p:nvSpPr>
        <p:spPr>
          <a:xfrm>
            <a:off x="11327463" y="7635875"/>
            <a:ext cx="4506912" cy="1969770"/>
          </a:xfrm>
        </p:spPr>
        <p:txBody>
          <a:bodyPr/>
          <a:lstStyle>
            <a:lvl1pPr>
              <a:defRPr sz="3200" b="0">
                <a:solidFill>
                  <a:schemeClr val="tx1"/>
                </a:solidFill>
              </a:defRPr>
            </a:lvl1pPr>
          </a:lstStyle>
          <a:p>
            <a:pPr lvl="0"/>
            <a:r>
              <a:rPr lang="en-US" dirty="0"/>
              <a:t>First Initiated Last</a:t>
            </a:r>
            <a:br>
              <a:rPr lang="en-US" dirty="0"/>
            </a:br>
            <a:r>
              <a:rPr lang="en-US" dirty="0"/>
              <a:t>Chapter                 Title                     Email</a:t>
            </a:r>
          </a:p>
        </p:txBody>
      </p:sp>
      <p:sp>
        <p:nvSpPr>
          <p:cNvPr id="3" name="Holder 6">
            <a:extLst>
              <a:ext uri="{FF2B5EF4-FFF2-40B4-BE49-F238E27FC236}">
                <a16:creationId xmlns:a16="http://schemas.microsoft.com/office/drawing/2014/main" id="{AC16AE36-A76C-EAC4-C261-F684C3EA114B}"/>
              </a:ext>
            </a:extLst>
          </p:cNvPr>
          <p:cNvSpPr>
            <a:spLocks noGrp="1"/>
          </p:cNvSpPr>
          <p:nvPr>
            <p:ph type="sldNum" sz="quarter" idx="7"/>
          </p:nvPr>
        </p:nvSpPr>
        <p:spPr>
          <a:xfrm>
            <a:off x="19263681" y="10681339"/>
            <a:ext cx="200659" cy="577081"/>
          </a:xfrm>
          <a:prstGeom prst="rect">
            <a:avLst/>
          </a:prstGeom>
        </p:spPr>
        <p:txBody>
          <a:bodyPr wrap="square" lIns="0" tIns="0" rIns="0" bIns="0">
            <a:spAutoFit/>
          </a:bodyPr>
          <a:lstStyle>
            <a:lvl1pPr>
              <a:defRPr sz="1300" b="0" i="0">
                <a:solidFill>
                  <a:schemeClr val="tx2"/>
                </a:solidFill>
                <a:latin typeface="Montserrat" pitchFamily="2" charset="77"/>
                <a:cs typeface="Montserrat" pitchFamily="2" charset="77"/>
              </a:defRPr>
            </a:lvl1pPr>
          </a:lstStyle>
          <a:p>
            <a:pPr marL="38100">
              <a:lnSpc>
                <a:spcPts val="1545"/>
              </a:lnSpc>
            </a:pPr>
            <a:fld id="{81D60167-4931-47E6-BA6A-407CBD079E47}" type="slidenum">
              <a:rPr lang="en-US" spc="10" smtClean="0"/>
              <a:pPr marL="38100">
                <a:lnSpc>
                  <a:spcPts val="1545"/>
                </a:lnSpc>
              </a:pPr>
              <a:t>‹#›</a:t>
            </a:fld>
            <a:endParaRPr lang="en-US" spc="10" dirty="0"/>
          </a:p>
        </p:txBody>
      </p:sp>
      <p:sp>
        <p:nvSpPr>
          <p:cNvPr id="4" name="Holder 5">
            <a:extLst>
              <a:ext uri="{FF2B5EF4-FFF2-40B4-BE49-F238E27FC236}">
                <a16:creationId xmlns:a16="http://schemas.microsoft.com/office/drawing/2014/main" id="{D297422F-13EE-593D-DAD5-72B27C5858D1}"/>
              </a:ext>
            </a:extLst>
          </p:cNvPr>
          <p:cNvSpPr txBox="1">
            <a:spLocks/>
          </p:cNvSpPr>
          <p:nvPr/>
        </p:nvSpPr>
        <p:spPr>
          <a:xfrm>
            <a:off x="639760" y="10681339"/>
            <a:ext cx="6318106" cy="192360"/>
          </a:xfrm>
          <a:prstGeom prst="rect">
            <a:avLst/>
          </a:prstGeom>
        </p:spPr>
        <p:txBody>
          <a:bodyPr wrap="square" lIns="0" tIns="0" rIns="0" bIns="0">
            <a:spAutoFit/>
          </a:bodyPr>
          <a:lstStyle>
            <a:defPPr>
              <a:defRPr kern="0"/>
            </a:defPPr>
            <a:lvl1pPr>
              <a:defRPr sz="1300" b="0" i="0">
                <a:solidFill>
                  <a:srgbClr val="8A1D41"/>
                </a:solidFill>
                <a:latin typeface="Montserrat" pitchFamily="2" charset="77"/>
                <a:cs typeface="Montserrat" pitchFamily="2" charset="77"/>
              </a:defRPr>
            </a:lvl1pPr>
          </a:lstStyle>
          <a:p>
            <a:pPr marL="12700">
              <a:lnSpc>
                <a:spcPts val="1545"/>
              </a:lnSpc>
            </a:pPr>
            <a:r>
              <a:rPr lang="en-US" spc="155" dirty="0">
                <a:solidFill>
                  <a:schemeClr val="tx2"/>
                </a:solidFill>
                <a:latin typeface="Gotham Book" pitchFamily="2" charset="0"/>
              </a:rPr>
              <a:t>PI BETA PHI  //  COLLEGE WEEKEND 2025</a:t>
            </a:r>
          </a:p>
        </p:txBody>
      </p:sp>
    </p:spTree>
    <p:extLst>
      <p:ext uri="{BB962C8B-B14F-4D97-AF65-F5344CB8AC3E}">
        <p14:creationId xmlns:p14="http://schemas.microsoft.com/office/powerpoint/2010/main" val="762785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Icons 2025">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54EF83D-72A2-2D29-094A-28876A4BD7F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05" y="397"/>
            <a:ext cx="20104805" cy="11308953"/>
          </a:xfrm>
          <a:prstGeom prst="rect">
            <a:avLst/>
          </a:prstGeom>
        </p:spPr>
      </p:pic>
      <p:sp>
        <p:nvSpPr>
          <p:cNvPr id="5" name="Holder 6">
            <a:extLst>
              <a:ext uri="{FF2B5EF4-FFF2-40B4-BE49-F238E27FC236}">
                <a16:creationId xmlns:a16="http://schemas.microsoft.com/office/drawing/2014/main" id="{2B1DACEA-42DF-6FEF-910D-0D8A0490B988}"/>
              </a:ext>
            </a:extLst>
          </p:cNvPr>
          <p:cNvSpPr>
            <a:spLocks noGrp="1"/>
          </p:cNvSpPr>
          <p:nvPr>
            <p:ph type="sldNum" sz="quarter" idx="7"/>
          </p:nvPr>
        </p:nvSpPr>
        <p:spPr>
          <a:xfrm>
            <a:off x="19263681" y="10681339"/>
            <a:ext cx="200659" cy="577081"/>
          </a:xfrm>
          <a:prstGeom prst="rect">
            <a:avLst/>
          </a:prstGeom>
        </p:spPr>
        <p:txBody>
          <a:bodyPr wrap="square" lIns="0" tIns="0" rIns="0" bIns="0">
            <a:spAutoFit/>
          </a:bodyPr>
          <a:lstStyle>
            <a:lvl1pPr>
              <a:defRPr sz="1300" b="0" i="0">
                <a:solidFill>
                  <a:schemeClr val="tx2"/>
                </a:solidFill>
                <a:latin typeface="Montserrat" pitchFamily="2" charset="77"/>
                <a:cs typeface="Montserrat" pitchFamily="2" charset="77"/>
              </a:defRPr>
            </a:lvl1pPr>
          </a:lstStyle>
          <a:p>
            <a:pPr marL="38100">
              <a:lnSpc>
                <a:spcPts val="1545"/>
              </a:lnSpc>
            </a:pPr>
            <a:fld id="{81D60167-4931-47E6-BA6A-407CBD079E47}" type="slidenum">
              <a:rPr lang="en-US" spc="10" smtClean="0"/>
              <a:pPr marL="38100">
                <a:lnSpc>
                  <a:spcPts val="1545"/>
                </a:lnSpc>
              </a:pPr>
              <a:t>‹#›</a:t>
            </a:fld>
            <a:endParaRPr lang="en-US" spc="10" dirty="0"/>
          </a:p>
        </p:txBody>
      </p:sp>
      <p:sp>
        <p:nvSpPr>
          <p:cNvPr id="12" name="Holder 5">
            <a:extLst>
              <a:ext uri="{FF2B5EF4-FFF2-40B4-BE49-F238E27FC236}">
                <a16:creationId xmlns:a16="http://schemas.microsoft.com/office/drawing/2014/main" id="{D309AF57-3B3E-D657-9B41-78413B26091B}"/>
              </a:ext>
            </a:extLst>
          </p:cNvPr>
          <p:cNvSpPr txBox="1">
            <a:spLocks/>
          </p:cNvSpPr>
          <p:nvPr/>
        </p:nvSpPr>
        <p:spPr>
          <a:xfrm>
            <a:off x="639760" y="10681339"/>
            <a:ext cx="6318106" cy="192360"/>
          </a:xfrm>
          <a:prstGeom prst="rect">
            <a:avLst/>
          </a:prstGeom>
        </p:spPr>
        <p:txBody>
          <a:bodyPr wrap="square" lIns="0" tIns="0" rIns="0" bIns="0">
            <a:spAutoFit/>
          </a:bodyPr>
          <a:lstStyle>
            <a:defPPr>
              <a:defRPr kern="0"/>
            </a:defPPr>
            <a:lvl1pPr>
              <a:defRPr sz="1300" b="0" i="0">
                <a:solidFill>
                  <a:srgbClr val="8A1D41"/>
                </a:solidFill>
                <a:latin typeface="Montserrat" pitchFamily="2" charset="77"/>
                <a:cs typeface="Montserrat" pitchFamily="2" charset="77"/>
              </a:defRPr>
            </a:lvl1pPr>
          </a:lstStyle>
          <a:p>
            <a:pPr marL="12700">
              <a:lnSpc>
                <a:spcPts val="1545"/>
              </a:lnSpc>
            </a:pPr>
            <a:r>
              <a:rPr lang="en-US" spc="155" dirty="0">
                <a:solidFill>
                  <a:schemeClr val="tx2"/>
                </a:solidFill>
                <a:latin typeface="Gotham Book" pitchFamily="2" charset="0"/>
              </a:rPr>
              <a:t>PI BETA PHI  //  COLLEGE WEEKEND 2025</a:t>
            </a:r>
          </a:p>
        </p:txBody>
      </p:sp>
      <p:sp>
        <p:nvSpPr>
          <p:cNvPr id="8" name="Holder 2">
            <a:extLst>
              <a:ext uri="{FF2B5EF4-FFF2-40B4-BE49-F238E27FC236}">
                <a16:creationId xmlns:a16="http://schemas.microsoft.com/office/drawing/2014/main" id="{FFB3C7A0-00F6-830D-C183-E38712036C25}"/>
              </a:ext>
            </a:extLst>
          </p:cNvPr>
          <p:cNvSpPr>
            <a:spLocks noGrp="1"/>
          </p:cNvSpPr>
          <p:nvPr>
            <p:ph type="title" hasCustomPrompt="1"/>
          </p:nvPr>
        </p:nvSpPr>
        <p:spPr>
          <a:xfrm>
            <a:off x="1201922" y="1755954"/>
            <a:ext cx="17765527" cy="1015663"/>
          </a:xfrm>
        </p:spPr>
        <p:txBody>
          <a:bodyPr lIns="0" tIns="0" rIns="0" bIns="0" anchor="b" anchorCtr="0"/>
          <a:lstStyle>
            <a:lvl1pPr>
              <a:defRPr sz="6600" b="0" i="0">
                <a:solidFill>
                  <a:schemeClr val="tx2"/>
                </a:solidFill>
                <a:latin typeface="Hello Mogels"/>
                <a:cs typeface="Hello Mogels"/>
              </a:defRPr>
            </a:lvl1pPr>
          </a:lstStyle>
          <a:p>
            <a:r>
              <a:rPr lang="en-US" dirty="0"/>
              <a:t>Iconography</a:t>
            </a:r>
            <a:endParaRPr dirty="0"/>
          </a:p>
        </p:txBody>
      </p:sp>
    </p:spTree>
    <p:extLst>
      <p:ext uri="{BB962C8B-B14F-4D97-AF65-F5344CB8AC3E}">
        <p14:creationId xmlns:p14="http://schemas.microsoft.com/office/powerpoint/2010/main" val="4111144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Content 2025">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C199EA-14A1-CF91-F865-42F1FD360ED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05" y="397"/>
            <a:ext cx="20104805" cy="11308953"/>
          </a:xfrm>
          <a:prstGeom prst="rect">
            <a:avLst/>
          </a:prstGeom>
        </p:spPr>
      </p:pic>
      <p:sp>
        <p:nvSpPr>
          <p:cNvPr id="2" name="Holder 2">
            <a:extLst>
              <a:ext uri="{FF2B5EF4-FFF2-40B4-BE49-F238E27FC236}">
                <a16:creationId xmlns:a16="http://schemas.microsoft.com/office/drawing/2014/main" id="{57F01843-1748-50D0-3ECE-68EBF33C01F3}"/>
              </a:ext>
            </a:extLst>
          </p:cNvPr>
          <p:cNvSpPr>
            <a:spLocks noGrp="1"/>
          </p:cNvSpPr>
          <p:nvPr>
            <p:ph type="title"/>
          </p:nvPr>
        </p:nvSpPr>
        <p:spPr>
          <a:xfrm>
            <a:off x="1201922" y="1755954"/>
            <a:ext cx="17765527" cy="1015663"/>
          </a:xfrm>
        </p:spPr>
        <p:txBody>
          <a:bodyPr lIns="0" tIns="0" rIns="0" bIns="0" anchor="b" anchorCtr="0"/>
          <a:lstStyle>
            <a:lvl1pPr>
              <a:defRPr sz="6600" b="0" i="0">
                <a:solidFill>
                  <a:schemeClr val="tx2"/>
                </a:solidFill>
                <a:latin typeface="Hello Mogels"/>
                <a:cs typeface="Hello Mogels"/>
              </a:defRPr>
            </a:lvl1pPr>
          </a:lstStyle>
          <a:p>
            <a:r>
              <a:rPr lang="en-US"/>
              <a:t>Click to edit Master title style</a:t>
            </a:r>
            <a:endParaRPr dirty="0"/>
          </a:p>
        </p:txBody>
      </p:sp>
      <p:sp>
        <p:nvSpPr>
          <p:cNvPr id="3" name="Holder 3">
            <a:extLst>
              <a:ext uri="{FF2B5EF4-FFF2-40B4-BE49-F238E27FC236}">
                <a16:creationId xmlns:a16="http://schemas.microsoft.com/office/drawing/2014/main" id="{F98BFA0F-020A-4547-65B6-F79D5DC16A9C}"/>
              </a:ext>
            </a:extLst>
          </p:cNvPr>
          <p:cNvSpPr>
            <a:spLocks noGrp="1"/>
          </p:cNvSpPr>
          <p:nvPr>
            <p:ph type="body" idx="1"/>
          </p:nvPr>
        </p:nvSpPr>
        <p:spPr>
          <a:xfrm>
            <a:off x="1201922" y="3063875"/>
            <a:ext cx="17765527" cy="7086600"/>
          </a:xfrm>
        </p:spPr>
        <p:txBody>
          <a:bodyPr lIns="0" tIns="0" rIns="0" bIns="0"/>
          <a:lstStyle>
            <a:lvl1pPr>
              <a:defRPr/>
            </a:lvl1pPr>
          </a:lstStyle>
          <a:p>
            <a:pPr lvl="0"/>
            <a:r>
              <a:rPr lang="en-US"/>
              <a:t>Click to edit Master text styles</a:t>
            </a:r>
          </a:p>
        </p:txBody>
      </p:sp>
      <p:sp>
        <p:nvSpPr>
          <p:cNvPr id="4" name="Holder 6">
            <a:extLst>
              <a:ext uri="{FF2B5EF4-FFF2-40B4-BE49-F238E27FC236}">
                <a16:creationId xmlns:a16="http://schemas.microsoft.com/office/drawing/2014/main" id="{33DD8773-137A-0C59-9471-6699377CF5B4}"/>
              </a:ext>
            </a:extLst>
          </p:cNvPr>
          <p:cNvSpPr>
            <a:spLocks noGrp="1"/>
          </p:cNvSpPr>
          <p:nvPr>
            <p:ph type="sldNum" sz="quarter" idx="7"/>
          </p:nvPr>
        </p:nvSpPr>
        <p:spPr>
          <a:xfrm>
            <a:off x="19263681" y="10681339"/>
            <a:ext cx="200659" cy="577081"/>
          </a:xfrm>
          <a:prstGeom prst="rect">
            <a:avLst/>
          </a:prstGeom>
        </p:spPr>
        <p:txBody>
          <a:bodyPr wrap="square" lIns="0" tIns="0" rIns="0" bIns="0">
            <a:spAutoFit/>
          </a:bodyPr>
          <a:lstStyle>
            <a:lvl1pPr>
              <a:defRPr sz="1300" b="0" i="0">
                <a:solidFill>
                  <a:schemeClr val="tx2"/>
                </a:solidFill>
                <a:latin typeface="Montserrat" pitchFamily="2" charset="77"/>
                <a:cs typeface="Montserrat" pitchFamily="2" charset="77"/>
              </a:defRPr>
            </a:lvl1pPr>
          </a:lstStyle>
          <a:p>
            <a:pPr marL="38100">
              <a:lnSpc>
                <a:spcPts val="1545"/>
              </a:lnSpc>
            </a:pPr>
            <a:fld id="{81D60167-4931-47E6-BA6A-407CBD079E47}" type="slidenum">
              <a:rPr lang="en-US" spc="10" smtClean="0"/>
              <a:pPr marL="38100">
                <a:lnSpc>
                  <a:spcPts val="1545"/>
                </a:lnSpc>
              </a:pPr>
              <a:t>‹#›</a:t>
            </a:fld>
            <a:endParaRPr lang="en-US" spc="10" dirty="0"/>
          </a:p>
        </p:txBody>
      </p:sp>
      <p:sp>
        <p:nvSpPr>
          <p:cNvPr id="6" name="Holder 5">
            <a:extLst>
              <a:ext uri="{FF2B5EF4-FFF2-40B4-BE49-F238E27FC236}">
                <a16:creationId xmlns:a16="http://schemas.microsoft.com/office/drawing/2014/main" id="{51B4ED24-27BE-8A57-BB9D-BC30BB733D41}"/>
              </a:ext>
            </a:extLst>
          </p:cNvPr>
          <p:cNvSpPr txBox="1">
            <a:spLocks/>
          </p:cNvSpPr>
          <p:nvPr/>
        </p:nvSpPr>
        <p:spPr>
          <a:xfrm>
            <a:off x="639760" y="10681339"/>
            <a:ext cx="6318106" cy="192360"/>
          </a:xfrm>
          <a:prstGeom prst="rect">
            <a:avLst/>
          </a:prstGeom>
        </p:spPr>
        <p:txBody>
          <a:bodyPr wrap="square" lIns="0" tIns="0" rIns="0" bIns="0">
            <a:spAutoFit/>
          </a:bodyPr>
          <a:lstStyle>
            <a:defPPr>
              <a:defRPr kern="0"/>
            </a:defPPr>
            <a:lvl1pPr>
              <a:defRPr sz="1300" b="0" i="0">
                <a:solidFill>
                  <a:srgbClr val="8A1D41"/>
                </a:solidFill>
                <a:latin typeface="Montserrat" pitchFamily="2" charset="77"/>
                <a:cs typeface="Montserrat" pitchFamily="2" charset="77"/>
              </a:defRPr>
            </a:lvl1pPr>
          </a:lstStyle>
          <a:p>
            <a:pPr marL="12700">
              <a:lnSpc>
                <a:spcPts val="1545"/>
              </a:lnSpc>
            </a:pPr>
            <a:r>
              <a:rPr lang="en-US" spc="155" dirty="0">
                <a:solidFill>
                  <a:schemeClr val="tx2"/>
                </a:solidFill>
                <a:latin typeface="Gotham Book" pitchFamily="2" charset="0"/>
              </a:rPr>
              <a:t>PI BETA PHI  //  COLLEGE WEEKEND 2025</a:t>
            </a:r>
          </a:p>
        </p:txBody>
      </p:sp>
    </p:spTree>
    <p:extLst>
      <p:ext uri="{BB962C8B-B14F-4D97-AF65-F5344CB8AC3E}">
        <p14:creationId xmlns:p14="http://schemas.microsoft.com/office/powerpoint/2010/main" val="405198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and Content 2 2025">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C199EA-14A1-CF91-F865-42F1FD360ED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 y="396"/>
            <a:ext cx="20104805" cy="11308952"/>
          </a:xfrm>
          <a:prstGeom prst="rect">
            <a:avLst/>
          </a:prstGeom>
        </p:spPr>
      </p:pic>
      <p:sp>
        <p:nvSpPr>
          <p:cNvPr id="4" name="Holder 2">
            <a:extLst>
              <a:ext uri="{FF2B5EF4-FFF2-40B4-BE49-F238E27FC236}">
                <a16:creationId xmlns:a16="http://schemas.microsoft.com/office/drawing/2014/main" id="{165E0ADE-704F-AC11-8A13-9A3551845F26}"/>
              </a:ext>
            </a:extLst>
          </p:cNvPr>
          <p:cNvSpPr>
            <a:spLocks noGrp="1"/>
          </p:cNvSpPr>
          <p:nvPr>
            <p:ph type="title"/>
          </p:nvPr>
        </p:nvSpPr>
        <p:spPr>
          <a:xfrm>
            <a:off x="1201922" y="1755954"/>
            <a:ext cx="17765527" cy="1015663"/>
          </a:xfrm>
        </p:spPr>
        <p:txBody>
          <a:bodyPr lIns="0" tIns="0" rIns="0" bIns="0" anchor="b" anchorCtr="0"/>
          <a:lstStyle>
            <a:lvl1pPr>
              <a:defRPr sz="6600" b="0" i="0">
                <a:solidFill>
                  <a:schemeClr val="tx2"/>
                </a:solidFill>
                <a:latin typeface="Hello Mogels"/>
                <a:cs typeface="Hello Mogels"/>
              </a:defRPr>
            </a:lvl1pPr>
          </a:lstStyle>
          <a:p>
            <a:r>
              <a:rPr lang="en-US"/>
              <a:t>Click to edit Master title style</a:t>
            </a:r>
            <a:endParaRPr dirty="0"/>
          </a:p>
        </p:txBody>
      </p:sp>
      <p:sp>
        <p:nvSpPr>
          <p:cNvPr id="5" name="Holder 3">
            <a:extLst>
              <a:ext uri="{FF2B5EF4-FFF2-40B4-BE49-F238E27FC236}">
                <a16:creationId xmlns:a16="http://schemas.microsoft.com/office/drawing/2014/main" id="{66B49E5D-88FB-7CA7-0541-B65D58B9E940}"/>
              </a:ext>
            </a:extLst>
          </p:cNvPr>
          <p:cNvSpPr>
            <a:spLocks noGrp="1"/>
          </p:cNvSpPr>
          <p:nvPr>
            <p:ph type="body" idx="1"/>
          </p:nvPr>
        </p:nvSpPr>
        <p:spPr>
          <a:xfrm>
            <a:off x="1201922" y="3063875"/>
            <a:ext cx="17765527" cy="7086600"/>
          </a:xfrm>
        </p:spPr>
        <p:txBody>
          <a:bodyPr lIns="0" tIns="0" rIns="0" bIns="0"/>
          <a:lstStyle>
            <a:lvl1pPr>
              <a:defRPr/>
            </a:lvl1pPr>
          </a:lstStyle>
          <a:p>
            <a:pPr lvl="0"/>
            <a:r>
              <a:rPr lang="en-US"/>
              <a:t>Click to edit Master text styles</a:t>
            </a:r>
          </a:p>
        </p:txBody>
      </p:sp>
      <p:sp>
        <p:nvSpPr>
          <p:cNvPr id="2" name="Holder 6">
            <a:extLst>
              <a:ext uri="{FF2B5EF4-FFF2-40B4-BE49-F238E27FC236}">
                <a16:creationId xmlns:a16="http://schemas.microsoft.com/office/drawing/2014/main" id="{4DD0579F-DFD7-AD94-8EAC-6E08147E78E1}"/>
              </a:ext>
            </a:extLst>
          </p:cNvPr>
          <p:cNvSpPr>
            <a:spLocks noGrp="1"/>
          </p:cNvSpPr>
          <p:nvPr>
            <p:ph type="sldNum" sz="quarter" idx="7"/>
          </p:nvPr>
        </p:nvSpPr>
        <p:spPr>
          <a:xfrm>
            <a:off x="19263681" y="10681339"/>
            <a:ext cx="200659" cy="577081"/>
          </a:xfrm>
          <a:prstGeom prst="rect">
            <a:avLst/>
          </a:prstGeom>
        </p:spPr>
        <p:txBody>
          <a:bodyPr wrap="square" lIns="0" tIns="0" rIns="0" bIns="0">
            <a:spAutoFit/>
          </a:bodyPr>
          <a:lstStyle>
            <a:lvl1pPr>
              <a:defRPr sz="1300" b="0" i="0">
                <a:solidFill>
                  <a:schemeClr val="tx2"/>
                </a:solidFill>
                <a:latin typeface="Montserrat" pitchFamily="2" charset="77"/>
                <a:cs typeface="Montserrat" pitchFamily="2" charset="77"/>
              </a:defRPr>
            </a:lvl1pPr>
          </a:lstStyle>
          <a:p>
            <a:pPr marL="38100">
              <a:lnSpc>
                <a:spcPts val="1545"/>
              </a:lnSpc>
            </a:pPr>
            <a:fld id="{81D60167-4931-47E6-BA6A-407CBD079E47}" type="slidenum">
              <a:rPr lang="en-US" spc="10" smtClean="0"/>
              <a:pPr marL="38100">
                <a:lnSpc>
                  <a:spcPts val="1545"/>
                </a:lnSpc>
              </a:pPr>
              <a:t>‹#›</a:t>
            </a:fld>
            <a:endParaRPr lang="en-US" spc="10" dirty="0"/>
          </a:p>
        </p:txBody>
      </p:sp>
      <p:sp>
        <p:nvSpPr>
          <p:cNvPr id="3" name="Holder 5">
            <a:extLst>
              <a:ext uri="{FF2B5EF4-FFF2-40B4-BE49-F238E27FC236}">
                <a16:creationId xmlns:a16="http://schemas.microsoft.com/office/drawing/2014/main" id="{616C7053-2632-8B3A-8EAB-8A527D659DB0}"/>
              </a:ext>
            </a:extLst>
          </p:cNvPr>
          <p:cNvSpPr txBox="1">
            <a:spLocks/>
          </p:cNvSpPr>
          <p:nvPr/>
        </p:nvSpPr>
        <p:spPr>
          <a:xfrm>
            <a:off x="639760" y="10681339"/>
            <a:ext cx="6318106" cy="192360"/>
          </a:xfrm>
          <a:prstGeom prst="rect">
            <a:avLst/>
          </a:prstGeom>
        </p:spPr>
        <p:txBody>
          <a:bodyPr wrap="square" lIns="0" tIns="0" rIns="0" bIns="0">
            <a:spAutoFit/>
          </a:bodyPr>
          <a:lstStyle>
            <a:defPPr>
              <a:defRPr kern="0"/>
            </a:defPPr>
            <a:lvl1pPr>
              <a:defRPr sz="1300" b="0" i="0">
                <a:solidFill>
                  <a:srgbClr val="8A1D41"/>
                </a:solidFill>
                <a:latin typeface="Montserrat" pitchFamily="2" charset="77"/>
                <a:cs typeface="Montserrat" pitchFamily="2" charset="77"/>
              </a:defRPr>
            </a:lvl1pPr>
          </a:lstStyle>
          <a:p>
            <a:pPr marL="12700">
              <a:lnSpc>
                <a:spcPts val="1545"/>
              </a:lnSpc>
            </a:pPr>
            <a:r>
              <a:rPr lang="en-US" spc="155" dirty="0">
                <a:solidFill>
                  <a:schemeClr val="tx2"/>
                </a:solidFill>
                <a:latin typeface="Gotham Book" pitchFamily="2" charset="0"/>
              </a:rPr>
              <a:t>PI BETA PHI  //  COLLEGE WEEKEND 2025</a:t>
            </a:r>
          </a:p>
        </p:txBody>
      </p:sp>
    </p:spTree>
    <p:extLst>
      <p:ext uri="{BB962C8B-B14F-4D97-AF65-F5344CB8AC3E}">
        <p14:creationId xmlns:p14="http://schemas.microsoft.com/office/powerpoint/2010/main" val="29412395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Content 3 2025">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C199EA-14A1-CF91-F865-42F1FD360ED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 y="396"/>
            <a:ext cx="20104803" cy="11308952"/>
          </a:xfrm>
          <a:prstGeom prst="rect">
            <a:avLst/>
          </a:prstGeom>
        </p:spPr>
      </p:pic>
      <p:sp>
        <p:nvSpPr>
          <p:cNvPr id="2" name="Holder 2">
            <a:extLst>
              <a:ext uri="{FF2B5EF4-FFF2-40B4-BE49-F238E27FC236}">
                <a16:creationId xmlns:a16="http://schemas.microsoft.com/office/drawing/2014/main" id="{6D616BD6-A5EF-16F2-66E5-9F98834C0590}"/>
              </a:ext>
            </a:extLst>
          </p:cNvPr>
          <p:cNvSpPr>
            <a:spLocks noGrp="1"/>
          </p:cNvSpPr>
          <p:nvPr>
            <p:ph type="title"/>
          </p:nvPr>
        </p:nvSpPr>
        <p:spPr>
          <a:xfrm>
            <a:off x="1201922" y="1755954"/>
            <a:ext cx="17765527" cy="1015663"/>
          </a:xfrm>
        </p:spPr>
        <p:txBody>
          <a:bodyPr lIns="0" tIns="0" rIns="0" bIns="0" anchor="b" anchorCtr="0"/>
          <a:lstStyle>
            <a:lvl1pPr>
              <a:defRPr sz="6600" b="0" i="0">
                <a:solidFill>
                  <a:schemeClr val="tx2"/>
                </a:solidFill>
                <a:latin typeface="Hello Mogels"/>
                <a:cs typeface="Hello Mogels"/>
              </a:defRPr>
            </a:lvl1pPr>
          </a:lstStyle>
          <a:p>
            <a:r>
              <a:rPr lang="en-US"/>
              <a:t>Click to edit Master title style</a:t>
            </a:r>
            <a:endParaRPr dirty="0"/>
          </a:p>
        </p:txBody>
      </p:sp>
      <p:sp>
        <p:nvSpPr>
          <p:cNvPr id="3" name="Holder 3">
            <a:extLst>
              <a:ext uri="{FF2B5EF4-FFF2-40B4-BE49-F238E27FC236}">
                <a16:creationId xmlns:a16="http://schemas.microsoft.com/office/drawing/2014/main" id="{4F9D948A-0394-5762-5678-45AA18CFEFF5}"/>
              </a:ext>
            </a:extLst>
          </p:cNvPr>
          <p:cNvSpPr>
            <a:spLocks noGrp="1"/>
          </p:cNvSpPr>
          <p:nvPr>
            <p:ph type="body" idx="1"/>
          </p:nvPr>
        </p:nvSpPr>
        <p:spPr>
          <a:xfrm>
            <a:off x="1201922" y="3063875"/>
            <a:ext cx="17765527" cy="7086600"/>
          </a:xfrm>
        </p:spPr>
        <p:txBody>
          <a:bodyPr lIns="0" tIns="0" rIns="0" bIns="0"/>
          <a:lstStyle>
            <a:lvl1pPr>
              <a:defRPr/>
            </a:lvl1pPr>
          </a:lstStyle>
          <a:p>
            <a:pPr lvl="0"/>
            <a:r>
              <a:rPr lang="en-US"/>
              <a:t>Click to edit Master text styles</a:t>
            </a:r>
          </a:p>
        </p:txBody>
      </p:sp>
      <p:sp>
        <p:nvSpPr>
          <p:cNvPr id="4" name="Holder 6">
            <a:extLst>
              <a:ext uri="{FF2B5EF4-FFF2-40B4-BE49-F238E27FC236}">
                <a16:creationId xmlns:a16="http://schemas.microsoft.com/office/drawing/2014/main" id="{603DA8CB-D85B-1E7F-963C-A1C3C33F7395}"/>
              </a:ext>
            </a:extLst>
          </p:cNvPr>
          <p:cNvSpPr>
            <a:spLocks noGrp="1"/>
          </p:cNvSpPr>
          <p:nvPr>
            <p:ph type="sldNum" sz="quarter" idx="7"/>
          </p:nvPr>
        </p:nvSpPr>
        <p:spPr>
          <a:xfrm>
            <a:off x="19263681" y="10681339"/>
            <a:ext cx="200659" cy="577081"/>
          </a:xfrm>
          <a:prstGeom prst="rect">
            <a:avLst/>
          </a:prstGeom>
        </p:spPr>
        <p:txBody>
          <a:bodyPr wrap="square" lIns="0" tIns="0" rIns="0" bIns="0">
            <a:spAutoFit/>
          </a:bodyPr>
          <a:lstStyle>
            <a:lvl1pPr>
              <a:defRPr sz="1300" b="0" i="0">
                <a:solidFill>
                  <a:schemeClr val="tx2"/>
                </a:solidFill>
                <a:latin typeface="Montserrat" pitchFamily="2" charset="77"/>
                <a:cs typeface="Montserrat" pitchFamily="2" charset="77"/>
              </a:defRPr>
            </a:lvl1pPr>
          </a:lstStyle>
          <a:p>
            <a:pPr marL="38100">
              <a:lnSpc>
                <a:spcPts val="1545"/>
              </a:lnSpc>
            </a:pPr>
            <a:fld id="{81D60167-4931-47E6-BA6A-407CBD079E47}" type="slidenum">
              <a:rPr lang="en-US" spc="10" smtClean="0"/>
              <a:pPr marL="38100">
                <a:lnSpc>
                  <a:spcPts val="1545"/>
                </a:lnSpc>
              </a:pPr>
              <a:t>‹#›</a:t>
            </a:fld>
            <a:endParaRPr lang="en-US" spc="10" dirty="0"/>
          </a:p>
        </p:txBody>
      </p:sp>
      <p:sp>
        <p:nvSpPr>
          <p:cNvPr id="5" name="Holder 5">
            <a:extLst>
              <a:ext uri="{FF2B5EF4-FFF2-40B4-BE49-F238E27FC236}">
                <a16:creationId xmlns:a16="http://schemas.microsoft.com/office/drawing/2014/main" id="{DCB67D5B-8BC4-02C0-CE90-E7E9FB73CD02}"/>
              </a:ext>
            </a:extLst>
          </p:cNvPr>
          <p:cNvSpPr txBox="1">
            <a:spLocks/>
          </p:cNvSpPr>
          <p:nvPr/>
        </p:nvSpPr>
        <p:spPr>
          <a:xfrm>
            <a:off x="639760" y="10681339"/>
            <a:ext cx="6318106" cy="192360"/>
          </a:xfrm>
          <a:prstGeom prst="rect">
            <a:avLst/>
          </a:prstGeom>
        </p:spPr>
        <p:txBody>
          <a:bodyPr wrap="square" lIns="0" tIns="0" rIns="0" bIns="0">
            <a:spAutoFit/>
          </a:bodyPr>
          <a:lstStyle>
            <a:defPPr>
              <a:defRPr kern="0"/>
            </a:defPPr>
            <a:lvl1pPr>
              <a:defRPr sz="1300" b="0" i="0">
                <a:solidFill>
                  <a:srgbClr val="8A1D41"/>
                </a:solidFill>
                <a:latin typeface="Montserrat" pitchFamily="2" charset="77"/>
                <a:cs typeface="Montserrat" pitchFamily="2" charset="77"/>
              </a:defRPr>
            </a:lvl1pPr>
          </a:lstStyle>
          <a:p>
            <a:pPr marL="12700">
              <a:lnSpc>
                <a:spcPts val="1545"/>
              </a:lnSpc>
            </a:pPr>
            <a:r>
              <a:rPr lang="en-US" spc="155" dirty="0">
                <a:solidFill>
                  <a:schemeClr val="tx2"/>
                </a:solidFill>
                <a:latin typeface="Gotham Book" pitchFamily="2" charset="0"/>
              </a:rPr>
              <a:t>PI BETA PHI  //  COLLEGE WEEKEND 2025</a:t>
            </a:r>
          </a:p>
        </p:txBody>
      </p:sp>
    </p:spTree>
    <p:extLst>
      <p:ext uri="{BB962C8B-B14F-4D97-AF65-F5344CB8AC3E}">
        <p14:creationId xmlns:p14="http://schemas.microsoft.com/office/powerpoint/2010/main" val="27933819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201922" y="1122989"/>
            <a:ext cx="12207769" cy="1995805"/>
          </a:xfrm>
          <a:prstGeom prst="rect">
            <a:avLst/>
          </a:prstGeom>
        </p:spPr>
        <p:txBody>
          <a:bodyPr wrap="square" lIns="0" tIns="0" rIns="0" bIns="0">
            <a:spAutoFit/>
          </a:bodyPr>
          <a:lstStyle>
            <a:lvl1pPr>
              <a:defRPr sz="6600" b="0" i="0">
                <a:solidFill>
                  <a:srgbClr val="8A1D41"/>
                </a:solidFill>
                <a:latin typeface="Hello Mogels"/>
                <a:cs typeface="Hello Mogels"/>
              </a:defRPr>
            </a:lvl1pPr>
          </a:lstStyle>
          <a:p>
            <a:endParaRPr dirty="0"/>
          </a:p>
        </p:txBody>
      </p:sp>
      <p:sp>
        <p:nvSpPr>
          <p:cNvPr id="3" name="Holder 3"/>
          <p:cNvSpPr>
            <a:spLocks noGrp="1"/>
          </p:cNvSpPr>
          <p:nvPr>
            <p:ph type="body" idx="1"/>
          </p:nvPr>
        </p:nvSpPr>
        <p:spPr>
          <a:xfrm>
            <a:off x="1201922" y="3368675"/>
            <a:ext cx="17896973" cy="553998"/>
          </a:xfrm>
          <a:prstGeom prst="rect">
            <a:avLst/>
          </a:prstGeom>
        </p:spPr>
        <p:txBody>
          <a:bodyPr wrap="square" lIns="0" tIns="0" rIns="0" bIns="0">
            <a:spAutoFit/>
          </a:bodyPr>
          <a:lstStyle>
            <a:lvl1pPr>
              <a:defRPr/>
            </a:lvl1pPr>
          </a:lstStyle>
          <a:p>
            <a:endParaRPr dirty="0"/>
          </a:p>
        </p:txBody>
      </p:sp>
      <p:sp>
        <p:nvSpPr>
          <p:cNvPr id="5" name="Holder 5"/>
          <p:cNvSpPr>
            <a:spLocks noGrp="1"/>
          </p:cNvSpPr>
          <p:nvPr>
            <p:ph type="dt" sz="half" idx="6"/>
          </p:nvPr>
        </p:nvSpPr>
        <p:spPr>
          <a:xfrm>
            <a:off x="762144" y="10681339"/>
            <a:ext cx="6318106" cy="192360"/>
          </a:xfrm>
          <a:prstGeom prst="rect">
            <a:avLst/>
          </a:prstGeom>
        </p:spPr>
        <p:txBody>
          <a:bodyPr wrap="square" lIns="0" tIns="0" rIns="0" bIns="0">
            <a:spAutoFit/>
          </a:bodyPr>
          <a:lstStyle>
            <a:lvl1pPr>
              <a:defRPr sz="1300" b="0" i="0">
                <a:solidFill>
                  <a:srgbClr val="8A1D41"/>
                </a:solidFill>
                <a:latin typeface="Gotham Book" pitchFamily="2" charset="0"/>
                <a:cs typeface="Gotham Book" pitchFamily="2" charset="0"/>
              </a:defRPr>
            </a:lvl1pPr>
          </a:lstStyle>
          <a:p>
            <a:pPr marL="12700">
              <a:lnSpc>
                <a:spcPts val="1545"/>
              </a:lnSpc>
            </a:pPr>
            <a:r>
              <a:rPr lang="en-US" spc="135"/>
              <a:t>PI</a:t>
            </a:r>
            <a:r>
              <a:rPr lang="en-US" spc="70"/>
              <a:t>  </a:t>
            </a:r>
            <a:r>
              <a:rPr lang="en-US" spc="135"/>
              <a:t>BE</a:t>
            </a:r>
            <a:r>
              <a:rPr lang="en-US" spc="80"/>
              <a:t>TA</a:t>
            </a:r>
            <a:r>
              <a:rPr lang="en-US" spc="70"/>
              <a:t>  </a:t>
            </a:r>
            <a:r>
              <a:rPr lang="en-US" spc="155"/>
              <a:t>PHI   //  </a:t>
            </a:r>
            <a:r>
              <a:rPr lang="en-US"/>
              <a:t>C</a:t>
            </a:r>
            <a:r>
              <a:rPr lang="en-US" spc="-155"/>
              <a:t> </a:t>
            </a:r>
            <a:r>
              <a:rPr lang="en-US" spc="225"/>
              <a:t>OLLEGE</a:t>
            </a:r>
            <a:r>
              <a:rPr lang="en-US" spc="80"/>
              <a:t>  </a:t>
            </a:r>
            <a:r>
              <a:rPr lang="en-US" spc="229"/>
              <a:t>WEEKEND</a:t>
            </a:r>
            <a:r>
              <a:rPr lang="en-US" spc="80"/>
              <a:t>  </a:t>
            </a:r>
            <a:r>
              <a:rPr lang="en-US" spc="135"/>
              <a:t>20</a:t>
            </a:r>
            <a:r>
              <a:rPr lang="en-US" spc="-140"/>
              <a:t> </a:t>
            </a:r>
            <a:r>
              <a:rPr lang="en-US"/>
              <a:t>2</a:t>
            </a:r>
            <a:r>
              <a:rPr lang="en-US" spc="-165"/>
              <a:t> </a:t>
            </a:r>
            <a:r>
              <a:rPr lang="en-US" spc="-50"/>
              <a:t>4</a:t>
            </a:r>
          </a:p>
          <a:p>
            <a:pPr marL="12700">
              <a:lnSpc>
                <a:spcPts val="1545"/>
              </a:lnSpc>
            </a:pPr>
            <a:r>
              <a:rPr lang="en-US" spc="155"/>
              <a:t> </a:t>
            </a:r>
            <a:endParaRPr lang="en-US" spc="155" dirty="0"/>
          </a:p>
        </p:txBody>
      </p:sp>
      <p:sp>
        <p:nvSpPr>
          <p:cNvPr id="6" name="Holder 6"/>
          <p:cNvSpPr>
            <a:spLocks noGrp="1"/>
          </p:cNvSpPr>
          <p:nvPr>
            <p:ph type="sldNum" sz="quarter" idx="7"/>
          </p:nvPr>
        </p:nvSpPr>
        <p:spPr>
          <a:xfrm>
            <a:off x="19263681" y="10681339"/>
            <a:ext cx="200659" cy="577081"/>
          </a:xfrm>
          <a:prstGeom prst="rect">
            <a:avLst/>
          </a:prstGeom>
        </p:spPr>
        <p:txBody>
          <a:bodyPr wrap="square" lIns="0" tIns="0" rIns="0" bIns="0">
            <a:spAutoFit/>
          </a:bodyPr>
          <a:lstStyle>
            <a:lvl1pPr>
              <a:defRPr sz="1300" b="0" i="0">
                <a:solidFill>
                  <a:srgbClr val="8A1D41"/>
                </a:solidFill>
                <a:latin typeface="Montserrat" pitchFamily="2" charset="77"/>
                <a:cs typeface="Montserrat" pitchFamily="2" charset="77"/>
              </a:defRPr>
            </a:lvl1pPr>
          </a:lstStyle>
          <a:p>
            <a:pPr marL="38100">
              <a:lnSpc>
                <a:spcPts val="1545"/>
              </a:lnSpc>
            </a:pPr>
            <a:fld id="{81D60167-4931-47E6-BA6A-407CBD079E47}" type="slidenum">
              <a:rPr lang="en-US" spc="10" smtClean="0"/>
              <a:pPr marL="38100">
                <a:lnSpc>
                  <a:spcPts val="1545"/>
                </a:lnSpc>
              </a:pPr>
              <a:t>‹#›</a:t>
            </a:fld>
            <a:endParaRPr lang="en-US" spc="10" dirty="0"/>
          </a:p>
        </p:txBody>
      </p:sp>
    </p:spTree>
    <p:extLst>
      <p:ext uri="{BB962C8B-B14F-4D97-AF65-F5344CB8AC3E}">
        <p14:creationId xmlns:p14="http://schemas.microsoft.com/office/powerpoint/2010/main" val="43610491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6" r:id="rId18"/>
    <p:sldLayoutId id="2147483697" r:id="rId19"/>
    <p:sldLayoutId id="2147483698" r:id="rId20"/>
    <p:sldLayoutId id="2147483699" r:id="rId21"/>
    <p:sldLayoutId id="2147483667" r:id="rId22"/>
    <p:sldLayoutId id="2147483668" r:id="rId23"/>
    <p:sldLayoutId id="2147483700" r:id="rId24"/>
    <p:sldLayoutId id="2147483701" r:id="rId25"/>
  </p:sldLayoutIdLst>
  <p:txStyles>
    <p:titleStyle>
      <a:lvl1pPr eaLnBrk="1" hangingPunct="1">
        <a:defRPr>
          <a:latin typeface="+mj-lt"/>
          <a:ea typeface="+mj-ea"/>
          <a:cs typeface="+mj-cs"/>
        </a:defRPr>
      </a:lvl1pPr>
    </p:titleStyle>
    <p:bodyStyle>
      <a:lvl1pPr marL="0" eaLnBrk="1" hangingPunct="1">
        <a:defRPr sz="3600" b="0" i="0">
          <a:solidFill>
            <a:schemeClr val="tx1"/>
          </a:solidFill>
          <a:latin typeface="Gotham Book" pitchFamily="2" charset="0"/>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8.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3" Type="http://schemas.openxmlformats.org/officeDocument/2006/relationships/image" Target="../media/image53.png"/><Relationship Id="rId2" Type="http://schemas.microsoft.com/office/2018/10/relationships/comments" Target="../comments/modernComment_169_747D147E.xm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4.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microsoft.com/office/2018/10/relationships/comments" Target="../comments/modernComment_16F_9C4B64A.xml"/><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4.xml"/></Relationships>
</file>

<file path=ppt/slides/_rels/slide119.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4.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1.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1.xml"/></Relationships>
</file>

<file path=ppt/slides/_rels/slide125.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4.xml"/></Relationships>
</file>

<file path=ppt/slides/_rels/slide129.xml.rels><?xml version="1.0" encoding="UTF-8" standalone="yes"?>
<Relationships xmlns="http://schemas.openxmlformats.org/package/2006/relationships"><Relationship Id="rId2" Type="http://schemas.microsoft.com/office/2018/10/relationships/comments" Target="../comments/modernComment_17C_39937AEB.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2.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5.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14.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7.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14.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microsoft.com/office/2018/10/relationships/comments" Target="../comments/modernComment_11A_557F03EB.xml"/><Relationship Id="rId1" Type="http://schemas.openxmlformats.org/officeDocument/2006/relationships/slideLayout" Target="../slideLayouts/slideLayout8.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1.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150.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18.xml"/></Relationships>
</file>

<file path=ppt/slides/_rels/slide151.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1.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4.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1.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7.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13.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9.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0.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microsoft.com/office/2018/10/relationships/comments" Target="../comments/modernComment_120_248C692B.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microsoft.com/office/2018/10/relationships/comments" Target="../comments/modernComment_112_7C2926CC.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g"/><Relationship Id="rId2" Type="http://schemas.microsoft.com/office/2018/10/relationships/comments" Target="../comments/modernComment_114_8BAF247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microsoft.com/office/2018/10/relationships/comments" Target="../comments/modernComment_1B4_85F48FD1.xml"/><Relationship Id="rId1" Type="http://schemas.openxmlformats.org/officeDocument/2006/relationships/slideLayout" Target="../slideLayouts/slideLayout5.xml"/><Relationship Id="rId5" Type="http://schemas.openxmlformats.org/officeDocument/2006/relationships/image" Target="../media/image22.jpeg"/><Relationship Id="rId4" Type="http://schemas.openxmlformats.org/officeDocument/2006/relationships/image" Target="../media/image21.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g"/><Relationship Id="rId2" Type="http://schemas.microsoft.com/office/2018/10/relationships/comments" Target="../comments/modernComment_199_1E716BE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44.jpeg"/><Relationship Id="rId2" Type="http://schemas.openxmlformats.org/officeDocument/2006/relationships/slideLayout" Target="../slideLayouts/slideLayout25.xml"/><Relationship Id="rId1" Type="http://schemas.openxmlformats.org/officeDocument/2006/relationships/tags" Target="../tags/tag1.xml"/><Relationship Id="rId6" Type="http://schemas.openxmlformats.org/officeDocument/2006/relationships/image" Target="../media/image43.jpeg"/><Relationship Id="rId5" Type="http://schemas.openxmlformats.org/officeDocument/2006/relationships/image" Target="../media/image42.jpeg"/><Relationship Id="rId4" Type="http://schemas.microsoft.com/office/2018/10/relationships/comments" Target="../comments/modernComment_107_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9.xml"/><Relationship Id="rId1" Type="http://schemas.openxmlformats.org/officeDocument/2006/relationships/tags" Target="../tags/tag2.xml"/><Relationship Id="rId6" Type="http://schemas.openxmlformats.org/officeDocument/2006/relationships/image" Target="../media/image42.jpeg"/><Relationship Id="rId5" Type="http://schemas.openxmlformats.org/officeDocument/2006/relationships/image" Target="../media/image43.jpeg"/><Relationship Id="rId4" Type="http://schemas.microsoft.com/office/2018/10/relationships/comments" Target="../comments/modernComment_1D9_0.xml"/></Relationships>
</file>

<file path=ppt/slides/_rels/slide47.xml.rels><?xml version="1.0" encoding="UTF-8" standalone="yes"?>
<Relationships xmlns="http://schemas.openxmlformats.org/package/2006/relationships"><Relationship Id="rId3" Type="http://schemas.openxmlformats.org/officeDocument/2006/relationships/image" Target="../media/image42.jpeg"/><Relationship Id="rId2" Type="http://schemas.microsoft.com/office/2018/10/relationships/comments" Target="../comments/modernComment_19F_64812F3E.xml"/><Relationship Id="rId1" Type="http://schemas.openxmlformats.org/officeDocument/2006/relationships/slideLayout" Target="../slideLayouts/slideLayout8.xml"/><Relationship Id="rId4" Type="http://schemas.openxmlformats.org/officeDocument/2006/relationships/image" Target="../media/image43.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1.xml"/><Relationship Id="rId1" Type="http://schemas.openxmlformats.org/officeDocument/2006/relationships/tags" Target="../tags/tag3.xml"/><Relationship Id="rId6" Type="http://schemas.openxmlformats.org/officeDocument/2006/relationships/image" Target="../media/image43.jpeg"/><Relationship Id="rId5" Type="http://schemas.openxmlformats.org/officeDocument/2006/relationships/image" Target="../media/image42.jpeg"/><Relationship Id="rId4" Type="http://schemas.microsoft.com/office/2018/10/relationships/comments" Target="../comments/modernComment_1C1_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44.jpeg"/><Relationship Id="rId2" Type="http://schemas.openxmlformats.org/officeDocument/2006/relationships/slideLayout" Target="../slideLayouts/slideLayout6.xml"/><Relationship Id="rId1" Type="http://schemas.openxmlformats.org/officeDocument/2006/relationships/tags" Target="../tags/tag4.xml"/><Relationship Id="rId6" Type="http://schemas.openxmlformats.org/officeDocument/2006/relationships/image" Target="../media/image42.jpeg"/><Relationship Id="rId5" Type="http://schemas.openxmlformats.org/officeDocument/2006/relationships/image" Target="../media/image43.jpeg"/><Relationship Id="rId4" Type="http://schemas.microsoft.com/office/2018/10/relationships/comments" Target="../comments/modernComment_1C4_F2D7B7D8.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44.jpeg"/><Relationship Id="rId2" Type="http://schemas.openxmlformats.org/officeDocument/2006/relationships/slideLayout" Target="../slideLayouts/slideLayout9.xml"/><Relationship Id="rId1" Type="http://schemas.openxmlformats.org/officeDocument/2006/relationships/tags" Target="../tags/tag5.xml"/><Relationship Id="rId6" Type="http://schemas.openxmlformats.org/officeDocument/2006/relationships/image" Target="../media/image42.jpeg"/><Relationship Id="rId5" Type="http://schemas.openxmlformats.org/officeDocument/2006/relationships/image" Target="../media/image43.jpeg"/><Relationship Id="rId4" Type="http://schemas.microsoft.com/office/2018/10/relationships/comments" Target="../comments/modernComment_1C5_BE77673C.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8.xml"/><Relationship Id="rId1" Type="http://schemas.openxmlformats.org/officeDocument/2006/relationships/tags" Target="../tags/tag6.xml"/><Relationship Id="rId5" Type="http://schemas.openxmlformats.org/officeDocument/2006/relationships/image" Target="../media/image44.jpeg"/><Relationship Id="rId4" Type="http://schemas.openxmlformats.org/officeDocument/2006/relationships/image" Target="../media/image42.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0.xml"/><Relationship Id="rId1" Type="http://schemas.openxmlformats.org/officeDocument/2006/relationships/tags" Target="../tags/tag7.xml"/><Relationship Id="rId5" Type="http://schemas.openxmlformats.org/officeDocument/2006/relationships/image" Target="../media/image44.jpeg"/><Relationship Id="rId4" Type="http://schemas.openxmlformats.org/officeDocument/2006/relationships/image" Target="../media/image42.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image" Target="../media/image23.jpg"/><Relationship Id="rId1" Type="http://schemas.openxmlformats.org/officeDocument/2006/relationships/slideLayout" Target="../slideLayouts/slideLayout14.xml"/><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43.jpeg"/><Relationship Id="rId4" Type="http://schemas.openxmlformats.org/officeDocument/2006/relationships/image" Target="../media/image42.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microsoft.com/office/2018/10/relationships/comments" Target="../comments/modernComment_115_F3CC256D.xml"/><Relationship Id="rId1" Type="http://schemas.openxmlformats.org/officeDocument/2006/relationships/slideLayout" Target="../slideLayouts/slideLayout15.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17C601-A464-C328-A7CC-8377C173A031}"/>
              </a:ext>
            </a:extLst>
          </p:cNvPr>
          <p:cNvSpPr>
            <a:spLocks noGrp="1"/>
          </p:cNvSpPr>
          <p:nvPr>
            <p:ph type="title"/>
          </p:nvPr>
        </p:nvSpPr>
        <p:spPr>
          <a:xfrm>
            <a:off x="2684020" y="92075"/>
            <a:ext cx="17441231" cy="1015663"/>
          </a:xfrm>
        </p:spPr>
        <p:txBody>
          <a:bodyPr/>
          <a:lstStyle/>
          <a:p>
            <a:r>
              <a:rPr lang="en-US" dirty="0"/>
              <a:t>Table Assignments</a:t>
            </a:r>
          </a:p>
        </p:txBody>
      </p:sp>
      <p:graphicFrame>
        <p:nvGraphicFramePr>
          <p:cNvPr id="7" name="Table 6">
            <a:extLst>
              <a:ext uri="{FF2B5EF4-FFF2-40B4-BE49-F238E27FC236}">
                <a16:creationId xmlns:a16="http://schemas.microsoft.com/office/drawing/2014/main" id="{EC6738B8-284A-C6F5-B584-8A0889F94AF6}"/>
              </a:ext>
            </a:extLst>
          </p:cNvPr>
          <p:cNvGraphicFramePr>
            <a:graphicFrameLocks noGrp="1"/>
          </p:cNvGraphicFramePr>
          <p:nvPr>
            <p:extLst>
              <p:ext uri="{D42A27DB-BD31-4B8C-83A1-F6EECF244321}">
                <p14:modId xmlns:p14="http://schemas.microsoft.com/office/powerpoint/2010/main" val="618977603"/>
              </p:ext>
            </p:extLst>
          </p:nvPr>
        </p:nvGraphicFramePr>
        <p:xfrm>
          <a:off x="1739875" y="1107738"/>
          <a:ext cx="4091485" cy="9144000"/>
        </p:xfrm>
        <a:graphic>
          <a:graphicData uri="http://schemas.openxmlformats.org/drawingml/2006/table">
            <a:tbl>
              <a:tblPr firstRow="1" bandRow="1">
                <a:tableStyleId>{93296810-A885-4BE3-A3E7-6D5BEEA58F35}</a:tableStyleId>
              </a:tblPr>
              <a:tblGrid>
                <a:gridCol w="2716196">
                  <a:extLst>
                    <a:ext uri="{9D8B030D-6E8A-4147-A177-3AD203B41FA5}">
                      <a16:colId xmlns:a16="http://schemas.microsoft.com/office/drawing/2014/main" val="3028212478"/>
                    </a:ext>
                  </a:extLst>
                </a:gridCol>
                <a:gridCol w="1375289">
                  <a:extLst>
                    <a:ext uri="{9D8B030D-6E8A-4147-A177-3AD203B41FA5}">
                      <a16:colId xmlns:a16="http://schemas.microsoft.com/office/drawing/2014/main" val="2090794008"/>
                    </a:ext>
                  </a:extLst>
                </a:gridCol>
              </a:tblGrid>
              <a:tr h="381594">
                <a:tc>
                  <a:txBody>
                    <a:bodyPr/>
                    <a:lstStyle/>
                    <a:p>
                      <a:pPr algn="ctr"/>
                      <a:r>
                        <a:rPr lang="en-US" sz="2400" dirty="0">
                          <a:solidFill>
                            <a:schemeClr val="bg1"/>
                          </a:solidFill>
                          <a:latin typeface="Hello Mogels" pitchFamily="2" charset="0"/>
                        </a:rPr>
                        <a:t>Chapter</a:t>
                      </a:r>
                    </a:p>
                  </a:txBody>
                  <a:tcPr>
                    <a:solidFill>
                      <a:schemeClr val="tx2"/>
                    </a:solidFill>
                  </a:tcPr>
                </a:tc>
                <a:tc>
                  <a:txBody>
                    <a:bodyPr/>
                    <a:lstStyle/>
                    <a:p>
                      <a:pPr algn="ctr"/>
                      <a:r>
                        <a:rPr lang="en-US" sz="2400" dirty="0">
                          <a:solidFill>
                            <a:schemeClr val="bg1"/>
                          </a:solidFill>
                          <a:latin typeface="Hello Mogels" pitchFamily="2" charset="0"/>
                        </a:rPr>
                        <a:t>Table</a:t>
                      </a:r>
                    </a:p>
                  </a:txBody>
                  <a:tcPr>
                    <a:solidFill>
                      <a:schemeClr val="tx2"/>
                    </a:solidFill>
                  </a:tcPr>
                </a:tc>
                <a:extLst>
                  <a:ext uri="{0D108BD9-81ED-4DB2-BD59-A6C34878D82A}">
                    <a16:rowId xmlns:a16="http://schemas.microsoft.com/office/drawing/2014/main" val="2127570478"/>
                  </a:ext>
                </a:extLst>
              </a:tr>
              <a:tr h="386894">
                <a:tc>
                  <a:txBody>
                    <a:bodyPr/>
                    <a:lstStyle/>
                    <a:p>
                      <a:pPr algn="ctr"/>
                      <a:r>
                        <a:rPr lang="en-US" sz="2400" dirty="0">
                          <a:solidFill>
                            <a:srgbClr val="000000"/>
                          </a:solidFill>
                          <a:latin typeface="Hello Mogels" pitchFamily="2" charset="0"/>
                        </a:rPr>
                        <a:t>Alabama Beta</a:t>
                      </a:r>
                    </a:p>
                  </a:txBody>
                  <a:tcPr/>
                </a:tc>
                <a:tc>
                  <a:txBody>
                    <a:bodyPr/>
                    <a:lstStyle/>
                    <a:p>
                      <a:pPr algn="ctr"/>
                      <a:r>
                        <a:rPr lang="en-US" sz="2400" dirty="0">
                          <a:solidFill>
                            <a:srgbClr val="000000"/>
                          </a:solidFill>
                          <a:latin typeface="Hello Mogels" pitchFamily="2" charset="0"/>
                        </a:rPr>
                        <a:t>13</a:t>
                      </a:r>
                    </a:p>
                  </a:txBody>
                  <a:tcPr/>
                </a:tc>
                <a:extLst>
                  <a:ext uri="{0D108BD9-81ED-4DB2-BD59-A6C34878D82A}">
                    <a16:rowId xmlns:a16="http://schemas.microsoft.com/office/drawing/2014/main" val="576753104"/>
                  </a:ext>
                </a:extLst>
              </a:tr>
              <a:tr h="386894">
                <a:tc>
                  <a:txBody>
                    <a:bodyPr/>
                    <a:lstStyle/>
                    <a:p>
                      <a:pPr algn="ctr"/>
                      <a:r>
                        <a:rPr lang="en-US" sz="2400" dirty="0">
                          <a:solidFill>
                            <a:schemeClr val="accent1"/>
                          </a:solidFill>
                          <a:latin typeface="Hello Mogels" pitchFamily="2" charset="0"/>
                        </a:rPr>
                        <a:t>Alabama Gamma</a:t>
                      </a:r>
                    </a:p>
                  </a:txBody>
                  <a:tcPr/>
                </a:tc>
                <a:tc>
                  <a:txBody>
                    <a:bodyPr/>
                    <a:lstStyle/>
                    <a:p>
                      <a:pPr algn="ctr"/>
                      <a:r>
                        <a:rPr lang="en-US" sz="2400" dirty="0">
                          <a:solidFill>
                            <a:schemeClr val="accent1"/>
                          </a:solidFill>
                          <a:latin typeface="Hello Mogels" pitchFamily="2" charset="0"/>
                        </a:rPr>
                        <a:t>12</a:t>
                      </a:r>
                    </a:p>
                  </a:txBody>
                  <a:tcPr/>
                </a:tc>
                <a:extLst>
                  <a:ext uri="{0D108BD9-81ED-4DB2-BD59-A6C34878D82A}">
                    <a16:rowId xmlns:a16="http://schemas.microsoft.com/office/drawing/2014/main" val="2313876183"/>
                  </a:ext>
                </a:extLst>
              </a:tr>
              <a:tr h="386894">
                <a:tc>
                  <a:txBody>
                    <a:bodyPr/>
                    <a:lstStyle/>
                    <a:p>
                      <a:pPr algn="ctr"/>
                      <a:r>
                        <a:rPr lang="en-US" sz="2400" dirty="0">
                          <a:solidFill>
                            <a:srgbClr val="000000"/>
                          </a:solidFill>
                          <a:latin typeface="Hello Mogels" pitchFamily="2" charset="0"/>
                        </a:rPr>
                        <a:t>Arizona Alpha</a:t>
                      </a:r>
                    </a:p>
                  </a:txBody>
                  <a:tcPr/>
                </a:tc>
                <a:tc>
                  <a:txBody>
                    <a:bodyPr/>
                    <a:lstStyle/>
                    <a:p>
                      <a:pPr algn="ctr"/>
                      <a:r>
                        <a:rPr lang="en-US" sz="2400" dirty="0">
                          <a:solidFill>
                            <a:srgbClr val="000000"/>
                          </a:solidFill>
                          <a:latin typeface="Hello Mogels" pitchFamily="2" charset="0"/>
                        </a:rPr>
                        <a:t>13</a:t>
                      </a:r>
                    </a:p>
                  </a:txBody>
                  <a:tcPr/>
                </a:tc>
                <a:extLst>
                  <a:ext uri="{0D108BD9-81ED-4DB2-BD59-A6C34878D82A}">
                    <a16:rowId xmlns:a16="http://schemas.microsoft.com/office/drawing/2014/main" val="2156696075"/>
                  </a:ext>
                </a:extLst>
              </a:tr>
              <a:tr h="386894">
                <a:tc>
                  <a:txBody>
                    <a:bodyPr/>
                    <a:lstStyle/>
                    <a:p>
                      <a:pPr algn="ctr"/>
                      <a:r>
                        <a:rPr lang="en-US" sz="2400" dirty="0">
                          <a:solidFill>
                            <a:schemeClr val="accent1"/>
                          </a:solidFill>
                          <a:latin typeface="Hello Mogels" pitchFamily="2" charset="0"/>
                        </a:rPr>
                        <a:t>Arizona Beta</a:t>
                      </a:r>
                    </a:p>
                  </a:txBody>
                  <a:tcPr/>
                </a:tc>
                <a:tc>
                  <a:txBody>
                    <a:bodyPr/>
                    <a:lstStyle/>
                    <a:p>
                      <a:pPr algn="ctr"/>
                      <a:r>
                        <a:rPr lang="en-US" sz="2400" dirty="0">
                          <a:solidFill>
                            <a:schemeClr val="accent1"/>
                          </a:solidFill>
                          <a:latin typeface="Hello Mogels" pitchFamily="2" charset="0"/>
                        </a:rPr>
                        <a:t>8</a:t>
                      </a:r>
                    </a:p>
                  </a:txBody>
                  <a:tcPr/>
                </a:tc>
                <a:extLst>
                  <a:ext uri="{0D108BD9-81ED-4DB2-BD59-A6C34878D82A}">
                    <a16:rowId xmlns:a16="http://schemas.microsoft.com/office/drawing/2014/main" val="4112447498"/>
                  </a:ext>
                </a:extLst>
              </a:tr>
              <a:tr h="386894">
                <a:tc>
                  <a:txBody>
                    <a:bodyPr/>
                    <a:lstStyle/>
                    <a:p>
                      <a:pPr algn="ctr"/>
                      <a:r>
                        <a:rPr lang="en-US" sz="2400" dirty="0">
                          <a:solidFill>
                            <a:srgbClr val="000000"/>
                          </a:solidFill>
                          <a:latin typeface="Hello Mogels" pitchFamily="2" charset="0"/>
                        </a:rPr>
                        <a:t>Arkansas Alpha</a:t>
                      </a:r>
                    </a:p>
                  </a:txBody>
                  <a:tcPr/>
                </a:tc>
                <a:tc>
                  <a:txBody>
                    <a:bodyPr/>
                    <a:lstStyle/>
                    <a:p>
                      <a:pPr algn="ctr"/>
                      <a:r>
                        <a:rPr lang="en-US" sz="2400" dirty="0">
                          <a:solidFill>
                            <a:srgbClr val="000000"/>
                          </a:solidFill>
                          <a:latin typeface="Hello Mogels" pitchFamily="2" charset="0"/>
                        </a:rPr>
                        <a:t>13</a:t>
                      </a:r>
                    </a:p>
                  </a:txBody>
                  <a:tcPr/>
                </a:tc>
                <a:extLst>
                  <a:ext uri="{0D108BD9-81ED-4DB2-BD59-A6C34878D82A}">
                    <a16:rowId xmlns:a16="http://schemas.microsoft.com/office/drawing/2014/main" val="121121213"/>
                  </a:ext>
                </a:extLst>
              </a:tr>
              <a:tr h="386894">
                <a:tc>
                  <a:txBody>
                    <a:bodyPr/>
                    <a:lstStyle/>
                    <a:p>
                      <a:pPr algn="ctr"/>
                      <a:r>
                        <a:rPr lang="en-US" sz="2400" dirty="0">
                          <a:solidFill>
                            <a:schemeClr val="accent1"/>
                          </a:solidFill>
                          <a:latin typeface="Hello Mogels" pitchFamily="2" charset="0"/>
                        </a:rPr>
                        <a:t>California Beta</a:t>
                      </a:r>
                    </a:p>
                  </a:txBody>
                  <a:tcPr/>
                </a:tc>
                <a:tc>
                  <a:txBody>
                    <a:bodyPr/>
                    <a:lstStyle/>
                    <a:p>
                      <a:pPr algn="ctr"/>
                      <a:r>
                        <a:rPr lang="en-US" sz="2400" dirty="0">
                          <a:solidFill>
                            <a:schemeClr val="accent1"/>
                          </a:solidFill>
                          <a:latin typeface="Hello Mogels" pitchFamily="2" charset="0"/>
                        </a:rPr>
                        <a:t>7</a:t>
                      </a:r>
                    </a:p>
                  </a:txBody>
                  <a:tcPr/>
                </a:tc>
                <a:extLst>
                  <a:ext uri="{0D108BD9-81ED-4DB2-BD59-A6C34878D82A}">
                    <a16:rowId xmlns:a16="http://schemas.microsoft.com/office/drawing/2014/main" val="2854106294"/>
                  </a:ext>
                </a:extLst>
              </a:tr>
              <a:tr h="386894">
                <a:tc>
                  <a:txBody>
                    <a:bodyPr/>
                    <a:lstStyle/>
                    <a:p>
                      <a:pPr algn="ctr"/>
                      <a:r>
                        <a:rPr lang="en-US" sz="2400" dirty="0">
                          <a:solidFill>
                            <a:srgbClr val="000000"/>
                          </a:solidFill>
                          <a:latin typeface="Hello Mogels" pitchFamily="2" charset="0"/>
                        </a:rPr>
                        <a:t>California Delta</a:t>
                      </a:r>
                    </a:p>
                  </a:txBody>
                  <a:tcPr/>
                </a:tc>
                <a:tc>
                  <a:txBody>
                    <a:bodyPr/>
                    <a:lstStyle/>
                    <a:p>
                      <a:pPr algn="ctr"/>
                      <a:r>
                        <a:rPr lang="en-US" sz="2400" dirty="0">
                          <a:solidFill>
                            <a:srgbClr val="000000"/>
                          </a:solidFill>
                          <a:latin typeface="Hello Mogels" pitchFamily="2" charset="0"/>
                        </a:rPr>
                        <a:t>6</a:t>
                      </a:r>
                    </a:p>
                  </a:txBody>
                  <a:tcPr/>
                </a:tc>
                <a:extLst>
                  <a:ext uri="{0D108BD9-81ED-4DB2-BD59-A6C34878D82A}">
                    <a16:rowId xmlns:a16="http://schemas.microsoft.com/office/drawing/2014/main" val="2147140222"/>
                  </a:ext>
                </a:extLst>
              </a:tr>
              <a:tr h="386894">
                <a:tc>
                  <a:txBody>
                    <a:bodyPr/>
                    <a:lstStyle/>
                    <a:p>
                      <a:pPr algn="ctr"/>
                      <a:r>
                        <a:rPr lang="en-US" sz="2400" dirty="0">
                          <a:solidFill>
                            <a:schemeClr val="accent1"/>
                          </a:solidFill>
                          <a:latin typeface="Hello Mogels" pitchFamily="2" charset="0"/>
                        </a:rPr>
                        <a:t>California Epsilon</a:t>
                      </a:r>
                    </a:p>
                  </a:txBody>
                  <a:tcPr/>
                </a:tc>
                <a:tc>
                  <a:txBody>
                    <a:bodyPr/>
                    <a:lstStyle/>
                    <a:p>
                      <a:pPr algn="ctr"/>
                      <a:r>
                        <a:rPr lang="en-US" sz="2400" dirty="0">
                          <a:solidFill>
                            <a:schemeClr val="accent1"/>
                          </a:solidFill>
                          <a:latin typeface="Hello Mogels" pitchFamily="2" charset="0"/>
                        </a:rPr>
                        <a:t>12</a:t>
                      </a:r>
                    </a:p>
                  </a:txBody>
                  <a:tcPr/>
                </a:tc>
                <a:extLst>
                  <a:ext uri="{0D108BD9-81ED-4DB2-BD59-A6C34878D82A}">
                    <a16:rowId xmlns:a16="http://schemas.microsoft.com/office/drawing/2014/main" val="3430578720"/>
                  </a:ext>
                </a:extLst>
              </a:tr>
              <a:tr h="386894">
                <a:tc>
                  <a:txBody>
                    <a:bodyPr/>
                    <a:lstStyle/>
                    <a:p>
                      <a:pPr algn="ctr"/>
                      <a:r>
                        <a:rPr lang="en-US" sz="2400" dirty="0">
                          <a:solidFill>
                            <a:srgbClr val="000000"/>
                          </a:solidFill>
                          <a:latin typeface="Hello Mogels" pitchFamily="2" charset="0"/>
                        </a:rPr>
                        <a:t>California Eta</a:t>
                      </a:r>
                    </a:p>
                  </a:txBody>
                  <a:tcPr/>
                </a:tc>
                <a:tc>
                  <a:txBody>
                    <a:bodyPr/>
                    <a:lstStyle/>
                    <a:p>
                      <a:pPr algn="ctr"/>
                      <a:r>
                        <a:rPr lang="en-US" sz="2400" dirty="0">
                          <a:solidFill>
                            <a:srgbClr val="000000"/>
                          </a:solidFill>
                          <a:latin typeface="Hello Mogels" pitchFamily="2" charset="0"/>
                        </a:rPr>
                        <a:t>6</a:t>
                      </a:r>
                    </a:p>
                  </a:txBody>
                  <a:tcPr/>
                </a:tc>
                <a:extLst>
                  <a:ext uri="{0D108BD9-81ED-4DB2-BD59-A6C34878D82A}">
                    <a16:rowId xmlns:a16="http://schemas.microsoft.com/office/drawing/2014/main" val="2204898090"/>
                  </a:ext>
                </a:extLst>
              </a:tr>
              <a:tr h="386894">
                <a:tc>
                  <a:txBody>
                    <a:bodyPr/>
                    <a:lstStyle/>
                    <a:p>
                      <a:pPr algn="ctr"/>
                      <a:r>
                        <a:rPr lang="en-US" sz="2400" dirty="0">
                          <a:solidFill>
                            <a:schemeClr val="accent1"/>
                          </a:solidFill>
                          <a:latin typeface="Hello Mogels" pitchFamily="2" charset="0"/>
                        </a:rPr>
                        <a:t>California Kappa</a:t>
                      </a:r>
                    </a:p>
                  </a:txBody>
                  <a:tcPr/>
                </a:tc>
                <a:tc>
                  <a:txBody>
                    <a:bodyPr/>
                    <a:lstStyle/>
                    <a:p>
                      <a:pPr algn="ctr"/>
                      <a:r>
                        <a:rPr lang="en-US" sz="2400" dirty="0">
                          <a:solidFill>
                            <a:schemeClr val="accent1"/>
                          </a:solidFill>
                          <a:latin typeface="Hello Mogels" pitchFamily="2" charset="0"/>
                        </a:rPr>
                        <a:t>5</a:t>
                      </a:r>
                    </a:p>
                  </a:txBody>
                  <a:tcPr/>
                </a:tc>
                <a:extLst>
                  <a:ext uri="{0D108BD9-81ED-4DB2-BD59-A6C34878D82A}">
                    <a16:rowId xmlns:a16="http://schemas.microsoft.com/office/drawing/2014/main" val="3049619005"/>
                  </a:ext>
                </a:extLst>
              </a:tr>
              <a:tr h="386894">
                <a:tc>
                  <a:txBody>
                    <a:bodyPr/>
                    <a:lstStyle/>
                    <a:p>
                      <a:pPr algn="ctr"/>
                      <a:r>
                        <a:rPr lang="en-US" sz="2400" dirty="0">
                          <a:solidFill>
                            <a:srgbClr val="000000"/>
                          </a:solidFill>
                          <a:latin typeface="Hello Mogels" pitchFamily="2" charset="0"/>
                        </a:rPr>
                        <a:t>California Zeta</a:t>
                      </a:r>
                    </a:p>
                  </a:txBody>
                  <a:tcPr/>
                </a:tc>
                <a:tc>
                  <a:txBody>
                    <a:bodyPr/>
                    <a:lstStyle/>
                    <a:p>
                      <a:pPr algn="ctr"/>
                      <a:r>
                        <a:rPr lang="en-US" sz="2400" dirty="0">
                          <a:solidFill>
                            <a:srgbClr val="000000"/>
                          </a:solidFill>
                          <a:latin typeface="Hello Mogels" pitchFamily="2" charset="0"/>
                        </a:rPr>
                        <a:t>10</a:t>
                      </a:r>
                    </a:p>
                  </a:txBody>
                  <a:tcPr/>
                </a:tc>
                <a:extLst>
                  <a:ext uri="{0D108BD9-81ED-4DB2-BD59-A6C34878D82A}">
                    <a16:rowId xmlns:a16="http://schemas.microsoft.com/office/drawing/2014/main" val="1934959992"/>
                  </a:ext>
                </a:extLst>
              </a:tr>
              <a:tr h="386894">
                <a:tc>
                  <a:txBody>
                    <a:bodyPr/>
                    <a:lstStyle/>
                    <a:p>
                      <a:pPr algn="ctr"/>
                      <a:r>
                        <a:rPr lang="en-US" sz="2400" dirty="0">
                          <a:solidFill>
                            <a:schemeClr val="accent1"/>
                          </a:solidFill>
                          <a:latin typeface="Hello Mogels" pitchFamily="2" charset="0"/>
                        </a:rPr>
                        <a:t>Colorado Alpha</a:t>
                      </a:r>
                    </a:p>
                  </a:txBody>
                  <a:tcPr/>
                </a:tc>
                <a:tc>
                  <a:txBody>
                    <a:bodyPr/>
                    <a:lstStyle/>
                    <a:p>
                      <a:pPr algn="ctr"/>
                      <a:r>
                        <a:rPr lang="en-US" sz="2400" dirty="0">
                          <a:solidFill>
                            <a:schemeClr val="accent1"/>
                          </a:solidFill>
                          <a:latin typeface="Hello Mogels" pitchFamily="2" charset="0"/>
                        </a:rPr>
                        <a:t>13</a:t>
                      </a:r>
                    </a:p>
                  </a:txBody>
                  <a:tcPr/>
                </a:tc>
                <a:extLst>
                  <a:ext uri="{0D108BD9-81ED-4DB2-BD59-A6C34878D82A}">
                    <a16:rowId xmlns:a16="http://schemas.microsoft.com/office/drawing/2014/main" val="1391688493"/>
                  </a:ext>
                </a:extLst>
              </a:tr>
              <a:tr h="386894">
                <a:tc>
                  <a:txBody>
                    <a:bodyPr/>
                    <a:lstStyle/>
                    <a:p>
                      <a:pPr algn="ctr"/>
                      <a:r>
                        <a:rPr lang="en-US" sz="2400" dirty="0">
                          <a:solidFill>
                            <a:srgbClr val="000000"/>
                          </a:solidFill>
                          <a:latin typeface="Hello Mogels" pitchFamily="2" charset="0"/>
                        </a:rPr>
                        <a:t>Colorado Delta</a:t>
                      </a:r>
                    </a:p>
                  </a:txBody>
                  <a:tcPr/>
                </a:tc>
                <a:tc>
                  <a:txBody>
                    <a:bodyPr/>
                    <a:lstStyle/>
                    <a:p>
                      <a:pPr algn="ctr"/>
                      <a:r>
                        <a:rPr lang="en-US" sz="2400" dirty="0">
                          <a:solidFill>
                            <a:srgbClr val="000000"/>
                          </a:solidFill>
                          <a:latin typeface="Hello Mogels" pitchFamily="2" charset="0"/>
                        </a:rPr>
                        <a:t>5</a:t>
                      </a:r>
                    </a:p>
                  </a:txBody>
                  <a:tcPr/>
                </a:tc>
                <a:extLst>
                  <a:ext uri="{0D108BD9-81ED-4DB2-BD59-A6C34878D82A}">
                    <a16:rowId xmlns:a16="http://schemas.microsoft.com/office/drawing/2014/main" val="1631913286"/>
                  </a:ext>
                </a:extLst>
              </a:tr>
              <a:tr h="386894">
                <a:tc>
                  <a:txBody>
                    <a:bodyPr/>
                    <a:lstStyle/>
                    <a:p>
                      <a:pPr algn="ctr"/>
                      <a:r>
                        <a:rPr lang="en-US" sz="2400" dirty="0">
                          <a:solidFill>
                            <a:schemeClr val="accent1"/>
                          </a:solidFill>
                          <a:latin typeface="Hello Mogels" pitchFamily="2" charset="0"/>
                        </a:rPr>
                        <a:t>Connecticut Alpha</a:t>
                      </a:r>
                    </a:p>
                  </a:txBody>
                  <a:tcPr/>
                </a:tc>
                <a:tc>
                  <a:txBody>
                    <a:bodyPr/>
                    <a:lstStyle/>
                    <a:p>
                      <a:pPr algn="ctr"/>
                      <a:r>
                        <a:rPr lang="en-US" sz="2400" dirty="0">
                          <a:solidFill>
                            <a:schemeClr val="accent1"/>
                          </a:solidFill>
                          <a:latin typeface="Hello Mogels" pitchFamily="2" charset="0"/>
                        </a:rPr>
                        <a:t>7</a:t>
                      </a:r>
                    </a:p>
                  </a:txBody>
                  <a:tcPr/>
                </a:tc>
                <a:extLst>
                  <a:ext uri="{0D108BD9-81ED-4DB2-BD59-A6C34878D82A}">
                    <a16:rowId xmlns:a16="http://schemas.microsoft.com/office/drawing/2014/main" val="394205716"/>
                  </a:ext>
                </a:extLst>
              </a:tr>
              <a:tr h="386894">
                <a:tc>
                  <a:txBody>
                    <a:bodyPr/>
                    <a:lstStyle/>
                    <a:p>
                      <a:pPr algn="ctr"/>
                      <a:r>
                        <a:rPr lang="en-US" sz="2400" dirty="0">
                          <a:solidFill>
                            <a:srgbClr val="000000"/>
                          </a:solidFill>
                          <a:latin typeface="Hello Mogels" pitchFamily="2" charset="0"/>
                        </a:rPr>
                        <a:t>D.C. Alpha</a:t>
                      </a:r>
                    </a:p>
                  </a:txBody>
                  <a:tcPr/>
                </a:tc>
                <a:tc>
                  <a:txBody>
                    <a:bodyPr/>
                    <a:lstStyle/>
                    <a:p>
                      <a:pPr algn="ctr"/>
                      <a:r>
                        <a:rPr lang="en-US" sz="2400" dirty="0">
                          <a:solidFill>
                            <a:srgbClr val="000000"/>
                          </a:solidFill>
                          <a:latin typeface="Hello Mogels" pitchFamily="2" charset="0"/>
                        </a:rPr>
                        <a:t>4</a:t>
                      </a:r>
                    </a:p>
                  </a:txBody>
                  <a:tcPr/>
                </a:tc>
                <a:extLst>
                  <a:ext uri="{0D108BD9-81ED-4DB2-BD59-A6C34878D82A}">
                    <a16:rowId xmlns:a16="http://schemas.microsoft.com/office/drawing/2014/main" val="2688851675"/>
                  </a:ext>
                </a:extLst>
              </a:tr>
              <a:tr h="386894">
                <a:tc>
                  <a:txBody>
                    <a:bodyPr/>
                    <a:lstStyle/>
                    <a:p>
                      <a:pPr algn="ctr"/>
                      <a:r>
                        <a:rPr lang="en-US" sz="2400" dirty="0">
                          <a:solidFill>
                            <a:schemeClr val="accent1"/>
                          </a:solidFill>
                          <a:latin typeface="Hello Mogels" pitchFamily="2" charset="0"/>
                        </a:rPr>
                        <a:t>Delaware Alpha</a:t>
                      </a:r>
                    </a:p>
                  </a:txBody>
                  <a:tcPr/>
                </a:tc>
                <a:tc>
                  <a:txBody>
                    <a:bodyPr/>
                    <a:lstStyle/>
                    <a:p>
                      <a:pPr algn="ctr"/>
                      <a:r>
                        <a:rPr lang="en-US" sz="2400" dirty="0">
                          <a:solidFill>
                            <a:schemeClr val="accent1"/>
                          </a:solidFill>
                          <a:latin typeface="Hello Mogels" pitchFamily="2" charset="0"/>
                        </a:rPr>
                        <a:t>8</a:t>
                      </a:r>
                    </a:p>
                  </a:txBody>
                  <a:tcPr/>
                </a:tc>
                <a:extLst>
                  <a:ext uri="{0D108BD9-81ED-4DB2-BD59-A6C34878D82A}">
                    <a16:rowId xmlns:a16="http://schemas.microsoft.com/office/drawing/2014/main" val="1907228441"/>
                  </a:ext>
                </a:extLst>
              </a:tr>
              <a:tr h="386894">
                <a:tc>
                  <a:txBody>
                    <a:bodyPr/>
                    <a:lstStyle/>
                    <a:p>
                      <a:pPr algn="ctr"/>
                      <a:r>
                        <a:rPr lang="en-US" sz="2400" dirty="0">
                          <a:solidFill>
                            <a:srgbClr val="000000"/>
                          </a:solidFill>
                          <a:latin typeface="Hello Mogels" pitchFamily="2" charset="0"/>
                        </a:rPr>
                        <a:t>Florida Alpha</a:t>
                      </a:r>
                    </a:p>
                  </a:txBody>
                  <a:tcPr/>
                </a:tc>
                <a:tc>
                  <a:txBody>
                    <a:bodyPr/>
                    <a:lstStyle/>
                    <a:p>
                      <a:pPr algn="ctr"/>
                      <a:r>
                        <a:rPr lang="en-US" sz="2400" dirty="0">
                          <a:solidFill>
                            <a:srgbClr val="000000"/>
                          </a:solidFill>
                          <a:latin typeface="Hello Mogels" pitchFamily="2" charset="0"/>
                        </a:rPr>
                        <a:t>1</a:t>
                      </a:r>
                    </a:p>
                  </a:txBody>
                  <a:tcPr/>
                </a:tc>
                <a:extLst>
                  <a:ext uri="{0D108BD9-81ED-4DB2-BD59-A6C34878D82A}">
                    <a16:rowId xmlns:a16="http://schemas.microsoft.com/office/drawing/2014/main" val="1738776608"/>
                  </a:ext>
                </a:extLst>
              </a:tr>
              <a:tr h="386894">
                <a:tc>
                  <a:txBody>
                    <a:bodyPr/>
                    <a:lstStyle/>
                    <a:p>
                      <a:pPr algn="ctr"/>
                      <a:r>
                        <a:rPr lang="en-US" sz="2400" dirty="0">
                          <a:solidFill>
                            <a:schemeClr val="accent1"/>
                          </a:solidFill>
                          <a:latin typeface="Hello Mogels" pitchFamily="2" charset="0"/>
                        </a:rPr>
                        <a:t>Florida Beta</a:t>
                      </a:r>
                    </a:p>
                  </a:txBody>
                  <a:tcPr/>
                </a:tc>
                <a:tc>
                  <a:txBody>
                    <a:bodyPr/>
                    <a:lstStyle/>
                    <a:p>
                      <a:pPr algn="ctr"/>
                      <a:r>
                        <a:rPr lang="en-US" sz="2400" dirty="0">
                          <a:solidFill>
                            <a:schemeClr val="accent1"/>
                          </a:solidFill>
                          <a:latin typeface="Hello Mogels" pitchFamily="2" charset="0"/>
                        </a:rPr>
                        <a:t>11</a:t>
                      </a:r>
                    </a:p>
                  </a:txBody>
                  <a:tcPr/>
                </a:tc>
                <a:extLst>
                  <a:ext uri="{0D108BD9-81ED-4DB2-BD59-A6C34878D82A}">
                    <a16:rowId xmlns:a16="http://schemas.microsoft.com/office/drawing/2014/main" val="3774066368"/>
                  </a:ext>
                </a:extLst>
              </a:tr>
              <a:tr h="386894">
                <a:tc>
                  <a:txBody>
                    <a:bodyPr/>
                    <a:lstStyle/>
                    <a:p>
                      <a:pPr algn="ctr"/>
                      <a:r>
                        <a:rPr lang="en-US" sz="2400" dirty="0">
                          <a:solidFill>
                            <a:srgbClr val="000000"/>
                          </a:solidFill>
                          <a:latin typeface="Hello Mogels" pitchFamily="2" charset="0"/>
                        </a:rPr>
                        <a:t>Florida Delta</a:t>
                      </a:r>
                    </a:p>
                  </a:txBody>
                  <a:tcPr/>
                </a:tc>
                <a:tc>
                  <a:txBody>
                    <a:bodyPr/>
                    <a:lstStyle/>
                    <a:p>
                      <a:pPr algn="ctr"/>
                      <a:r>
                        <a:rPr lang="en-US" sz="2400" dirty="0">
                          <a:solidFill>
                            <a:srgbClr val="000000"/>
                          </a:solidFill>
                          <a:latin typeface="Hello Mogels" pitchFamily="2" charset="0"/>
                        </a:rPr>
                        <a:t>11</a:t>
                      </a:r>
                    </a:p>
                  </a:txBody>
                  <a:tcPr/>
                </a:tc>
                <a:extLst>
                  <a:ext uri="{0D108BD9-81ED-4DB2-BD59-A6C34878D82A}">
                    <a16:rowId xmlns:a16="http://schemas.microsoft.com/office/drawing/2014/main" val="707110939"/>
                  </a:ext>
                </a:extLst>
              </a:tr>
            </a:tbl>
          </a:graphicData>
        </a:graphic>
      </p:graphicFrame>
      <p:graphicFrame>
        <p:nvGraphicFramePr>
          <p:cNvPr id="8" name="Table 7">
            <a:extLst>
              <a:ext uri="{FF2B5EF4-FFF2-40B4-BE49-F238E27FC236}">
                <a16:creationId xmlns:a16="http://schemas.microsoft.com/office/drawing/2014/main" id="{3790C8B5-7F68-93F8-7BBA-B2EE6F766EEF}"/>
              </a:ext>
            </a:extLst>
          </p:cNvPr>
          <p:cNvGraphicFramePr>
            <a:graphicFrameLocks noGrp="1"/>
          </p:cNvGraphicFramePr>
          <p:nvPr>
            <p:extLst>
              <p:ext uri="{D42A27DB-BD31-4B8C-83A1-F6EECF244321}">
                <p14:modId xmlns:p14="http://schemas.microsoft.com/office/powerpoint/2010/main" val="3529971754"/>
              </p:ext>
            </p:extLst>
          </p:nvPr>
        </p:nvGraphicFramePr>
        <p:xfrm>
          <a:off x="6359673" y="1107738"/>
          <a:ext cx="4091485" cy="9144000"/>
        </p:xfrm>
        <a:graphic>
          <a:graphicData uri="http://schemas.openxmlformats.org/drawingml/2006/table">
            <a:tbl>
              <a:tblPr firstRow="1" bandRow="1">
                <a:tableStyleId>{93296810-A885-4BE3-A3E7-6D5BEEA58F35}</a:tableStyleId>
              </a:tblPr>
              <a:tblGrid>
                <a:gridCol w="2716196">
                  <a:extLst>
                    <a:ext uri="{9D8B030D-6E8A-4147-A177-3AD203B41FA5}">
                      <a16:colId xmlns:a16="http://schemas.microsoft.com/office/drawing/2014/main" val="3028212478"/>
                    </a:ext>
                  </a:extLst>
                </a:gridCol>
                <a:gridCol w="1375289">
                  <a:extLst>
                    <a:ext uri="{9D8B030D-6E8A-4147-A177-3AD203B41FA5}">
                      <a16:colId xmlns:a16="http://schemas.microsoft.com/office/drawing/2014/main" val="2090794008"/>
                    </a:ext>
                  </a:extLst>
                </a:gridCol>
              </a:tblGrid>
              <a:tr h="305394">
                <a:tc>
                  <a:txBody>
                    <a:bodyPr/>
                    <a:lstStyle/>
                    <a:p>
                      <a:pPr algn="ctr"/>
                      <a:r>
                        <a:rPr lang="en-US" sz="2400" dirty="0">
                          <a:solidFill>
                            <a:schemeClr val="bg1"/>
                          </a:solidFill>
                          <a:latin typeface="Hello Mogels" pitchFamily="2" charset="0"/>
                        </a:rPr>
                        <a:t>Chapter</a:t>
                      </a:r>
                    </a:p>
                  </a:txBody>
                  <a:tcPr>
                    <a:solidFill>
                      <a:schemeClr val="tx2"/>
                    </a:solidFill>
                  </a:tcPr>
                </a:tc>
                <a:tc>
                  <a:txBody>
                    <a:bodyPr/>
                    <a:lstStyle/>
                    <a:p>
                      <a:pPr algn="ctr"/>
                      <a:r>
                        <a:rPr lang="en-US" sz="2400" dirty="0">
                          <a:solidFill>
                            <a:schemeClr val="bg1"/>
                          </a:solidFill>
                          <a:latin typeface="Hello Mogels" pitchFamily="2" charset="0"/>
                        </a:rPr>
                        <a:t>Table</a:t>
                      </a:r>
                    </a:p>
                  </a:txBody>
                  <a:tcPr>
                    <a:solidFill>
                      <a:schemeClr val="tx2"/>
                    </a:solidFill>
                  </a:tcPr>
                </a:tc>
                <a:extLst>
                  <a:ext uri="{0D108BD9-81ED-4DB2-BD59-A6C34878D82A}">
                    <a16:rowId xmlns:a16="http://schemas.microsoft.com/office/drawing/2014/main" val="2127570478"/>
                  </a:ext>
                </a:extLst>
              </a:tr>
              <a:tr h="386894">
                <a:tc>
                  <a:txBody>
                    <a:bodyPr/>
                    <a:lstStyle/>
                    <a:p>
                      <a:pPr algn="ctr"/>
                      <a:r>
                        <a:rPr lang="en-US" sz="2400" dirty="0">
                          <a:solidFill>
                            <a:srgbClr val="000000"/>
                          </a:solidFill>
                          <a:latin typeface="Hello Mogels" pitchFamily="2" charset="0"/>
                        </a:rPr>
                        <a:t>Florida Epsilon</a:t>
                      </a:r>
                    </a:p>
                  </a:txBody>
                  <a:tcPr/>
                </a:tc>
                <a:tc>
                  <a:txBody>
                    <a:bodyPr/>
                    <a:lstStyle/>
                    <a:p>
                      <a:pPr algn="ctr"/>
                      <a:r>
                        <a:rPr lang="en-US" sz="2400" dirty="0">
                          <a:solidFill>
                            <a:srgbClr val="000000"/>
                          </a:solidFill>
                          <a:latin typeface="Hello Mogels" pitchFamily="2" charset="0"/>
                        </a:rPr>
                        <a:t>6</a:t>
                      </a:r>
                    </a:p>
                  </a:txBody>
                  <a:tcPr/>
                </a:tc>
                <a:extLst>
                  <a:ext uri="{0D108BD9-81ED-4DB2-BD59-A6C34878D82A}">
                    <a16:rowId xmlns:a16="http://schemas.microsoft.com/office/drawing/2014/main" val="2313876183"/>
                  </a:ext>
                </a:extLst>
              </a:tr>
              <a:tr h="386894">
                <a:tc>
                  <a:txBody>
                    <a:bodyPr/>
                    <a:lstStyle/>
                    <a:p>
                      <a:pPr algn="ctr"/>
                      <a:r>
                        <a:rPr lang="en-US" sz="2400" dirty="0">
                          <a:solidFill>
                            <a:schemeClr val="accent1"/>
                          </a:solidFill>
                          <a:latin typeface="Hello Mogels" pitchFamily="2" charset="0"/>
                        </a:rPr>
                        <a:t>Georgia Alpha</a:t>
                      </a:r>
                    </a:p>
                  </a:txBody>
                  <a:tcPr/>
                </a:tc>
                <a:tc>
                  <a:txBody>
                    <a:bodyPr/>
                    <a:lstStyle/>
                    <a:p>
                      <a:pPr algn="ctr"/>
                      <a:r>
                        <a:rPr lang="en-US" sz="2400" dirty="0">
                          <a:solidFill>
                            <a:schemeClr val="accent1"/>
                          </a:solidFill>
                          <a:latin typeface="Hello Mogels" pitchFamily="2" charset="0"/>
                        </a:rPr>
                        <a:t>12</a:t>
                      </a:r>
                    </a:p>
                  </a:txBody>
                  <a:tcPr/>
                </a:tc>
                <a:extLst>
                  <a:ext uri="{0D108BD9-81ED-4DB2-BD59-A6C34878D82A}">
                    <a16:rowId xmlns:a16="http://schemas.microsoft.com/office/drawing/2014/main" val="4112447498"/>
                  </a:ext>
                </a:extLst>
              </a:tr>
              <a:tr h="386894">
                <a:tc>
                  <a:txBody>
                    <a:bodyPr/>
                    <a:lstStyle/>
                    <a:p>
                      <a:pPr algn="ctr"/>
                      <a:r>
                        <a:rPr lang="en-US" sz="2400" dirty="0">
                          <a:solidFill>
                            <a:srgbClr val="000000"/>
                          </a:solidFill>
                          <a:latin typeface="Hello Mogels" pitchFamily="2" charset="0"/>
                        </a:rPr>
                        <a:t>Idaho Alpha</a:t>
                      </a:r>
                    </a:p>
                  </a:txBody>
                  <a:tcPr/>
                </a:tc>
                <a:tc>
                  <a:txBody>
                    <a:bodyPr/>
                    <a:lstStyle/>
                    <a:p>
                      <a:pPr algn="ctr"/>
                      <a:r>
                        <a:rPr lang="en-US" sz="2400" dirty="0">
                          <a:solidFill>
                            <a:srgbClr val="000000"/>
                          </a:solidFill>
                          <a:latin typeface="Hello Mogels" pitchFamily="2" charset="0"/>
                        </a:rPr>
                        <a:t>3</a:t>
                      </a:r>
                    </a:p>
                  </a:txBody>
                  <a:tcPr/>
                </a:tc>
                <a:extLst>
                  <a:ext uri="{0D108BD9-81ED-4DB2-BD59-A6C34878D82A}">
                    <a16:rowId xmlns:a16="http://schemas.microsoft.com/office/drawing/2014/main" val="121121213"/>
                  </a:ext>
                </a:extLst>
              </a:tr>
              <a:tr h="386894">
                <a:tc>
                  <a:txBody>
                    <a:bodyPr/>
                    <a:lstStyle/>
                    <a:p>
                      <a:pPr algn="ctr"/>
                      <a:r>
                        <a:rPr lang="en-US" sz="2400" dirty="0">
                          <a:solidFill>
                            <a:schemeClr val="accent1"/>
                          </a:solidFill>
                          <a:latin typeface="Hello Mogels" pitchFamily="2" charset="0"/>
                        </a:rPr>
                        <a:t>Illinois Alpha</a:t>
                      </a:r>
                    </a:p>
                  </a:txBody>
                  <a:tcPr/>
                </a:tc>
                <a:tc>
                  <a:txBody>
                    <a:bodyPr/>
                    <a:lstStyle/>
                    <a:p>
                      <a:pPr algn="ctr"/>
                      <a:r>
                        <a:rPr lang="en-US" sz="2400" dirty="0">
                          <a:solidFill>
                            <a:schemeClr val="accent1"/>
                          </a:solidFill>
                          <a:latin typeface="Hello Mogels" pitchFamily="2" charset="0"/>
                        </a:rPr>
                        <a:t>1</a:t>
                      </a:r>
                    </a:p>
                  </a:txBody>
                  <a:tcPr/>
                </a:tc>
                <a:extLst>
                  <a:ext uri="{0D108BD9-81ED-4DB2-BD59-A6C34878D82A}">
                    <a16:rowId xmlns:a16="http://schemas.microsoft.com/office/drawing/2014/main" val="2854106294"/>
                  </a:ext>
                </a:extLst>
              </a:tr>
              <a:tr h="386894">
                <a:tc>
                  <a:txBody>
                    <a:bodyPr/>
                    <a:lstStyle/>
                    <a:p>
                      <a:pPr algn="ctr"/>
                      <a:r>
                        <a:rPr lang="en-US" sz="2400" dirty="0">
                          <a:solidFill>
                            <a:srgbClr val="000000"/>
                          </a:solidFill>
                          <a:latin typeface="Hello Mogels" pitchFamily="2" charset="0"/>
                        </a:rPr>
                        <a:t>Illinois Eta</a:t>
                      </a:r>
                    </a:p>
                  </a:txBody>
                  <a:tcPr/>
                </a:tc>
                <a:tc>
                  <a:txBody>
                    <a:bodyPr/>
                    <a:lstStyle/>
                    <a:p>
                      <a:pPr algn="ctr"/>
                      <a:r>
                        <a:rPr lang="en-US" sz="2400" dirty="0">
                          <a:solidFill>
                            <a:srgbClr val="000000"/>
                          </a:solidFill>
                          <a:latin typeface="Hello Mogels" pitchFamily="2" charset="0"/>
                        </a:rPr>
                        <a:t>1</a:t>
                      </a:r>
                    </a:p>
                  </a:txBody>
                  <a:tcPr/>
                </a:tc>
                <a:extLst>
                  <a:ext uri="{0D108BD9-81ED-4DB2-BD59-A6C34878D82A}">
                    <a16:rowId xmlns:a16="http://schemas.microsoft.com/office/drawing/2014/main" val="2147140222"/>
                  </a:ext>
                </a:extLst>
              </a:tr>
              <a:tr h="386894">
                <a:tc>
                  <a:txBody>
                    <a:bodyPr/>
                    <a:lstStyle/>
                    <a:p>
                      <a:pPr algn="ctr"/>
                      <a:r>
                        <a:rPr lang="en-US" sz="2400" dirty="0">
                          <a:solidFill>
                            <a:schemeClr val="accent1"/>
                          </a:solidFill>
                          <a:latin typeface="Hello Mogels" pitchFamily="2" charset="0"/>
                        </a:rPr>
                        <a:t>Illinois Theta</a:t>
                      </a:r>
                    </a:p>
                  </a:txBody>
                  <a:tcPr/>
                </a:tc>
                <a:tc>
                  <a:txBody>
                    <a:bodyPr/>
                    <a:lstStyle/>
                    <a:p>
                      <a:pPr algn="ctr"/>
                      <a:r>
                        <a:rPr lang="en-US" sz="2400" dirty="0">
                          <a:solidFill>
                            <a:schemeClr val="accent1"/>
                          </a:solidFill>
                          <a:latin typeface="Hello Mogels" pitchFamily="2" charset="0"/>
                        </a:rPr>
                        <a:t>2</a:t>
                      </a:r>
                    </a:p>
                  </a:txBody>
                  <a:tcPr/>
                </a:tc>
                <a:extLst>
                  <a:ext uri="{0D108BD9-81ED-4DB2-BD59-A6C34878D82A}">
                    <a16:rowId xmlns:a16="http://schemas.microsoft.com/office/drawing/2014/main" val="3430578720"/>
                  </a:ext>
                </a:extLst>
              </a:tr>
              <a:tr h="386894">
                <a:tc>
                  <a:txBody>
                    <a:bodyPr/>
                    <a:lstStyle/>
                    <a:p>
                      <a:pPr algn="ctr"/>
                      <a:r>
                        <a:rPr lang="en-US" sz="2400" dirty="0">
                          <a:solidFill>
                            <a:srgbClr val="000000"/>
                          </a:solidFill>
                          <a:latin typeface="Hello Mogels" pitchFamily="2" charset="0"/>
                        </a:rPr>
                        <a:t>Illinois Zeta</a:t>
                      </a:r>
                    </a:p>
                  </a:txBody>
                  <a:tcPr/>
                </a:tc>
                <a:tc>
                  <a:txBody>
                    <a:bodyPr/>
                    <a:lstStyle/>
                    <a:p>
                      <a:pPr algn="ctr"/>
                      <a:r>
                        <a:rPr lang="en-US" sz="2400" dirty="0">
                          <a:solidFill>
                            <a:srgbClr val="000000"/>
                          </a:solidFill>
                          <a:latin typeface="Hello Mogels" pitchFamily="2" charset="0"/>
                        </a:rPr>
                        <a:t>7</a:t>
                      </a:r>
                    </a:p>
                  </a:txBody>
                  <a:tcPr/>
                </a:tc>
                <a:extLst>
                  <a:ext uri="{0D108BD9-81ED-4DB2-BD59-A6C34878D82A}">
                    <a16:rowId xmlns:a16="http://schemas.microsoft.com/office/drawing/2014/main" val="2204898090"/>
                  </a:ext>
                </a:extLst>
              </a:tr>
              <a:tr h="386894">
                <a:tc>
                  <a:txBody>
                    <a:bodyPr/>
                    <a:lstStyle/>
                    <a:p>
                      <a:pPr algn="ctr"/>
                      <a:r>
                        <a:rPr lang="en-US" sz="2400" dirty="0">
                          <a:solidFill>
                            <a:schemeClr val="accent1"/>
                          </a:solidFill>
                          <a:latin typeface="Hello Mogels" pitchFamily="2" charset="0"/>
                        </a:rPr>
                        <a:t>Indiana Alpha</a:t>
                      </a:r>
                    </a:p>
                  </a:txBody>
                  <a:tcPr/>
                </a:tc>
                <a:tc>
                  <a:txBody>
                    <a:bodyPr/>
                    <a:lstStyle/>
                    <a:p>
                      <a:pPr algn="ctr"/>
                      <a:r>
                        <a:rPr lang="en-US" sz="2400" dirty="0">
                          <a:solidFill>
                            <a:schemeClr val="accent1"/>
                          </a:solidFill>
                          <a:latin typeface="Hello Mogels" pitchFamily="2" charset="0"/>
                        </a:rPr>
                        <a:t>2</a:t>
                      </a:r>
                    </a:p>
                  </a:txBody>
                  <a:tcPr/>
                </a:tc>
                <a:extLst>
                  <a:ext uri="{0D108BD9-81ED-4DB2-BD59-A6C34878D82A}">
                    <a16:rowId xmlns:a16="http://schemas.microsoft.com/office/drawing/2014/main" val="3049619005"/>
                  </a:ext>
                </a:extLst>
              </a:tr>
              <a:tr h="386894">
                <a:tc>
                  <a:txBody>
                    <a:bodyPr/>
                    <a:lstStyle/>
                    <a:p>
                      <a:pPr algn="ctr"/>
                      <a:r>
                        <a:rPr lang="en-US" sz="2400" dirty="0">
                          <a:solidFill>
                            <a:srgbClr val="000000"/>
                          </a:solidFill>
                          <a:latin typeface="Hello Mogels" pitchFamily="2" charset="0"/>
                        </a:rPr>
                        <a:t>Indiana Beta</a:t>
                      </a:r>
                    </a:p>
                  </a:txBody>
                  <a:tcPr/>
                </a:tc>
                <a:tc>
                  <a:txBody>
                    <a:bodyPr/>
                    <a:lstStyle/>
                    <a:p>
                      <a:pPr algn="ctr"/>
                      <a:r>
                        <a:rPr lang="en-US" sz="2400" dirty="0">
                          <a:solidFill>
                            <a:srgbClr val="000000"/>
                          </a:solidFill>
                          <a:latin typeface="Hello Mogels" pitchFamily="2" charset="0"/>
                        </a:rPr>
                        <a:t>8</a:t>
                      </a:r>
                    </a:p>
                  </a:txBody>
                  <a:tcPr/>
                </a:tc>
                <a:extLst>
                  <a:ext uri="{0D108BD9-81ED-4DB2-BD59-A6C34878D82A}">
                    <a16:rowId xmlns:a16="http://schemas.microsoft.com/office/drawing/2014/main" val="1934959992"/>
                  </a:ext>
                </a:extLst>
              </a:tr>
              <a:tr h="386894">
                <a:tc>
                  <a:txBody>
                    <a:bodyPr/>
                    <a:lstStyle/>
                    <a:p>
                      <a:pPr algn="ctr"/>
                      <a:r>
                        <a:rPr lang="en-US" sz="2400" dirty="0">
                          <a:solidFill>
                            <a:schemeClr val="accent1"/>
                          </a:solidFill>
                          <a:latin typeface="Hello Mogels" pitchFamily="2" charset="0"/>
                        </a:rPr>
                        <a:t>Indiana Delta</a:t>
                      </a:r>
                    </a:p>
                  </a:txBody>
                  <a:tcPr/>
                </a:tc>
                <a:tc>
                  <a:txBody>
                    <a:bodyPr/>
                    <a:lstStyle/>
                    <a:p>
                      <a:pPr algn="ctr"/>
                      <a:r>
                        <a:rPr lang="en-US" sz="2400" dirty="0">
                          <a:solidFill>
                            <a:schemeClr val="accent1"/>
                          </a:solidFill>
                          <a:latin typeface="Hello Mogels" pitchFamily="2" charset="0"/>
                        </a:rPr>
                        <a:t>7</a:t>
                      </a:r>
                    </a:p>
                  </a:txBody>
                  <a:tcPr/>
                </a:tc>
                <a:extLst>
                  <a:ext uri="{0D108BD9-81ED-4DB2-BD59-A6C34878D82A}">
                    <a16:rowId xmlns:a16="http://schemas.microsoft.com/office/drawing/2014/main" val="1391688493"/>
                  </a:ext>
                </a:extLst>
              </a:tr>
              <a:tr h="386894">
                <a:tc>
                  <a:txBody>
                    <a:bodyPr/>
                    <a:lstStyle/>
                    <a:p>
                      <a:pPr algn="ctr"/>
                      <a:r>
                        <a:rPr lang="en-US" sz="2400" dirty="0">
                          <a:solidFill>
                            <a:srgbClr val="000000"/>
                          </a:solidFill>
                          <a:latin typeface="Hello Mogels" pitchFamily="2" charset="0"/>
                        </a:rPr>
                        <a:t>Indiana Epsilon</a:t>
                      </a:r>
                    </a:p>
                  </a:txBody>
                  <a:tcPr/>
                </a:tc>
                <a:tc>
                  <a:txBody>
                    <a:bodyPr/>
                    <a:lstStyle/>
                    <a:p>
                      <a:pPr algn="ctr"/>
                      <a:r>
                        <a:rPr lang="en-US" sz="2400" dirty="0">
                          <a:solidFill>
                            <a:srgbClr val="000000"/>
                          </a:solidFill>
                          <a:latin typeface="Hello Mogels" pitchFamily="2" charset="0"/>
                        </a:rPr>
                        <a:t>3</a:t>
                      </a:r>
                    </a:p>
                  </a:txBody>
                  <a:tcPr/>
                </a:tc>
                <a:extLst>
                  <a:ext uri="{0D108BD9-81ED-4DB2-BD59-A6C34878D82A}">
                    <a16:rowId xmlns:a16="http://schemas.microsoft.com/office/drawing/2014/main" val="1631913286"/>
                  </a:ext>
                </a:extLst>
              </a:tr>
              <a:tr h="386894">
                <a:tc>
                  <a:txBody>
                    <a:bodyPr/>
                    <a:lstStyle/>
                    <a:p>
                      <a:pPr algn="ctr"/>
                      <a:r>
                        <a:rPr lang="en-US" sz="2400" dirty="0">
                          <a:solidFill>
                            <a:schemeClr val="accent1"/>
                          </a:solidFill>
                          <a:latin typeface="Hello Mogels" pitchFamily="2" charset="0"/>
                        </a:rPr>
                        <a:t>Indiana Zeta</a:t>
                      </a:r>
                    </a:p>
                  </a:txBody>
                  <a:tcPr/>
                </a:tc>
                <a:tc>
                  <a:txBody>
                    <a:bodyPr/>
                    <a:lstStyle/>
                    <a:p>
                      <a:pPr algn="ctr"/>
                      <a:r>
                        <a:rPr lang="en-US" sz="2400" dirty="0">
                          <a:solidFill>
                            <a:schemeClr val="accent1"/>
                          </a:solidFill>
                          <a:latin typeface="Hello Mogels" pitchFamily="2" charset="0"/>
                        </a:rPr>
                        <a:t>1</a:t>
                      </a:r>
                    </a:p>
                  </a:txBody>
                  <a:tcPr/>
                </a:tc>
                <a:extLst>
                  <a:ext uri="{0D108BD9-81ED-4DB2-BD59-A6C34878D82A}">
                    <a16:rowId xmlns:a16="http://schemas.microsoft.com/office/drawing/2014/main" val="394205716"/>
                  </a:ext>
                </a:extLst>
              </a:tr>
              <a:tr h="386894">
                <a:tc>
                  <a:txBody>
                    <a:bodyPr/>
                    <a:lstStyle/>
                    <a:p>
                      <a:pPr algn="ctr"/>
                      <a:r>
                        <a:rPr lang="en-US" sz="2400" dirty="0">
                          <a:solidFill>
                            <a:srgbClr val="000000"/>
                          </a:solidFill>
                          <a:latin typeface="Hello Mogels" pitchFamily="2" charset="0"/>
                        </a:rPr>
                        <a:t>Iowa Beta</a:t>
                      </a:r>
                    </a:p>
                  </a:txBody>
                  <a:tcPr/>
                </a:tc>
                <a:tc>
                  <a:txBody>
                    <a:bodyPr/>
                    <a:lstStyle/>
                    <a:p>
                      <a:pPr algn="ctr"/>
                      <a:r>
                        <a:rPr lang="en-US" sz="2400" dirty="0">
                          <a:solidFill>
                            <a:srgbClr val="000000"/>
                          </a:solidFill>
                          <a:latin typeface="Hello Mogels" pitchFamily="2" charset="0"/>
                        </a:rPr>
                        <a:t>1</a:t>
                      </a:r>
                    </a:p>
                  </a:txBody>
                  <a:tcPr/>
                </a:tc>
                <a:extLst>
                  <a:ext uri="{0D108BD9-81ED-4DB2-BD59-A6C34878D82A}">
                    <a16:rowId xmlns:a16="http://schemas.microsoft.com/office/drawing/2014/main" val="2688851675"/>
                  </a:ext>
                </a:extLst>
              </a:tr>
              <a:tr h="386894">
                <a:tc>
                  <a:txBody>
                    <a:bodyPr/>
                    <a:lstStyle/>
                    <a:p>
                      <a:pPr algn="ctr"/>
                      <a:r>
                        <a:rPr lang="en-US" sz="2400" dirty="0">
                          <a:solidFill>
                            <a:schemeClr val="accent1"/>
                          </a:solidFill>
                          <a:latin typeface="Hello Mogels" pitchFamily="2" charset="0"/>
                        </a:rPr>
                        <a:t>Iowa Gamma</a:t>
                      </a:r>
                    </a:p>
                  </a:txBody>
                  <a:tcPr/>
                </a:tc>
                <a:tc>
                  <a:txBody>
                    <a:bodyPr/>
                    <a:lstStyle/>
                    <a:p>
                      <a:pPr algn="ctr"/>
                      <a:r>
                        <a:rPr lang="en-US" sz="2400" dirty="0">
                          <a:solidFill>
                            <a:schemeClr val="accent1"/>
                          </a:solidFill>
                          <a:latin typeface="Hello Mogels" pitchFamily="2" charset="0"/>
                        </a:rPr>
                        <a:t>5</a:t>
                      </a:r>
                    </a:p>
                  </a:txBody>
                  <a:tcPr/>
                </a:tc>
                <a:extLst>
                  <a:ext uri="{0D108BD9-81ED-4DB2-BD59-A6C34878D82A}">
                    <a16:rowId xmlns:a16="http://schemas.microsoft.com/office/drawing/2014/main" val="1907228441"/>
                  </a:ext>
                </a:extLst>
              </a:tr>
              <a:tr h="386894">
                <a:tc>
                  <a:txBody>
                    <a:bodyPr/>
                    <a:lstStyle/>
                    <a:p>
                      <a:pPr algn="ctr"/>
                      <a:r>
                        <a:rPr lang="en-US" sz="2400" dirty="0">
                          <a:solidFill>
                            <a:srgbClr val="000000"/>
                          </a:solidFill>
                          <a:latin typeface="Hello Mogels" pitchFamily="2" charset="0"/>
                        </a:rPr>
                        <a:t>Iowa Zeta</a:t>
                      </a:r>
                    </a:p>
                  </a:txBody>
                  <a:tcPr/>
                </a:tc>
                <a:tc>
                  <a:txBody>
                    <a:bodyPr/>
                    <a:lstStyle/>
                    <a:p>
                      <a:pPr algn="ctr"/>
                      <a:r>
                        <a:rPr lang="en-US" sz="2400" dirty="0">
                          <a:solidFill>
                            <a:srgbClr val="000000"/>
                          </a:solidFill>
                          <a:latin typeface="Hello Mogels" pitchFamily="2" charset="0"/>
                        </a:rPr>
                        <a:t>7</a:t>
                      </a:r>
                    </a:p>
                  </a:txBody>
                  <a:tcPr/>
                </a:tc>
                <a:extLst>
                  <a:ext uri="{0D108BD9-81ED-4DB2-BD59-A6C34878D82A}">
                    <a16:rowId xmlns:a16="http://schemas.microsoft.com/office/drawing/2014/main" val="1738776608"/>
                  </a:ext>
                </a:extLst>
              </a:tr>
              <a:tr h="386894">
                <a:tc>
                  <a:txBody>
                    <a:bodyPr/>
                    <a:lstStyle/>
                    <a:p>
                      <a:pPr algn="ctr"/>
                      <a:r>
                        <a:rPr lang="en-US" sz="2400" dirty="0">
                          <a:solidFill>
                            <a:schemeClr val="accent1"/>
                          </a:solidFill>
                          <a:latin typeface="Hello Mogels" pitchFamily="2" charset="0"/>
                        </a:rPr>
                        <a:t>Kansas Alpha</a:t>
                      </a:r>
                    </a:p>
                  </a:txBody>
                  <a:tcPr/>
                </a:tc>
                <a:tc>
                  <a:txBody>
                    <a:bodyPr/>
                    <a:lstStyle/>
                    <a:p>
                      <a:pPr algn="ctr"/>
                      <a:r>
                        <a:rPr lang="en-US" sz="2400" dirty="0">
                          <a:solidFill>
                            <a:schemeClr val="accent1"/>
                          </a:solidFill>
                          <a:latin typeface="Hello Mogels" pitchFamily="2" charset="0"/>
                        </a:rPr>
                        <a:t>11</a:t>
                      </a:r>
                    </a:p>
                  </a:txBody>
                  <a:tcPr/>
                </a:tc>
                <a:extLst>
                  <a:ext uri="{0D108BD9-81ED-4DB2-BD59-A6C34878D82A}">
                    <a16:rowId xmlns:a16="http://schemas.microsoft.com/office/drawing/2014/main" val="281662169"/>
                  </a:ext>
                </a:extLst>
              </a:tr>
              <a:tr h="386894">
                <a:tc>
                  <a:txBody>
                    <a:bodyPr/>
                    <a:lstStyle/>
                    <a:p>
                      <a:pPr algn="ctr"/>
                      <a:r>
                        <a:rPr lang="en-US" sz="2400" dirty="0">
                          <a:solidFill>
                            <a:srgbClr val="000000"/>
                          </a:solidFill>
                          <a:latin typeface="Hello Mogels" pitchFamily="2" charset="0"/>
                        </a:rPr>
                        <a:t>Kansas Beta</a:t>
                      </a:r>
                    </a:p>
                  </a:txBody>
                  <a:tcPr/>
                </a:tc>
                <a:tc>
                  <a:txBody>
                    <a:bodyPr/>
                    <a:lstStyle/>
                    <a:p>
                      <a:pPr algn="ctr"/>
                      <a:r>
                        <a:rPr lang="en-US" sz="2400" dirty="0">
                          <a:solidFill>
                            <a:srgbClr val="000000"/>
                          </a:solidFill>
                          <a:latin typeface="Hello Mogels" pitchFamily="2" charset="0"/>
                        </a:rPr>
                        <a:t>6</a:t>
                      </a:r>
                    </a:p>
                  </a:txBody>
                  <a:tcPr/>
                </a:tc>
                <a:extLst>
                  <a:ext uri="{0D108BD9-81ED-4DB2-BD59-A6C34878D82A}">
                    <a16:rowId xmlns:a16="http://schemas.microsoft.com/office/drawing/2014/main" val="3774066368"/>
                  </a:ext>
                </a:extLst>
              </a:tr>
              <a:tr h="386894">
                <a:tc>
                  <a:txBody>
                    <a:bodyPr/>
                    <a:lstStyle/>
                    <a:p>
                      <a:pPr algn="ctr"/>
                      <a:r>
                        <a:rPr lang="en-US" sz="2400" dirty="0">
                          <a:solidFill>
                            <a:schemeClr val="accent1"/>
                          </a:solidFill>
                          <a:latin typeface="Hello Mogels" pitchFamily="2" charset="0"/>
                        </a:rPr>
                        <a:t>Kentucky Alpha</a:t>
                      </a:r>
                    </a:p>
                  </a:txBody>
                  <a:tcPr/>
                </a:tc>
                <a:tc>
                  <a:txBody>
                    <a:bodyPr/>
                    <a:lstStyle/>
                    <a:p>
                      <a:pPr algn="ctr"/>
                      <a:r>
                        <a:rPr lang="en-US" sz="2400" dirty="0">
                          <a:solidFill>
                            <a:schemeClr val="accent1"/>
                          </a:solidFill>
                          <a:latin typeface="Hello Mogels" pitchFamily="2" charset="0"/>
                        </a:rPr>
                        <a:t>4</a:t>
                      </a:r>
                    </a:p>
                  </a:txBody>
                  <a:tcPr/>
                </a:tc>
                <a:extLst>
                  <a:ext uri="{0D108BD9-81ED-4DB2-BD59-A6C34878D82A}">
                    <a16:rowId xmlns:a16="http://schemas.microsoft.com/office/drawing/2014/main" val="3003170865"/>
                  </a:ext>
                </a:extLst>
              </a:tr>
              <a:tr h="386894">
                <a:tc>
                  <a:txBody>
                    <a:bodyPr/>
                    <a:lstStyle/>
                    <a:p>
                      <a:pPr algn="ctr"/>
                      <a:r>
                        <a:rPr lang="en-US" sz="2400" dirty="0">
                          <a:solidFill>
                            <a:srgbClr val="000000"/>
                          </a:solidFill>
                          <a:latin typeface="Hello Mogels" pitchFamily="2" charset="0"/>
                        </a:rPr>
                        <a:t>Kentucky Beta</a:t>
                      </a:r>
                    </a:p>
                  </a:txBody>
                  <a:tcPr/>
                </a:tc>
                <a:tc>
                  <a:txBody>
                    <a:bodyPr/>
                    <a:lstStyle/>
                    <a:p>
                      <a:pPr algn="ctr"/>
                      <a:r>
                        <a:rPr lang="en-US" sz="2400" dirty="0">
                          <a:solidFill>
                            <a:srgbClr val="000000"/>
                          </a:solidFill>
                          <a:latin typeface="Hello Mogels" pitchFamily="2" charset="0"/>
                        </a:rPr>
                        <a:t>10</a:t>
                      </a:r>
                    </a:p>
                  </a:txBody>
                  <a:tcPr/>
                </a:tc>
                <a:extLst>
                  <a:ext uri="{0D108BD9-81ED-4DB2-BD59-A6C34878D82A}">
                    <a16:rowId xmlns:a16="http://schemas.microsoft.com/office/drawing/2014/main" val="163150121"/>
                  </a:ext>
                </a:extLst>
              </a:tr>
            </a:tbl>
          </a:graphicData>
        </a:graphic>
      </p:graphicFrame>
      <p:graphicFrame>
        <p:nvGraphicFramePr>
          <p:cNvPr id="9" name="Table 8">
            <a:extLst>
              <a:ext uri="{FF2B5EF4-FFF2-40B4-BE49-F238E27FC236}">
                <a16:creationId xmlns:a16="http://schemas.microsoft.com/office/drawing/2014/main" id="{B774D2B3-6F17-DF75-F9A6-ECA29BB4E9DD}"/>
              </a:ext>
            </a:extLst>
          </p:cNvPr>
          <p:cNvGraphicFramePr>
            <a:graphicFrameLocks noGrp="1"/>
          </p:cNvGraphicFramePr>
          <p:nvPr>
            <p:extLst>
              <p:ext uri="{D42A27DB-BD31-4B8C-83A1-F6EECF244321}">
                <p14:modId xmlns:p14="http://schemas.microsoft.com/office/powerpoint/2010/main" val="3824136691"/>
              </p:ext>
            </p:extLst>
          </p:nvPr>
        </p:nvGraphicFramePr>
        <p:xfrm>
          <a:off x="10885112" y="1107738"/>
          <a:ext cx="4091485" cy="9144000"/>
        </p:xfrm>
        <a:graphic>
          <a:graphicData uri="http://schemas.openxmlformats.org/drawingml/2006/table">
            <a:tbl>
              <a:tblPr firstRow="1" bandRow="1">
                <a:tableStyleId>{93296810-A885-4BE3-A3E7-6D5BEEA58F35}</a:tableStyleId>
              </a:tblPr>
              <a:tblGrid>
                <a:gridCol w="3160355">
                  <a:extLst>
                    <a:ext uri="{9D8B030D-6E8A-4147-A177-3AD203B41FA5}">
                      <a16:colId xmlns:a16="http://schemas.microsoft.com/office/drawing/2014/main" val="3028212478"/>
                    </a:ext>
                  </a:extLst>
                </a:gridCol>
                <a:gridCol w="931130">
                  <a:extLst>
                    <a:ext uri="{9D8B030D-6E8A-4147-A177-3AD203B41FA5}">
                      <a16:colId xmlns:a16="http://schemas.microsoft.com/office/drawing/2014/main" val="2090794008"/>
                    </a:ext>
                  </a:extLst>
                </a:gridCol>
              </a:tblGrid>
              <a:tr h="229194">
                <a:tc>
                  <a:txBody>
                    <a:bodyPr/>
                    <a:lstStyle/>
                    <a:p>
                      <a:pPr algn="ctr"/>
                      <a:r>
                        <a:rPr lang="en-US" sz="2400" dirty="0">
                          <a:solidFill>
                            <a:schemeClr val="bg1"/>
                          </a:solidFill>
                          <a:latin typeface="Hello Mogels" pitchFamily="2" charset="0"/>
                        </a:rPr>
                        <a:t>Chapter</a:t>
                      </a:r>
                    </a:p>
                  </a:txBody>
                  <a:tcPr>
                    <a:solidFill>
                      <a:schemeClr val="tx2"/>
                    </a:solidFill>
                  </a:tcPr>
                </a:tc>
                <a:tc>
                  <a:txBody>
                    <a:bodyPr/>
                    <a:lstStyle/>
                    <a:p>
                      <a:pPr algn="ctr"/>
                      <a:r>
                        <a:rPr lang="en-US" sz="2400" dirty="0">
                          <a:solidFill>
                            <a:schemeClr val="bg1"/>
                          </a:solidFill>
                          <a:latin typeface="Hello Mogels" pitchFamily="2" charset="0"/>
                        </a:rPr>
                        <a:t>Table</a:t>
                      </a:r>
                    </a:p>
                  </a:txBody>
                  <a:tcPr>
                    <a:solidFill>
                      <a:schemeClr val="tx2"/>
                    </a:solidFill>
                  </a:tcPr>
                </a:tc>
                <a:extLst>
                  <a:ext uri="{0D108BD9-81ED-4DB2-BD59-A6C34878D82A}">
                    <a16:rowId xmlns:a16="http://schemas.microsoft.com/office/drawing/2014/main" val="2127570478"/>
                  </a:ext>
                </a:extLst>
              </a:tr>
              <a:tr h="386894">
                <a:tc>
                  <a:txBody>
                    <a:bodyPr/>
                    <a:lstStyle/>
                    <a:p>
                      <a:pPr algn="ctr"/>
                      <a:r>
                        <a:rPr lang="en-US" sz="2400" dirty="0">
                          <a:solidFill>
                            <a:srgbClr val="000000"/>
                          </a:solidFill>
                          <a:latin typeface="Hello Mogels" pitchFamily="2" charset="0"/>
                        </a:rPr>
                        <a:t>Louisiana Alpha</a:t>
                      </a:r>
                    </a:p>
                  </a:txBody>
                  <a:tcPr/>
                </a:tc>
                <a:tc>
                  <a:txBody>
                    <a:bodyPr/>
                    <a:lstStyle/>
                    <a:p>
                      <a:pPr algn="ctr"/>
                      <a:r>
                        <a:rPr lang="en-US" sz="2400" dirty="0">
                          <a:solidFill>
                            <a:srgbClr val="000000"/>
                          </a:solidFill>
                          <a:latin typeface="Hello Mogels" pitchFamily="2" charset="0"/>
                        </a:rPr>
                        <a:t>9</a:t>
                      </a:r>
                    </a:p>
                  </a:txBody>
                  <a:tcPr/>
                </a:tc>
                <a:extLst>
                  <a:ext uri="{0D108BD9-81ED-4DB2-BD59-A6C34878D82A}">
                    <a16:rowId xmlns:a16="http://schemas.microsoft.com/office/drawing/2014/main" val="4112447498"/>
                  </a:ext>
                </a:extLst>
              </a:tr>
              <a:tr h="386894">
                <a:tc>
                  <a:txBody>
                    <a:bodyPr/>
                    <a:lstStyle/>
                    <a:p>
                      <a:pPr algn="ctr"/>
                      <a:r>
                        <a:rPr lang="en-US" sz="2400" dirty="0">
                          <a:solidFill>
                            <a:schemeClr val="accent1"/>
                          </a:solidFill>
                          <a:latin typeface="Hello Mogels" pitchFamily="2" charset="0"/>
                        </a:rPr>
                        <a:t>Louisiana Beta</a:t>
                      </a:r>
                    </a:p>
                  </a:txBody>
                  <a:tcPr/>
                </a:tc>
                <a:tc>
                  <a:txBody>
                    <a:bodyPr/>
                    <a:lstStyle/>
                    <a:p>
                      <a:pPr algn="ctr"/>
                      <a:r>
                        <a:rPr lang="en-US" sz="2400" dirty="0">
                          <a:solidFill>
                            <a:schemeClr val="accent1"/>
                          </a:solidFill>
                          <a:latin typeface="Hello Mogels" pitchFamily="2" charset="0"/>
                        </a:rPr>
                        <a:t>12</a:t>
                      </a:r>
                    </a:p>
                  </a:txBody>
                  <a:tcPr/>
                </a:tc>
                <a:extLst>
                  <a:ext uri="{0D108BD9-81ED-4DB2-BD59-A6C34878D82A}">
                    <a16:rowId xmlns:a16="http://schemas.microsoft.com/office/drawing/2014/main" val="121121213"/>
                  </a:ext>
                </a:extLst>
              </a:tr>
              <a:tr h="386894">
                <a:tc>
                  <a:txBody>
                    <a:bodyPr/>
                    <a:lstStyle/>
                    <a:p>
                      <a:pPr algn="ctr"/>
                      <a:r>
                        <a:rPr lang="en-US" sz="2400" dirty="0">
                          <a:solidFill>
                            <a:srgbClr val="000000"/>
                          </a:solidFill>
                          <a:latin typeface="Hello Mogels" pitchFamily="2" charset="0"/>
                        </a:rPr>
                        <a:t>Michigan Alpha</a:t>
                      </a:r>
                    </a:p>
                  </a:txBody>
                  <a:tcPr/>
                </a:tc>
                <a:tc>
                  <a:txBody>
                    <a:bodyPr/>
                    <a:lstStyle/>
                    <a:p>
                      <a:pPr algn="ctr"/>
                      <a:r>
                        <a:rPr lang="en-US" sz="2400" dirty="0">
                          <a:solidFill>
                            <a:srgbClr val="000000"/>
                          </a:solidFill>
                          <a:latin typeface="Hello Mogels" pitchFamily="2" charset="0"/>
                        </a:rPr>
                        <a:t>3</a:t>
                      </a:r>
                    </a:p>
                  </a:txBody>
                  <a:tcPr/>
                </a:tc>
                <a:extLst>
                  <a:ext uri="{0D108BD9-81ED-4DB2-BD59-A6C34878D82A}">
                    <a16:rowId xmlns:a16="http://schemas.microsoft.com/office/drawing/2014/main" val="2854106294"/>
                  </a:ext>
                </a:extLst>
              </a:tr>
              <a:tr h="386894">
                <a:tc>
                  <a:txBody>
                    <a:bodyPr/>
                    <a:lstStyle/>
                    <a:p>
                      <a:pPr algn="ctr"/>
                      <a:r>
                        <a:rPr lang="en-US" sz="2400" dirty="0">
                          <a:solidFill>
                            <a:schemeClr val="accent1"/>
                          </a:solidFill>
                          <a:latin typeface="Hello Mogels" pitchFamily="2" charset="0"/>
                        </a:rPr>
                        <a:t>Michigan Beta</a:t>
                      </a:r>
                    </a:p>
                  </a:txBody>
                  <a:tcPr/>
                </a:tc>
                <a:tc>
                  <a:txBody>
                    <a:bodyPr/>
                    <a:lstStyle/>
                    <a:p>
                      <a:pPr algn="ctr"/>
                      <a:r>
                        <a:rPr lang="en-US" sz="2400" dirty="0">
                          <a:solidFill>
                            <a:schemeClr val="accent1"/>
                          </a:solidFill>
                          <a:latin typeface="Hello Mogels" pitchFamily="2" charset="0"/>
                        </a:rPr>
                        <a:t>7</a:t>
                      </a:r>
                    </a:p>
                  </a:txBody>
                  <a:tcPr/>
                </a:tc>
                <a:extLst>
                  <a:ext uri="{0D108BD9-81ED-4DB2-BD59-A6C34878D82A}">
                    <a16:rowId xmlns:a16="http://schemas.microsoft.com/office/drawing/2014/main" val="2147140222"/>
                  </a:ext>
                </a:extLst>
              </a:tr>
              <a:tr h="386894">
                <a:tc>
                  <a:txBody>
                    <a:bodyPr/>
                    <a:lstStyle/>
                    <a:p>
                      <a:pPr algn="ctr"/>
                      <a:r>
                        <a:rPr lang="en-US" sz="2400" dirty="0">
                          <a:solidFill>
                            <a:srgbClr val="000000"/>
                          </a:solidFill>
                          <a:latin typeface="Hello Mogels" pitchFamily="2" charset="0"/>
                        </a:rPr>
                        <a:t>Michigan Gamma</a:t>
                      </a:r>
                    </a:p>
                  </a:txBody>
                  <a:tcPr/>
                </a:tc>
                <a:tc>
                  <a:txBody>
                    <a:bodyPr/>
                    <a:lstStyle/>
                    <a:p>
                      <a:pPr algn="ctr"/>
                      <a:r>
                        <a:rPr lang="en-US" sz="2400" dirty="0">
                          <a:solidFill>
                            <a:srgbClr val="000000"/>
                          </a:solidFill>
                          <a:latin typeface="Hello Mogels" pitchFamily="2" charset="0"/>
                        </a:rPr>
                        <a:t>8</a:t>
                      </a:r>
                    </a:p>
                  </a:txBody>
                  <a:tcPr/>
                </a:tc>
                <a:extLst>
                  <a:ext uri="{0D108BD9-81ED-4DB2-BD59-A6C34878D82A}">
                    <a16:rowId xmlns:a16="http://schemas.microsoft.com/office/drawing/2014/main" val="3430578720"/>
                  </a:ext>
                </a:extLst>
              </a:tr>
              <a:tr h="386894">
                <a:tc>
                  <a:txBody>
                    <a:bodyPr/>
                    <a:lstStyle/>
                    <a:p>
                      <a:pPr algn="ctr"/>
                      <a:r>
                        <a:rPr lang="en-US" sz="2400" dirty="0">
                          <a:solidFill>
                            <a:schemeClr val="accent1"/>
                          </a:solidFill>
                          <a:latin typeface="Hello Mogels" pitchFamily="2" charset="0"/>
                        </a:rPr>
                        <a:t>Minnesota Alpha</a:t>
                      </a:r>
                    </a:p>
                  </a:txBody>
                  <a:tcPr/>
                </a:tc>
                <a:tc>
                  <a:txBody>
                    <a:bodyPr/>
                    <a:lstStyle/>
                    <a:p>
                      <a:pPr algn="ctr"/>
                      <a:r>
                        <a:rPr lang="en-US" sz="2400" dirty="0">
                          <a:solidFill>
                            <a:schemeClr val="accent1"/>
                          </a:solidFill>
                          <a:latin typeface="Hello Mogels" pitchFamily="2" charset="0"/>
                        </a:rPr>
                        <a:t>4</a:t>
                      </a:r>
                    </a:p>
                  </a:txBody>
                  <a:tcPr/>
                </a:tc>
                <a:extLst>
                  <a:ext uri="{0D108BD9-81ED-4DB2-BD59-A6C34878D82A}">
                    <a16:rowId xmlns:a16="http://schemas.microsoft.com/office/drawing/2014/main" val="2204898090"/>
                  </a:ext>
                </a:extLst>
              </a:tr>
              <a:tr h="386894">
                <a:tc>
                  <a:txBody>
                    <a:bodyPr/>
                    <a:lstStyle/>
                    <a:p>
                      <a:pPr algn="ctr"/>
                      <a:r>
                        <a:rPr lang="en-US" sz="2400" dirty="0">
                          <a:solidFill>
                            <a:srgbClr val="000000"/>
                          </a:solidFill>
                          <a:latin typeface="Hello Mogels" pitchFamily="2" charset="0"/>
                        </a:rPr>
                        <a:t>Mississippi Alpha</a:t>
                      </a:r>
                    </a:p>
                  </a:txBody>
                  <a:tcPr/>
                </a:tc>
                <a:tc>
                  <a:txBody>
                    <a:bodyPr/>
                    <a:lstStyle/>
                    <a:p>
                      <a:pPr algn="ctr"/>
                      <a:r>
                        <a:rPr lang="en-US" sz="2400" dirty="0">
                          <a:solidFill>
                            <a:srgbClr val="000000"/>
                          </a:solidFill>
                          <a:latin typeface="Hello Mogels" pitchFamily="2" charset="0"/>
                        </a:rPr>
                        <a:t>4</a:t>
                      </a:r>
                    </a:p>
                  </a:txBody>
                  <a:tcPr/>
                </a:tc>
                <a:extLst>
                  <a:ext uri="{0D108BD9-81ED-4DB2-BD59-A6C34878D82A}">
                    <a16:rowId xmlns:a16="http://schemas.microsoft.com/office/drawing/2014/main" val="3049619005"/>
                  </a:ext>
                </a:extLst>
              </a:tr>
              <a:tr h="386894">
                <a:tc>
                  <a:txBody>
                    <a:bodyPr/>
                    <a:lstStyle/>
                    <a:p>
                      <a:pPr algn="ctr"/>
                      <a:r>
                        <a:rPr lang="en-US" sz="2400" dirty="0">
                          <a:solidFill>
                            <a:schemeClr val="accent1"/>
                          </a:solidFill>
                          <a:latin typeface="Hello Mogels" pitchFamily="2" charset="0"/>
                        </a:rPr>
                        <a:t>Mississippi Beta</a:t>
                      </a:r>
                    </a:p>
                  </a:txBody>
                  <a:tcPr/>
                </a:tc>
                <a:tc>
                  <a:txBody>
                    <a:bodyPr/>
                    <a:lstStyle/>
                    <a:p>
                      <a:pPr algn="ctr"/>
                      <a:r>
                        <a:rPr lang="en-US" sz="2400" dirty="0">
                          <a:solidFill>
                            <a:schemeClr val="accent1"/>
                          </a:solidFill>
                          <a:latin typeface="Hello Mogels" pitchFamily="2" charset="0"/>
                        </a:rPr>
                        <a:t>13</a:t>
                      </a:r>
                    </a:p>
                  </a:txBody>
                  <a:tcPr/>
                </a:tc>
                <a:extLst>
                  <a:ext uri="{0D108BD9-81ED-4DB2-BD59-A6C34878D82A}">
                    <a16:rowId xmlns:a16="http://schemas.microsoft.com/office/drawing/2014/main" val="1934959992"/>
                  </a:ext>
                </a:extLst>
              </a:tr>
              <a:tr h="386894">
                <a:tc>
                  <a:txBody>
                    <a:bodyPr/>
                    <a:lstStyle/>
                    <a:p>
                      <a:pPr algn="ctr"/>
                      <a:r>
                        <a:rPr lang="en-US" sz="2400" dirty="0">
                          <a:solidFill>
                            <a:srgbClr val="000000"/>
                          </a:solidFill>
                          <a:latin typeface="Hello Mogels" pitchFamily="2" charset="0"/>
                        </a:rPr>
                        <a:t>Mississippi Gamma</a:t>
                      </a:r>
                    </a:p>
                  </a:txBody>
                  <a:tcPr/>
                </a:tc>
                <a:tc>
                  <a:txBody>
                    <a:bodyPr/>
                    <a:lstStyle/>
                    <a:p>
                      <a:pPr algn="ctr"/>
                      <a:r>
                        <a:rPr lang="en-US" sz="2400" dirty="0">
                          <a:solidFill>
                            <a:srgbClr val="000000"/>
                          </a:solidFill>
                          <a:latin typeface="Hello Mogels" pitchFamily="2" charset="0"/>
                        </a:rPr>
                        <a:t>10</a:t>
                      </a:r>
                    </a:p>
                  </a:txBody>
                  <a:tcPr/>
                </a:tc>
                <a:extLst>
                  <a:ext uri="{0D108BD9-81ED-4DB2-BD59-A6C34878D82A}">
                    <a16:rowId xmlns:a16="http://schemas.microsoft.com/office/drawing/2014/main" val="1391688493"/>
                  </a:ext>
                </a:extLst>
              </a:tr>
              <a:tr h="386894">
                <a:tc>
                  <a:txBody>
                    <a:bodyPr/>
                    <a:lstStyle/>
                    <a:p>
                      <a:pPr algn="ctr"/>
                      <a:r>
                        <a:rPr lang="en-US" sz="2400" dirty="0">
                          <a:solidFill>
                            <a:schemeClr val="accent1"/>
                          </a:solidFill>
                          <a:latin typeface="Hello Mogels" pitchFamily="2" charset="0"/>
                        </a:rPr>
                        <a:t>Missouri Alpha</a:t>
                      </a:r>
                    </a:p>
                  </a:txBody>
                  <a:tcPr/>
                </a:tc>
                <a:tc>
                  <a:txBody>
                    <a:bodyPr/>
                    <a:lstStyle/>
                    <a:p>
                      <a:pPr algn="ctr"/>
                      <a:r>
                        <a:rPr lang="en-US" sz="2400" dirty="0">
                          <a:solidFill>
                            <a:schemeClr val="accent1"/>
                          </a:solidFill>
                          <a:latin typeface="Hello Mogels" pitchFamily="2" charset="0"/>
                        </a:rPr>
                        <a:t>12</a:t>
                      </a:r>
                    </a:p>
                  </a:txBody>
                  <a:tcPr/>
                </a:tc>
                <a:extLst>
                  <a:ext uri="{0D108BD9-81ED-4DB2-BD59-A6C34878D82A}">
                    <a16:rowId xmlns:a16="http://schemas.microsoft.com/office/drawing/2014/main" val="1631913286"/>
                  </a:ext>
                </a:extLst>
              </a:tr>
              <a:tr h="386894">
                <a:tc>
                  <a:txBody>
                    <a:bodyPr/>
                    <a:lstStyle/>
                    <a:p>
                      <a:pPr algn="ctr"/>
                      <a:r>
                        <a:rPr lang="en-US" sz="2400" dirty="0">
                          <a:solidFill>
                            <a:srgbClr val="000000"/>
                          </a:solidFill>
                          <a:latin typeface="Hello Mogels" pitchFamily="2" charset="0"/>
                        </a:rPr>
                        <a:t>Missouri Gamma</a:t>
                      </a:r>
                    </a:p>
                  </a:txBody>
                  <a:tcPr/>
                </a:tc>
                <a:tc>
                  <a:txBody>
                    <a:bodyPr/>
                    <a:lstStyle/>
                    <a:p>
                      <a:pPr algn="ctr"/>
                      <a:r>
                        <a:rPr lang="en-US" sz="2400" dirty="0">
                          <a:solidFill>
                            <a:srgbClr val="000000"/>
                          </a:solidFill>
                          <a:latin typeface="Hello Mogels" pitchFamily="2" charset="0"/>
                        </a:rPr>
                        <a:t>2</a:t>
                      </a:r>
                    </a:p>
                  </a:txBody>
                  <a:tcPr/>
                </a:tc>
                <a:extLst>
                  <a:ext uri="{0D108BD9-81ED-4DB2-BD59-A6C34878D82A}">
                    <a16:rowId xmlns:a16="http://schemas.microsoft.com/office/drawing/2014/main" val="394205716"/>
                  </a:ext>
                </a:extLst>
              </a:tr>
              <a:tr h="386894">
                <a:tc>
                  <a:txBody>
                    <a:bodyPr/>
                    <a:lstStyle/>
                    <a:p>
                      <a:pPr algn="ctr"/>
                      <a:r>
                        <a:rPr lang="en-US" sz="2400" dirty="0">
                          <a:solidFill>
                            <a:schemeClr val="accent1"/>
                          </a:solidFill>
                          <a:latin typeface="Hello Mogels" pitchFamily="2" charset="0"/>
                        </a:rPr>
                        <a:t>Montana Alpha</a:t>
                      </a:r>
                    </a:p>
                  </a:txBody>
                  <a:tcPr/>
                </a:tc>
                <a:tc>
                  <a:txBody>
                    <a:bodyPr/>
                    <a:lstStyle/>
                    <a:p>
                      <a:pPr algn="ctr"/>
                      <a:r>
                        <a:rPr lang="en-US" sz="2400" dirty="0">
                          <a:solidFill>
                            <a:schemeClr val="accent1"/>
                          </a:solidFill>
                          <a:latin typeface="Hello Mogels" pitchFamily="2" charset="0"/>
                        </a:rPr>
                        <a:t>5</a:t>
                      </a:r>
                    </a:p>
                  </a:txBody>
                  <a:tcPr/>
                </a:tc>
                <a:extLst>
                  <a:ext uri="{0D108BD9-81ED-4DB2-BD59-A6C34878D82A}">
                    <a16:rowId xmlns:a16="http://schemas.microsoft.com/office/drawing/2014/main" val="2688851675"/>
                  </a:ext>
                </a:extLst>
              </a:tr>
              <a:tr h="386894">
                <a:tc>
                  <a:txBody>
                    <a:bodyPr/>
                    <a:lstStyle/>
                    <a:p>
                      <a:pPr algn="ctr"/>
                      <a:r>
                        <a:rPr lang="en-US" sz="2400" dirty="0">
                          <a:solidFill>
                            <a:srgbClr val="000000"/>
                          </a:solidFill>
                          <a:latin typeface="Hello Mogels" pitchFamily="2" charset="0"/>
                        </a:rPr>
                        <a:t>Nebraska Gamma</a:t>
                      </a:r>
                    </a:p>
                  </a:txBody>
                  <a:tcPr/>
                </a:tc>
                <a:tc>
                  <a:txBody>
                    <a:bodyPr/>
                    <a:lstStyle/>
                    <a:p>
                      <a:pPr algn="ctr"/>
                      <a:r>
                        <a:rPr lang="en-US" sz="2400" dirty="0">
                          <a:solidFill>
                            <a:srgbClr val="000000"/>
                          </a:solidFill>
                          <a:latin typeface="Hello Mogels" pitchFamily="2" charset="0"/>
                        </a:rPr>
                        <a:t>5</a:t>
                      </a:r>
                    </a:p>
                  </a:txBody>
                  <a:tcPr/>
                </a:tc>
                <a:extLst>
                  <a:ext uri="{0D108BD9-81ED-4DB2-BD59-A6C34878D82A}">
                    <a16:rowId xmlns:a16="http://schemas.microsoft.com/office/drawing/2014/main" val="1907228441"/>
                  </a:ext>
                </a:extLst>
              </a:tr>
              <a:tr h="386894">
                <a:tc>
                  <a:txBody>
                    <a:bodyPr/>
                    <a:lstStyle/>
                    <a:p>
                      <a:pPr algn="ctr"/>
                      <a:r>
                        <a:rPr lang="en-US" sz="2400" dirty="0">
                          <a:solidFill>
                            <a:schemeClr val="accent1"/>
                          </a:solidFill>
                          <a:latin typeface="Hello Mogels" pitchFamily="2" charset="0"/>
                        </a:rPr>
                        <a:t>New York Delta</a:t>
                      </a:r>
                    </a:p>
                  </a:txBody>
                  <a:tcPr/>
                </a:tc>
                <a:tc>
                  <a:txBody>
                    <a:bodyPr/>
                    <a:lstStyle/>
                    <a:p>
                      <a:pPr algn="ctr"/>
                      <a:r>
                        <a:rPr lang="en-US" sz="2400" dirty="0">
                          <a:solidFill>
                            <a:schemeClr val="accent1"/>
                          </a:solidFill>
                          <a:latin typeface="Hello Mogels" pitchFamily="2" charset="0"/>
                        </a:rPr>
                        <a:t>6</a:t>
                      </a:r>
                    </a:p>
                  </a:txBody>
                  <a:tcPr/>
                </a:tc>
                <a:extLst>
                  <a:ext uri="{0D108BD9-81ED-4DB2-BD59-A6C34878D82A}">
                    <a16:rowId xmlns:a16="http://schemas.microsoft.com/office/drawing/2014/main" val="1738776608"/>
                  </a:ext>
                </a:extLst>
              </a:tr>
              <a:tr h="386894">
                <a:tc>
                  <a:txBody>
                    <a:bodyPr/>
                    <a:lstStyle/>
                    <a:p>
                      <a:pPr algn="ctr"/>
                      <a:r>
                        <a:rPr lang="en-US" sz="2400" dirty="0">
                          <a:solidFill>
                            <a:srgbClr val="000000"/>
                          </a:solidFill>
                          <a:latin typeface="Hello Mogels" pitchFamily="2" charset="0"/>
                        </a:rPr>
                        <a:t>New York Eta</a:t>
                      </a:r>
                    </a:p>
                  </a:txBody>
                  <a:tcPr/>
                </a:tc>
                <a:tc>
                  <a:txBody>
                    <a:bodyPr/>
                    <a:lstStyle/>
                    <a:p>
                      <a:pPr algn="ctr"/>
                      <a:r>
                        <a:rPr lang="en-US" sz="2400" dirty="0">
                          <a:solidFill>
                            <a:srgbClr val="000000"/>
                          </a:solidFill>
                          <a:latin typeface="Hello Mogels" pitchFamily="2" charset="0"/>
                        </a:rPr>
                        <a:t>5</a:t>
                      </a:r>
                    </a:p>
                  </a:txBody>
                  <a:tcPr/>
                </a:tc>
                <a:extLst>
                  <a:ext uri="{0D108BD9-81ED-4DB2-BD59-A6C34878D82A}">
                    <a16:rowId xmlns:a16="http://schemas.microsoft.com/office/drawing/2014/main" val="281662169"/>
                  </a:ext>
                </a:extLst>
              </a:tr>
              <a:tr h="386894">
                <a:tc>
                  <a:txBody>
                    <a:bodyPr/>
                    <a:lstStyle/>
                    <a:p>
                      <a:pPr algn="ctr"/>
                      <a:r>
                        <a:rPr lang="en-US" sz="2400" dirty="0">
                          <a:solidFill>
                            <a:schemeClr val="accent1"/>
                          </a:solidFill>
                          <a:latin typeface="Hello Mogels" pitchFamily="2" charset="0"/>
                        </a:rPr>
                        <a:t>North Carolina Alpha</a:t>
                      </a:r>
                    </a:p>
                  </a:txBody>
                  <a:tcPr/>
                </a:tc>
                <a:tc>
                  <a:txBody>
                    <a:bodyPr/>
                    <a:lstStyle/>
                    <a:p>
                      <a:pPr algn="ctr"/>
                      <a:r>
                        <a:rPr lang="en-US" sz="2400" dirty="0">
                          <a:solidFill>
                            <a:schemeClr val="accent1"/>
                          </a:solidFill>
                          <a:latin typeface="Hello Mogels" pitchFamily="2" charset="0"/>
                        </a:rPr>
                        <a:t>8</a:t>
                      </a:r>
                    </a:p>
                  </a:txBody>
                  <a:tcPr/>
                </a:tc>
                <a:extLst>
                  <a:ext uri="{0D108BD9-81ED-4DB2-BD59-A6C34878D82A}">
                    <a16:rowId xmlns:a16="http://schemas.microsoft.com/office/drawing/2014/main" val="3774066368"/>
                  </a:ext>
                </a:extLst>
              </a:tr>
              <a:tr h="386894">
                <a:tc>
                  <a:txBody>
                    <a:bodyPr/>
                    <a:lstStyle/>
                    <a:p>
                      <a:pPr algn="ctr"/>
                      <a:r>
                        <a:rPr lang="en-US" sz="2400" dirty="0">
                          <a:solidFill>
                            <a:srgbClr val="000000"/>
                          </a:solidFill>
                          <a:latin typeface="Hello Mogels" pitchFamily="2" charset="0"/>
                        </a:rPr>
                        <a:t>Ohio Alpha</a:t>
                      </a:r>
                    </a:p>
                  </a:txBody>
                  <a:tcPr/>
                </a:tc>
                <a:tc>
                  <a:txBody>
                    <a:bodyPr/>
                    <a:lstStyle/>
                    <a:p>
                      <a:pPr algn="ctr"/>
                      <a:r>
                        <a:rPr lang="en-US" sz="2400" dirty="0">
                          <a:solidFill>
                            <a:srgbClr val="000000"/>
                          </a:solidFill>
                          <a:latin typeface="Hello Mogels" pitchFamily="2" charset="0"/>
                        </a:rPr>
                        <a:t>4</a:t>
                      </a:r>
                    </a:p>
                  </a:txBody>
                  <a:tcPr/>
                </a:tc>
                <a:extLst>
                  <a:ext uri="{0D108BD9-81ED-4DB2-BD59-A6C34878D82A}">
                    <a16:rowId xmlns:a16="http://schemas.microsoft.com/office/drawing/2014/main" val="3751033486"/>
                  </a:ext>
                </a:extLst>
              </a:tr>
              <a:tr h="386894">
                <a:tc>
                  <a:txBody>
                    <a:bodyPr/>
                    <a:lstStyle/>
                    <a:p>
                      <a:pPr algn="ctr"/>
                      <a:r>
                        <a:rPr lang="en-US" sz="2400" dirty="0">
                          <a:solidFill>
                            <a:schemeClr val="accent1"/>
                          </a:solidFill>
                          <a:latin typeface="Hello Mogels" pitchFamily="2" charset="0"/>
                        </a:rPr>
                        <a:t>Ohio Beta</a:t>
                      </a:r>
                    </a:p>
                  </a:txBody>
                  <a:tcPr/>
                </a:tc>
                <a:tc>
                  <a:txBody>
                    <a:bodyPr/>
                    <a:lstStyle/>
                    <a:p>
                      <a:pPr algn="ctr"/>
                      <a:r>
                        <a:rPr lang="en-US" sz="2400" dirty="0">
                          <a:solidFill>
                            <a:schemeClr val="accent1"/>
                          </a:solidFill>
                          <a:latin typeface="Hello Mogels" pitchFamily="2" charset="0"/>
                        </a:rPr>
                        <a:t>8</a:t>
                      </a:r>
                    </a:p>
                  </a:txBody>
                  <a:tcPr/>
                </a:tc>
                <a:extLst>
                  <a:ext uri="{0D108BD9-81ED-4DB2-BD59-A6C34878D82A}">
                    <a16:rowId xmlns:a16="http://schemas.microsoft.com/office/drawing/2014/main" val="430799537"/>
                  </a:ext>
                </a:extLst>
              </a:tr>
              <a:tr h="386894">
                <a:tc>
                  <a:txBody>
                    <a:bodyPr/>
                    <a:lstStyle/>
                    <a:p>
                      <a:pPr algn="ctr"/>
                      <a:r>
                        <a:rPr lang="en-US" sz="2400" dirty="0">
                          <a:solidFill>
                            <a:srgbClr val="000000"/>
                          </a:solidFill>
                          <a:latin typeface="Hello Mogels" pitchFamily="2" charset="0"/>
                        </a:rPr>
                        <a:t>Ohio Kappa</a:t>
                      </a:r>
                    </a:p>
                  </a:txBody>
                  <a:tcPr/>
                </a:tc>
                <a:tc>
                  <a:txBody>
                    <a:bodyPr/>
                    <a:lstStyle/>
                    <a:p>
                      <a:pPr algn="ctr"/>
                      <a:r>
                        <a:rPr lang="en-US" sz="2400" dirty="0">
                          <a:solidFill>
                            <a:srgbClr val="000000"/>
                          </a:solidFill>
                          <a:latin typeface="Hello Mogels" pitchFamily="2" charset="0"/>
                        </a:rPr>
                        <a:t>3</a:t>
                      </a:r>
                    </a:p>
                  </a:txBody>
                  <a:tcPr/>
                </a:tc>
                <a:extLst>
                  <a:ext uri="{0D108BD9-81ED-4DB2-BD59-A6C34878D82A}">
                    <a16:rowId xmlns:a16="http://schemas.microsoft.com/office/drawing/2014/main" val="3807284324"/>
                  </a:ext>
                </a:extLst>
              </a:tr>
            </a:tbl>
          </a:graphicData>
        </a:graphic>
      </p:graphicFrame>
      <p:graphicFrame>
        <p:nvGraphicFramePr>
          <p:cNvPr id="2" name="Table 1">
            <a:extLst>
              <a:ext uri="{FF2B5EF4-FFF2-40B4-BE49-F238E27FC236}">
                <a16:creationId xmlns:a16="http://schemas.microsoft.com/office/drawing/2014/main" id="{306091C1-8F9A-F7CA-08CC-61B430683A3A}"/>
              </a:ext>
            </a:extLst>
          </p:cNvPr>
          <p:cNvGraphicFramePr>
            <a:graphicFrameLocks noGrp="1"/>
          </p:cNvGraphicFramePr>
          <p:nvPr>
            <p:extLst>
              <p:ext uri="{D42A27DB-BD31-4B8C-83A1-F6EECF244321}">
                <p14:modId xmlns:p14="http://schemas.microsoft.com/office/powerpoint/2010/main" val="4010163427"/>
              </p:ext>
            </p:extLst>
          </p:nvPr>
        </p:nvGraphicFramePr>
        <p:xfrm>
          <a:off x="15374337" y="1107738"/>
          <a:ext cx="4091485" cy="9144000"/>
        </p:xfrm>
        <a:graphic>
          <a:graphicData uri="http://schemas.openxmlformats.org/drawingml/2006/table">
            <a:tbl>
              <a:tblPr firstRow="1" bandRow="1">
                <a:tableStyleId>{93296810-A885-4BE3-A3E7-6D5BEEA58F35}</a:tableStyleId>
              </a:tblPr>
              <a:tblGrid>
                <a:gridCol w="3160355">
                  <a:extLst>
                    <a:ext uri="{9D8B030D-6E8A-4147-A177-3AD203B41FA5}">
                      <a16:colId xmlns:a16="http://schemas.microsoft.com/office/drawing/2014/main" val="3028212478"/>
                    </a:ext>
                  </a:extLst>
                </a:gridCol>
                <a:gridCol w="931130">
                  <a:extLst>
                    <a:ext uri="{9D8B030D-6E8A-4147-A177-3AD203B41FA5}">
                      <a16:colId xmlns:a16="http://schemas.microsoft.com/office/drawing/2014/main" val="2090794008"/>
                    </a:ext>
                  </a:extLst>
                </a:gridCol>
              </a:tblGrid>
              <a:tr h="229194">
                <a:tc>
                  <a:txBody>
                    <a:bodyPr/>
                    <a:lstStyle/>
                    <a:p>
                      <a:pPr algn="ctr"/>
                      <a:r>
                        <a:rPr lang="en-US" sz="2400" dirty="0">
                          <a:solidFill>
                            <a:schemeClr val="bg1"/>
                          </a:solidFill>
                          <a:latin typeface="Hello Mogels" pitchFamily="2" charset="0"/>
                        </a:rPr>
                        <a:t>Chapter</a:t>
                      </a:r>
                    </a:p>
                  </a:txBody>
                  <a:tcPr>
                    <a:solidFill>
                      <a:schemeClr val="tx2"/>
                    </a:solidFill>
                  </a:tcPr>
                </a:tc>
                <a:tc>
                  <a:txBody>
                    <a:bodyPr/>
                    <a:lstStyle/>
                    <a:p>
                      <a:pPr algn="ctr"/>
                      <a:r>
                        <a:rPr lang="en-US" sz="2400" dirty="0">
                          <a:solidFill>
                            <a:schemeClr val="bg1"/>
                          </a:solidFill>
                          <a:latin typeface="Hello Mogels" pitchFamily="2" charset="0"/>
                        </a:rPr>
                        <a:t>Table</a:t>
                      </a:r>
                    </a:p>
                  </a:txBody>
                  <a:tcPr>
                    <a:solidFill>
                      <a:schemeClr val="tx2"/>
                    </a:solidFill>
                  </a:tcPr>
                </a:tc>
                <a:extLst>
                  <a:ext uri="{0D108BD9-81ED-4DB2-BD59-A6C34878D82A}">
                    <a16:rowId xmlns:a16="http://schemas.microsoft.com/office/drawing/2014/main" val="2127570478"/>
                  </a:ext>
                </a:extLst>
              </a:tr>
              <a:tr h="386894">
                <a:tc>
                  <a:txBody>
                    <a:bodyPr/>
                    <a:lstStyle/>
                    <a:p>
                      <a:pPr algn="ctr"/>
                      <a:r>
                        <a:rPr lang="en-US" sz="2400" dirty="0">
                          <a:solidFill>
                            <a:srgbClr val="000000"/>
                          </a:solidFill>
                          <a:latin typeface="Hello Mogels" pitchFamily="2" charset="0"/>
                        </a:rPr>
                        <a:t>Oklahoma Alpha</a:t>
                      </a:r>
                    </a:p>
                  </a:txBody>
                  <a:tcPr/>
                </a:tc>
                <a:tc>
                  <a:txBody>
                    <a:bodyPr/>
                    <a:lstStyle/>
                    <a:p>
                      <a:pPr algn="ctr"/>
                      <a:r>
                        <a:rPr lang="en-US" sz="2400" dirty="0">
                          <a:solidFill>
                            <a:srgbClr val="000000"/>
                          </a:solidFill>
                          <a:latin typeface="Hello Mogels" pitchFamily="2" charset="0"/>
                        </a:rPr>
                        <a:t>9</a:t>
                      </a:r>
                    </a:p>
                  </a:txBody>
                  <a:tcPr/>
                </a:tc>
                <a:extLst>
                  <a:ext uri="{0D108BD9-81ED-4DB2-BD59-A6C34878D82A}">
                    <a16:rowId xmlns:a16="http://schemas.microsoft.com/office/drawing/2014/main" val="576753104"/>
                  </a:ext>
                </a:extLst>
              </a:tr>
              <a:tr h="386894">
                <a:tc>
                  <a:txBody>
                    <a:bodyPr/>
                    <a:lstStyle/>
                    <a:p>
                      <a:pPr algn="ctr"/>
                      <a:r>
                        <a:rPr lang="en-US" sz="2400" dirty="0">
                          <a:solidFill>
                            <a:schemeClr val="accent1"/>
                          </a:solidFill>
                          <a:latin typeface="Hello Mogels" pitchFamily="2" charset="0"/>
                        </a:rPr>
                        <a:t>Oklahoma Beta</a:t>
                      </a:r>
                    </a:p>
                  </a:txBody>
                  <a:tcPr/>
                </a:tc>
                <a:tc>
                  <a:txBody>
                    <a:bodyPr/>
                    <a:lstStyle/>
                    <a:p>
                      <a:pPr algn="ctr"/>
                      <a:r>
                        <a:rPr lang="en-US" sz="2400" dirty="0">
                          <a:solidFill>
                            <a:schemeClr val="accent1"/>
                          </a:solidFill>
                          <a:latin typeface="Hello Mogels" pitchFamily="2" charset="0"/>
                        </a:rPr>
                        <a:t>9</a:t>
                      </a:r>
                    </a:p>
                  </a:txBody>
                  <a:tcPr/>
                </a:tc>
                <a:extLst>
                  <a:ext uri="{0D108BD9-81ED-4DB2-BD59-A6C34878D82A}">
                    <a16:rowId xmlns:a16="http://schemas.microsoft.com/office/drawing/2014/main" val="2313876183"/>
                  </a:ext>
                </a:extLst>
              </a:tr>
              <a:tr h="386894">
                <a:tc>
                  <a:txBody>
                    <a:bodyPr/>
                    <a:lstStyle/>
                    <a:p>
                      <a:pPr algn="ctr"/>
                      <a:r>
                        <a:rPr lang="en-US" sz="2400" dirty="0">
                          <a:solidFill>
                            <a:srgbClr val="000000"/>
                          </a:solidFill>
                          <a:latin typeface="Hello Mogels" pitchFamily="2" charset="0"/>
                        </a:rPr>
                        <a:t>Oregon Alpha</a:t>
                      </a:r>
                    </a:p>
                  </a:txBody>
                  <a:tcPr/>
                </a:tc>
                <a:tc>
                  <a:txBody>
                    <a:bodyPr/>
                    <a:lstStyle/>
                    <a:p>
                      <a:pPr algn="ctr"/>
                      <a:r>
                        <a:rPr lang="en-US" sz="2400" dirty="0">
                          <a:solidFill>
                            <a:srgbClr val="000000"/>
                          </a:solidFill>
                          <a:latin typeface="Hello Mogels" pitchFamily="2" charset="0"/>
                        </a:rPr>
                        <a:t>4</a:t>
                      </a:r>
                    </a:p>
                  </a:txBody>
                  <a:tcPr/>
                </a:tc>
                <a:extLst>
                  <a:ext uri="{0D108BD9-81ED-4DB2-BD59-A6C34878D82A}">
                    <a16:rowId xmlns:a16="http://schemas.microsoft.com/office/drawing/2014/main" val="4112447498"/>
                  </a:ext>
                </a:extLst>
              </a:tr>
              <a:tr h="386894">
                <a:tc>
                  <a:txBody>
                    <a:bodyPr/>
                    <a:lstStyle/>
                    <a:p>
                      <a:pPr algn="ctr"/>
                      <a:r>
                        <a:rPr lang="en-US" sz="2400" dirty="0">
                          <a:solidFill>
                            <a:schemeClr val="accent1"/>
                          </a:solidFill>
                          <a:latin typeface="Hello Mogels" pitchFamily="2" charset="0"/>
                        </a:rPr>
                        <a:t>Pennsylvania Gamma</a:t>
                      </a:r>
                    </a:p>
                  </a:txBody>
                  <a:tcPr/>
                </a:tc>
                <a:tc>
                  <a:txBody>
                    <a:bodyPr/>
                    <a:lstStyle/>
                    <a:p>
                      <a:pPr algn="ctr"/>
                      <a:r>
                        <a:rPr lang="en-US" sz="2400" dirty="0">
                          <a:solidFill>
                            <a:schemeClr val="accent1"/>
                          </a:solidFill>
                          <a:latin typeface="Hello Mogels" pitchFamily="2" charset="0"/>
                        </a:rPr>
                        <a:t>3</a:t>
                      </a:r>
                    </a:p>
                  </a:txBody>
                  <a:tcPr/>
                </a:tc>
                <a:extLst>
                  <a:ext uri="{0D108BD9-81ED-4DB2-BD59-A6C34878D82A}">
                    <a16:rowId xmlns:a16="http://schemas.microsoft.com/office/drawing/2014/main" val="121121213"/>
                  </a:ext>
                </a:extLst>
              </a:tr>
              <a:tr h="386894">
                <a:tc>
                  <a:txBody>
                    <a:bodyPr/>
                    <a:lstStyle/>
                    <a:p>
                      <a:pPr algn="ctr"/>
                      <a:r>
                        <a:rPr lang="en-US" sz="2400" dirty="0">
                          <a:solidFill>
                            <a:srgbClr val="000000"/>
                          </a:solidFill>
                          <a:latin typeface="Hello Mogels" pitchFamily="2" charset="0"/>
                        </a:rPr>
                        <a:t>South Carolina Alpha</a:t>
                      </a:r>
                    </a:p>
                  </a:txBody>
                  <a:tcPr/>
                </a:tc>
                <a:tc>
                  <a:txBody>
                    <a:bodyPr/>
                    <a:lstStyle/>
                    <a:p>
                      <a:pPr algn="ctr"/>
                      <a:r>
                        <a:rPr lang="en-US" sz="2400" dirty="0">
                          <a:solidFill>
                            <a:srgbClr val="000000"/>
                          </a:solidFill>
                          <a:latin typeface="Hello Mogels" pitchFamily="2" charset="0"/>
                        </a:rPr>
                        <a:t>13</a:t>
                      </a:r>
                    </a:p>
                  </a:txBody>
                  <a:tcPr/>
                </a:tc>
                <a:extLst>
                  <a:ext uri="{0D108BD9-81ED-4DB2-BD59-A6C34878D82A}">
                    <a16:rowId xmlns:a16="http://schemas.microsoft.com/office/drawing/2014/main" val="2854106294"/>
                  </a:ext>
                </a:extLst>
              </a:tr>
              <a:tr h="386894">
                <a:tc>
                  <a:txBody>
                    <a:bodyPr/>
                    <a:lstStyle/>
                    <a:p>
                      <a:pPr algn="ctr"/>
                      <a:r>
                        <a:rPr lang="en-US" sz="2400" dirty="0">
                          <a:solidFill>
                            <a:schemeClr val="accent1"/>
                          </a:solidFill>
                          <a:latin typeface="Hello Mogels" pitchFamily="2" charset="0"/>
                        </a:rPr>
                        <a:t>South Carolina Beta</a:t>
                      </a:r>
                    </a:p>
                  </a:txBody>
                  <a:tcPr/>
                </a:tc>
                <a:tc>
                  <a:txBody>
                    <a:bodyPr/>
                    <a:lstStyle/>
                    <a:p>
                      <a:pPr algn="ctr"/>
                      <a:r>
                        <a:rPr lang="en-US" sz="2400" dirty="0">
                          <a:solidFill>
                            <a:schemeClr val="accent1"/>
                          </a:solidFill>
                          <a:latin typeface="Hello Mogels" pitchFamily="2" charset="0"/>
                        </a:rPr>
                        <a:t>12</a:t>
                      </a:r>
                    </a:p>
                  </a:txBody>
                  <a:tcPr/>
                </a:tc>
                <a:extLst>
                  <a:ext uri="{0D108BD9-81ED-4DB2-BD59-A6C34878D82A}">
                    <a16:rowId xmlns:a16="http://schemas.microsoft.com/office/drawing/2014/main" val="2147140222"/>
                  </a:ext>
                </a:extLst>
              </a:tr>
              <a:tr h="386894">
                <a:tc>
                  <a:txBody>
                    <a:bodyPr/>
                    <a:lstStyle/>
                    <a:p>
                      <a:pPr algn="ctr"/>
                      <a:r>
                        <a:rPr lang="en-US" sz="2400" dirty="0">
                          <a:solidFill>
                            <a:srgbClr val="000000"/>
                          </a:solidFill>
                          <a:latin typeface="Hello Mogels" pitchFamily="2" charset="0"/>
                        </a:rPr>
                        <a:t>Tennessee Delta</a:t>
                      </a:r>
                    </a:p>
                  </a:txBody>
                  <a:tcPr/>
                </a:tc>
                <a:tc>
                  <a:txBody>
                    <a:bodyPr/>
                    <a:lstStyle/>
                    <a:p>
                      <a:pPr algn="ctr"/>
                      <a:r>
                        <a:rPr lang="en-US" sz="2400" dirty="0">
                          <a:solidFill>
                            <a:srgbClr val="000000"/>
                          </a:solidFill>
                          <a:latin typeface="Hello Mogels" pitchFamily="2" charset="0"/>
                        </a:rPr>
                        <a:t>2</a:t>
                      </a:r>
                    </a:p>
                  </a:txBody>
                  <a:tcPr/>
                </a:tc>
                <a:extLst>
                  <a:ext uri="{0D108BD9-81ED-4DB2-BD59-A6C34878D82A}">
                    <a16:rowId xmlns:a16="http://schemas.microsoft.com/office/drawing/2014/main" val="3430578720"/>
                  </a:ext>
                </a:extLst>
              </a:tr>
              <a:tr h="386894">
                <a:tc>
                  <a:txBody>
                    <a:bodyPr/>
                    <a:lstStyle/>
                    <a:p>
                      <a:pPr algn="ctr"/>
                      <a:r>
                        <a:rPr lang="en-US" sz="2400" dirty="0">
                          <a:solidFill>
                            <a:schemeClr val="accent1"/>
                          </a:solidFill>
                          <a:latin typeface="Hello Mogels" pitchFamily="2" charset="0"/>
                        </a:rPr>
                        <a:t>Tennessee Gamma</a:t>
                      </a:r>
                    </a:p>
                  </a:txBody>
                  <a:tcPr/>
                </a:tc>
                <a:tc>
                  <a:txBody>
                    <a:bodyPr/>
                    <a:lstStyle/>
                    <a:p>
                      <a:pPr algn="ctr"/>
                      <a:r>
                        <a:rPr lang="en-US" sz="2400" dirty="0">
                          <a:solidFill>
                            <a:schemeClr val="accent1"/>
                          </a:solidFill>
                          <a:latin typeface="Hello Mogels" pitchFamily="2" charset="0"/>
                        </a:rPr>
                        <a:t>9</a:t>
                      </a:r>
                    </a:p>
                  </a:txBody>
                  <a:tcPr/>
                </a:tc>
                <a:extLst>
                  <a:ext uri="{0D108BD9-81ED-4DB2-BD59-A6C34878D82A}">
                    <a16:rowId xmlns:a16="http://schemas.microsoft.com/office/drawing/2014/main" val="2204898090"/>
                  </a:ext>
                </a:extLst>
              </a:tr>
              <a:tr h="386894">
                <a:tc>
                  <a:txBody>
                    <a:bodyPr/>
                    <a:lstStyle/>
                    <a:p>
                      <a:pPr algn="ctr"/>
                      <a:r>
                        <a:rPr lang="en-US" sz="2400" dirty="0">
                          <a:solidFill>
                            <a:srgbClr val="000000"/>
                          </a:solidFill>
                          <a:latin typeface="Hello Mogels" pitchFamily="2" charset="0"/>
                        </a:rPr>
                        <a:t>Texas Alpha</a:t>
                      </a:r>
                    </a:p>
                  </a:txBody>
                  <a:tcPr/>
                </a:tc>
                <a:tc>
                  <a:txBody>
                    <a:bodyPr/>
                    <a:lstStyle/>
                    <a:p>
                      <a:pPr algn="ctr"/>
                      <a:r>
                        <a:rPr lang="en-US" sz="2400" dirty="0">
                          <a:solidFill>
                            <a:srgbClr val="000000"/>
                          </a:solidFill>
                          <a:latin typeface="Hello Mogels" pitchFamily="2" charset="0"/>
                        </a:rPr>
                        <a:t>11</a:t>
                      </a:r>
                    </a:p>
                  </a:txBody>
                  <a:tcPr/>
                </a:tc>
                <a:extLst>
                  <a:ext uri="{0D108BD9-81ED-4DB2-BD59-A6C34878D82A}">
                    <a16:rowId xmlns:a16="http://schemas.microsoft.com/office/drawing/2014/main" val="3049619005"/>
                  </a:ext>
                </a:extLst>
              </a:tr>
              <a:tr h="386894">
                <a:tc>
                  <a:txBody>
                    <a:bodyPr/>
                    <a:lstStyle/>
                    <a:p>
                      <a:pPr algn="ctr"/>
                      <a:r>
                        <a:rPr lang="en-US" sz="2400" dirty="0">
                          <a:solidFill>
                            <a:schemeClr val="accent1"/>
                          </a:solidFill>
                          <a:latin typeface="Hello Mogels" pitchFamily="2" charset="0"/>
                        </a:rPr>
                        <a:t>Texas Beta</a:t>
                      </a:r>
                    </a:p>
                  </a:txBody>
                  <a:tcPr/>
                </a:tc>
                <a:tc>
                  <a:txBody>
                    <a:bodyPr/>
                    <a:lstStyle/>
                    <a:p>
                      <a:pPr algn="ctr"/>
                      <a:r>
                        <a:rPr lang="en-US" sz="2400" dirty="0">
                          <a:solidFill>
                            <a:schemeClr val="accent1"/>
                          </a:solidFill>
                          <a:latin typeface="Hello Mogels" pitchFamily="2" charset="0"/>
                        </a:rPr>
                        <a:t>10</a:t>
                      </a:r>
                    </a:p>
                  </a:txBody>
                  <a:tcPr/>
                </a:tc>
                <a:extLst>
                  <a:ext uri="{0D108BD9-81ED-4DB2-BD59-A6C34878D82A}">
                    <a16:rowId xmlns:a16="http://schemas.microsoft.com/office/drawing/2014/main" val="1934959992"/>
                  </a:ext>
                </a:extLst>
              </a:tr>
              <a:tr h="386894">
                <a:tc>
                  <a:txBody>
                    <a:bodyPr/>
                    <a:lstStyle/>
                    <a:p>
                      <a:pPr algn="ctr"/>
                      <a:r>
                        <a:rPr lang="en-US" sz="2400" dirty="0">
                          <a:solidFill>
                            <a:srgbClr val="000000"/>
                          </a:solidFill>
                          <a:latin typeface="Hello Mogels" pitchFamily="2" charset="0"/>
                        </a:rPr>
                        <a:t>Texas Delta</a:t>
                      </a:r>
                    </a:p>
                  </a:txBody>
                  <a:tcPr/>
                </a:tc>
                <a:tc>
                  <a:txBody>
                    <a:bodyPr/>
                    <a:lstStyle/>
                    <a:p>
                      <a:pPr algn="ctr"/>
                      <a:r>
                        <a:rPr lang="en-US" sz="2400" dirty="0">
                          <a:solidFill>
                            <a:srgbClr val="000000"/>
                          </a:solidFill>
                          <a:latin typeface="Hello Mogels" pitchFamily="2" charset="0"/>
                        </a:rPr>
                        <a:t>11</a:t>
                      </a:r>
                    </a:p>
                  </a:txBody>
                  <a:tcPr/>
                </a:tc>
                <a:extLst>
                  <a:ext uri="{0D108BD9-81ED-4DB2-BD59-A6C34878D82A}">
                    <a16:rowId xmlns:a16="http://schemas.microsoft.com/office/drawing/2014/main" val="1391688493"/>
                  </a:ext>
                </a:extLst>
              </a:tr>
              <a:tr h="386894">
                <a:tc>
                  <a:txBody>
                    <a:bodyPr/>
                    <a:lstStyle/>
                    <a:p>
                      <a:pPr algn="ctr"/>
                      <a:r>
                        <a:rPr lang="en-US" sz="2400" dirty="0">
                          <a:solidFill>
                            <a:schemeClr val="accent1"/>
                          </a:solidFill>
                          <a:latin typeface="Hello Mogels" pitchFamily="2" charset="0"/>
                        </a:rPr>
                        <a:t>Texas Epsilon</a:t>
                      </a:r>
                    </a:p>
                  </a:txBody>
                  <a:tcPr/>
                </a:tc>
                <a:tc>
                  <a:txBody>
                    <a:bodyPr/>
                    <a:lstStyle/>
                    <a:p>
                      <a:pPr algn="ctr"/>
                      <a:r>
                        <a:rPr lang="en-US" sz="2400" dirty="0">
                          <a:solidFill>
                            <a:schemeClr val="accent1"/>
                          </a:solidFill>
                          <a:latin typeface="Hello Mogels" pitchFamily="2" charset="0"/>
                        </a:rPr>
                        <a:t>2</a:t>
                      </a:r>
                    </a:p>
                  </a:txBody>
                  <a:tcPr/>
                </a:tc>
                <a:extLst>
                  <a:ext uri="{0D108BD9-81ED-4DB2-BD59-A6C34878D82A}">
                    <a16:rowId xmlns:a16="http://schemas.microsoft.com/office/drawing/2014/main" val="1631913286"/>
                  </a:ext>
                </a:extLst>
              </a:tr>
              <a:tr h="386894">
                <a:tc>
                  <a:txBody>
                    <a:bodyPr/>
                    <a:lstStyle/>
                    <a:p>
                      <a:pPr algn="ctr"/>
                      <a:r>
                        <a:rPr lang="en-US" sz="2400" dirty="0">
                          <a:solidFill>
                            <a:srgbClr val="000000"/>
                          </a:solidFill>
                          <a:latin typeface="Hello Mogels" pitchFamily="2" charset="0"/>
                        </a:rPr>
                        <a:t>Texas Eta</a:t>
                      </a:r>
                    </a:p>
                  </a:txBody>
                  <a:tcPr/>
                </a:tc>
                <a:tc>
                  <a:txBody>
                    <a:bodyPr/>
                    <a:lstStyle/>
                    <a:p>
                      <a:pPr algn="ctr"/>
                      <a:r>
                        <a:rPr lang="en-US" sz="2400" dirty="0">
                          <a:solidFill>
                            <a:srgbClr val="000000"/>
                          </a:solidFill>
                          <a:latin typeface="Hello Mogels" pitchFamily="2" charset="0"/>
                        </a:rPr>
                        <a:t>11</a:t>
                      </a:r>
                    </a:p>
                  </a:txBody>
                  <a:tcPr/>
                </a:tc>
                <a:extLst>
                  <a:ext uri="{0D108BD9-81ED-4DB2-BD59-A6C34878D82A}">
                    <a16:rowId xmlns:a16="http://schemas.microsoft.com/office/drawing/2014/main" val="394205716"/>
                  </a:ext>
                </a:extLst>
              </a:tr>
              <a:tr h="386894">
                <a:tc>
                  <a:txBody>
                    <a:bodyPr/>
                    <a:lstStyle/>
                    <a:p>
                      <a:pPr algn="ctr"/>
                      <a:r>
                        <a:rPr lang="en-US" sz="2400" dirty="0">
                          <a:solidFill>
                            <a:schemeClr val="accent1"/>
                          </a:solidFill>
                          <a:latin typeface="Hello Mogels" pitchFamily="2" charset="0"/>
                        </a:rPr>
                        <a:t>Texas Gamma</a:t>
                      </a:r>
                    </a:p>
                  </a:txBody>
                  <a:tcPr/>
                </a:tc>
                <a:tc>
                  <a:txBody>
                    <a:bodyPr/>
                    <a:lstStyle/>
                    <a:p>
                      <a:pPr algn="ctr"/>
                      <a:r>
                        <a:rPr lang="en-US" sz="2400" dirty="0">
                          <a:solidFill>
                            <a:schemeClr val="accent1"/>
                          </a:solidFill>
                          <a:latin typeface="Hello Mogels" pitchFamily="2" charset="0"/>
                        </a:rPr>
                        <a:t>9</a:t>
                      </a:r>
                    </a:p>
                  </a:txBody>
                  <a:tcPr/>
                </a:tc>
                <a:extLst>
                  <a:ext uri="{0D108BD9-81ED-4DB2-BD59-A6C34878D82A}">
                    <a16:rowId xmlns:a16="http://schemas.microsoft.com/office/drawing/2014/main" val="2688851675"/>
                  </a:ext>
                </a:extLst>
              </a:tr>
              <a:tr h="386894">
                <a:tc>
                  <a:txBody>
                    <a:bodyPr/>
                    <a:lstStyle/>
                    <a:p>
                      <a:pPr algn="ctr"/>
                      <a:r>
                        <a:rPr lang="en-US" sz="2400" dirty="0">
                          <a:solidFill>
                            <a:srgbClr val="000000"/>
                          </a:solidFill>
                          <a:latin typeface="Hello Mogels" pitchFamily="2" charset="0"/>
                        </a:rPr>
                        <a:t>Texas Zeta</a:t>
                      </a:r>
                    </a:p>
                  </a:txBody>
                  <a:tcPr/>
                </a:tc>
                <a:tc>
                  <a:txBody>
                    <a:bodyPr/>
                    <a:lstStyle/>
                    <a:p>
                      <a:pPr algn="ctr"/>
                      <a:r>
                        <a:rPr lang="en-US" sz="2400" dirty="0">
                          <a:solidFill>
                            <a:srgbClr val="000000"/>
                          </a:solidFill>
                          <a:latin typeface="Hello Mogels" pitchFamily="2" charset="0"/>
                        </a:rPr>
                        <a:t>10</a:t>
                      </a:r>
                    </a:p>
                  </a:txBody>
                  <a:tcPr/>
                </a:tc>
                <a:extLst>
                  <a:ext uri="{0D108BD9-81ED-4DB2-BD59-A6C34878D82A}">
                    <a16:rowId xmlns:a16="http://schemas.microsoft.com/office/drawing/2014/main" val="1907228441"/>
                  </a:ext>
                </a:extLst>
              </a:tr>
              <a:tr h="386894">
                <a:tc>
                  <a:txBody>
                    <a:bodyPr/>
                    <a:lstStyle/>
                    <a:p>
                      <a:pPr algn="ctr"/>
                      <a:r>
                        <a:rPr lang="en-US" sz="2400" dirty="0">
                          <a:solidFill>
                            <a:schemeClr val="accent1"/>
                          </a:solidFill>
                          <a:latin typeface="Hello Mogels" pitchFamily="2" charset="0"/>
                        </a:rPr>
                        <a:t>Utah Alpha</a:t>
                      </a:r>
                    </a:p>
                  </a:txBody>
                  <a:tcPr/>
                </a:tc>
                <a:tc>
                  <a:txBody>
                    <a:bodyPr/>
                    <a:lstStyle/>
                    <a:p>
                      <a:pPr algn="ctr"/>
                      <a:r>
                        <a:rPr lang="en-US" sz="2400" dirty="0">
                          <a:solidFill>
                            <a:schemeClr val="accent1"/>
                          </a:solidFill>
                          <a:latin typeface="Hello Mogels" pitchFamily="2" charset="0"/>
                        </a:rPr>
                        <a:t>10</a:t>
                      </a:r>
                    </a:p>
                  </a:txBody>
                  <a:tcPr/>
                </a:tc>
                <a:extLst>
                  <a:ext uri="{0D108BD9-81ED-4DB2-BD59-A6C34878D82A}">
                    <a16:rowId xmlns:a16="http://schemas.microsoft.com/office/drawing/2014/main" val="1738776608"/>
                  </a:ext>
                </a:extLst>
              </a:tr>
              <a:tr h="386894">
                <a:tc>
                  <a:txBody>
                    <a:bodyPr/>
                    <a:lstStyle/>
                    <a:p>
                      <a:pPr algn="ctr"/>
                      <a:r>
                        <a:rPr lang="en-US" sz="2400" dirty="0">
                          <a:solidFill>
                            <a:srgbClr val="000000"/>
                          </a:solidFill>
                          <a:latin typeface="Hello Mogels" pitchFamily="2" charset="0"/>
                        </a:rPr>
                        <a:t>Vermont Beta</a:t>
                      </a:r>
                    </a:p>
                  </a:txBody>
                  <a:tcPr/>
                </a:tc>
                <a:tc>
                  <a:txBody>
                    <a:bodyPr/>
                    <a:lstStyle/>
                    <a:p>
                      <a:pPr algn="ctr"/>
                      <a:r>
                        <a:rPr lang="en-US" sz="2400" dirty="0">
                          <a:solidFill>
                            <a:srgbClr val="000000"/>
                          </a:solidFill>
                          <a:latin typeface="Hello Mogels" pitchFamily="2" charset="0"/>
                        </a:rPr>
                        <a:t>3</a:t>
                      </a:r>
                    </a:p>
                  </a:txBody>
                  <a:tcPr/>
                </a:tc>
                <a:extLst>
                  <a:ext uri="{0D108BD9-81ED-4DB2-BD59-A6C34878D82A}">
                    <a16:rowId xmlns:a16="http://schemas.microsoft.com/office/drawing/2014/main" val="281662169"/>
                  </a:ext>
                </a:extLst>
              </a:tr>
              <a:tr h="386894">
                <a:tc>
                  <a:txBody>
                    <a:bodyPr/>
                    <a:lstStyle/>
                    <a:p>
                      <a:pPr algn="ctr"/>
                      <a:r>
                        <a:rPr lang="en-US" sz="2400" dirty="0">
                          <a:solidFill>
                            <a:schemeClr val="accent1"/>
                          </a:solidFill>
                          <a:latin typeface="Hello Mogels" pitchFamily="2" charset="0"/>
                        </a:rPr>
                        <a:t>Virginia Zeta</a:t>
                      </a:r>
                    </a:p>
                  </a:txBody>
                  <a:tcPr/>
                </a:tc>
                <a:tc>
                  <a:txBody>
                    <a:bodyPr/>
                    <a:lstStyle/>
                    <a:p>
                      <a:pPr algn="ctr"/>
                      <a:r>
                        <a:rPr lang="en-US" sz="2400" dirty="0">
                          <a:solidFill>
                            <a:schemeClr val="accent1"/>
                          </a:solidFill>
                          <a:latin typeface="Hello Mogels" pitchFamily="2" charset="0"/>
                        </a:rPr>
                        <a:t>6</a:t>
                      </a:r>
                    </a:p>
                  </a:txBody>
                  <a:tcPr/>
                </a:tc>
                <a:extLst>
                  <a:ext uri="{0D108BD9-81ED-4DB2-BD59-A6C34878D82A}">
                    <a16:rowId xmlns:a16="http://schemas.microsoft.com/office/drawing/2014/main" val="3774066368"/>
                  </a:ext>
                </a:extLst>
              </a:tr>
              <a:tr h="386894">
                <a:tc>
                  <a:txBody>
                    <a:bodyPr/>
                    <a:lstStyle/>
                    <a:p>
                      <a:pPr algn="ctr"/>
                      <a:r>
                        <a:rPr lang="en-US" sz="2400" dirty="0">
                          <a:solidFill>
                            <a:srgbClr val="000000"/>
                          </a:solidFill>
                          <a:latin typeface="Hello Mogels" pitchFamily="2" charset="0"/>
                        </a:rPr>
                        <a:t>Wisconsin Epsilon</a:t>
                      </a:r>
                    </a:p>
                  </a:txBody>
                  <a:tcPr/>
                </a:tc>
                <a:tc>
                  <a:txBody>
                    <a:bodyPr/>
                    <a:lstStyle/>
                    <a:p>
                      <a:pPr algn="ctr"/>
                      <a:r>
                        <a:rPr lang="en-US" sz="2400" dirty="0">
                          <a:solidFill>
                            <a:srgbClr val="000000"/>
                          </a:solidFill>
                          <a:latin typeface="Hello Mogels" pitchFamily="2" charset="0"/>
                        </a:rPr>
                        <a:t>1</a:t>
                      </a:r>
                    </a:p>
                  </a:txBody>
                  <a:tcPr/>
                </a:tc>
                <a:extLst>
                  <a:ext uri="{0D108BD9-81ED-4DB2-BD59-A6C34878D82A}">
                    <a16:rowId xmlns:a16="http://schemas.microsoft.com/office/drawing/2014/main" val="2529097212"/>
                  </a:ext>
                </a:extLst>
              </a:tr>
            </a:tbl>
          </a:graphicData>
        </a:graphic>
      </p:graphicFrame>
    </p:spTree>
    <p:extLst>
      <p:ext uri="{BB962C8B-B14F-4D97-AF65-F5344CB8AC3E}">
        <p14:creationId xmlns:p14="http://schemas.microsoft.com/office/powerpoint/2010/main" val="11753309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A7072-B65F-2393-B09A-4C9074B37174}"/>
              </a:ext>
            </a:extLst>
          </p:cNvPr>
          <p:cNvSpPr>
            <a:spLocks noGrp="1"/>
          </p:cNvSpPr>
          <p:nvPr>
            <p:ph type="ctrTitle"/>
          </p:nvPr>
        </p:nvSpPr>
        <p:spPr>
          <a:xfrm>
            <a:off x="2051050" y="6264275"/>
            <a:ext cx="16001999" cy="1354217"/>
          </a:xfrm>
        </p:spPr>
        <p:txBody>
          <a:bodyPr/>
          <a:lstStyle/>
          <a:p>
            <a:pPr algn="ctr"/>
            <a:r>
              <a:rPr lang="en-US" dirty="0"/>
              <a:t>First Vice President Duties</a:t>
            </a:r>
          </a:p>
        </p:txBody>
      </p:sp>
    </p:spTree>
    <p:extLst>
      <p:ext uri="{BB962C8B-B14F-4D97-AF65-F5344CB8AC3E}">
        <p14:creationId xmlns:p14="http://schemas.microsoft.com/office/powerpoint/2010/main" val="415647834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A51EA-9BB9-E92F-89E1-A3037D8526D8}"/>
              </a:ext>
            </a:extLst>
          </p:cNvPr>
          <p:cNvSpPr>
            <a:spLocks noGrp="1"/>
          </p:cNvSpPr>
          <p:nvPr>
            <p:ph type="ctrTitle"/>
          </p:nvPr>
        </p:nvSpPr>
        <p:spPr>
          <a:xfrm>
            <a:off x="11573797" y="3800813"/>
            <a:ext cx="7512061" cy="5054262"/>
          </a:xfrm>
        </p:spPr>
        <p:txBody>
          <a:bodyPr/>
          <a:lstStyle/>
          <a:p>
            <a:r>
              <a:rPr lang="en-US" dirty="0"/>
              <a:t>What meetings do you want to focus on improving within your chapter?</a:t>
            </a:r>
          </a:p>
        </p:txBody>
      </p:sp>
    </p:spTree>
    <p:extLst>
      <p:ext uri="{BB962C8B-B14F-4D97-AF65-F5344CB8AC3E}">
        <p14:creationId xmlns:p14="http://schemas.microsoft.com/office/powerpoint/2010/main" val="17896484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A7072-B65F-2393-B09A-4C9074B37174}"/>
              </a:ext>
            </a:extLst>
          </p:cNvPr>
          <p:cNvSpPr>
            <a:spLocks noGrp="1"/>
          </p:cNvSpPr>
          <p:nvPr>
            <p:ph type="ctrTitle"/>
          </p:nvPr>
        </p:nvSpPr>
        <p:spPr>
          <a:xfrm>
            <a:off x="3575050" y="5273675"/>
            <a:ext cx="12954000" cy="1354217"/>
          </a:xfrm>
        </p:spPr>
        <p:txBody>
          <a:bodyPr/>
          <a:lstStyle/>
          <a:p>
            <a:r>
              <a:rPr lang="en-US" dirty="0"/>
              <a:t>Parliamentary Procedure</a:t>
            </a:r>
          </a:p>
        </p:txBody>
      </p:sp>
    </p:spTree>
    <p:extLst>
      <p:ext uri="{BB962C8B-B14F-4D97-AF65-F5344CB8AC3E}">
        <p14:creationId xmlns:p14="http://schemas.microsoft.com/office/powerpoint/2010/main" val="65346621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0474A496-3EB1-7B10-84A9-13FE0346D57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8372" r="8372"/>
          <a:stretch/>
        </p:blipFill>
        <p:spPr/>
      </p:pic>
      <p:sp>
        <p:nvSpPr>
          <p:cNvPr id="5" name="Title 4">
            <a:extLst>
              <a:ext uri="{FF2B5EF4-FFF2-40B4-BE49-F238E27FC236}">
                <a16:creationId xmlns:a16="http://schemas.microsoft.com/office/drawing/2014/main" id="{8B80B4AE-B4EB-E21A-9DA1-1785F70F15D7}"/>
              </a:ext>
            </a:extLst>
          </p:cNvPr>
          <p:cNvSpPr>
            <a:spLocks noGrp="1"/>
          </p:cNvSpPr>
          <p:nvPr>
            <p:ph type="title"/>
          </p:nvPr>
        </p:nvSpPr>
        <p:spPr/>
        <p:txBody>
          <a:bodyPr/>
          <a:lstStyle/>
          <a:p>
            <a:pPr algn="l"/>
            <a:r>
              <a:rPr lang="en-US" dirty="0"/>
              <a:t>Motions</a:t>
            </a:r>
          </a:p>
        </p:txBody>
      </p:sp>
      <p:sp>
        <p:nvSpPr>
          <p:cNvPr id="2" name="Text Placeholder 7">
            <a:extLst>
              <a:ext uri="{FF2B5EF4-FFF2-40B4-BE49-F238E27FC236}">
                <a16:creationId xmlns:a16="http://schemas.microsoft.com/office/drawing/2014/main" id="{AFBA2FE5-3745-13F1-2299-859139732D30}"/>
              </a:ext>
            </a:extLst>
          </p:cNvPr>
          <p:cNvSpPr>
            <a:spLocks noGrp="1"/>
          </p:cNvSpPr>
          <p:nvPr>
            <p:ph type="body" idx="1"/>
          </p:nvPr>
        </p:nvSpPr>
        <p:spPr>
          <a:xfrm>
            <a:off x="1289050" y="2883232"/>
            <a:ext cx="10515600" cy="4924425"/>
          </a:xfrm>
        </p:spPr>
        <p:txBody>
          <a:bodyPr/>
          <a:lstStyle/>
          <a:p>
            <a:pPr marL="457200" indent="-457200">
              <a:spcAft>
                <a:spcPts val="3000"/>
              </a:spcAft>
              <a:buFont typeface="Arial" panose="020B0604020202020204" pitchFamily="34" charset="0"/>
              <a:buChar char="•"/>
            </a:pPr>
            <a:r>
              <a:rPr lang="en-US" sz="4400" dirty="0">
                <a:latin typeface="Gotham Book"/>
              </a:rPr>
              <a:t>Making a motion</a:t>
            </a:r>
          </a:p>
          <a:p>
            <a:pPr marL="457200" indent="-457200">
              <a:spcAft>
                <a:spcPts val="3000"/>
              </a:spcAft>
              <a:buFont typeface="Arial" panose="020B0604020202020204" pitchFamily="34" charset="0"/>
              <a:buChar char="•"/>
            </a:pPr>
            <a:r>
              <a:rPr lang="en-US" sz="4400" dirty="0">
                <a:latin typeface="Gotham Book"/>
              </a:rPr>
              <a:t>Amending a motion</a:t>
            </a:r>
          </a:p>
          <a:p>
            <a:pPr marL="457200" indent="-457200">
              <a:spcAft>
                <a:spcPts val="3000"/>
              </a:spcAft>
              <a:buFont typeface="Arial" panose="020B0604020202020204" pitchFamily="34" charset="0"/>
              <a:buChar char="•"/>
            </a:pPr>
            <a:r>
              <a:rPr lang="en-US" sz="4400" dirty="0">
                <a:latin typeface="Gotham Book"/>
              </a:rPr>
              <a:t>Reconsidering a vote</a:t>
            </a:r>
          </a:p>
          <a:p>
            <a:pPr marL="457200" indent="-457200">
              <a:spcAft>
                <a:spcPts val="3000"/>
              </a:spcAft>
              <a:buFont typeface="Arial" panose="020B0604020202020204" pitchFamily="34" charset="0"/>
              <a:buChar char="•"/>
            </a:pPr>
            <a:r>
              <a:rPr lang="en-US" sz="4400" dirty="0">
                <a:latin typeface="Gotham Book"/>
              </a:rPr>
              <a:t>Adjourning a chapter meeting</a:t>
            </a:r>
          </a:p>
          <a:p>
            <a:pPr marL="457200" indent="-457200">
              <a:spcAft>
                <a:spcPts val="3000"/>
              </a:spcAft>
              <a:buFont typeface="Arial" panose="020B0604020202020204" pitchFamily="34" charset="0"/>
              <a:buChar char="•"/>
            </a:pPr>
            <a:r>
              <a:rPr lang="en-US" sz="4400" dirty="0">
                <a:latin typeface="Gotham Book"/>
              </a:rPr>
              <a:t>And more!</a:t>
            </a:r>
          </a:p>
        </p:txBody>
      </p:sp>
    </p:spTree>
    <p:extLst>
      <p:ext uri="{BB962C8B-B14F-4D97-AF65-F5344CB8AC3E}">
        <p14:creationId xmlns:p14="http://schemas.microsoft.com/office/powerpoint/2010/main" val="212108994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17C601-A464-C328-A7CC-8377C173A031}"/>
              </a:ext>
            </a:extLst>
          </p:cNvPr>
          <p:cNvSpPr>
            <a:spLocks noGrp="1"/>
          </p:cNvSpPr>
          <p:nvPr>
            <p:ph type="title"/>
          </p:nvPr>
        </p:nvSpPr>
        <p:spPr/>
        <p:txBody>
          <a:bodyPr/>
          <a:lstStyle/>
          <a:p>
            <a:r>
              <a:rPr lang="en-US" b="1" dirty="0"/>
              <a:t>Handling a Motion</a:t>
            </a:r>
          </a:p>
        </p:txBody>
      </p:sp>
      <p:sp>
        <p:nvSpPr>
          <p:cNvPr id="5" name="Text Placeholder 4">
            <a:extLst>
              <a:ext uri="{FF2B5EF4-FFF2-40B4-BE49-F238E27FC236}">
                <a16:creationId xmlns:a16="http://schemas.microsoft.com/office/drawing/2014/main" id="{A642E9E9-1432-EAFA-16B0-BFF1B883EE05}"/>
              </a:ext>
            </a:extLst>
          </p:cNvPr>
          <p:cNvSpPr>
            <a:spLocks noGrp="1"/>
          </p:cNvSpPr>
          <p:nvPr>
            <p:ph type="body" idx="1"/>
          </p:nvPr>
        </p:nvSpPr>
        <p:spPr>
          <a:xfrm>
            <a:off x="1822449" y="2883232"/>
            <a:ext cx="17441231" cy="5986254"/>
          </a:xfrm>
        </p:spPr>
        <p:txBody>
          <a:bodyPr/>
          <a:lstStyle/>
          <a:p>
            <a:pPr marL="457200" indent="-457200" algn="l" rtl="0" fontAlgn="base">
              <a:spcAft>
                <a:spcPts val="3000"/>
              </a:spcAft>
              <a:buFont typeface="Arial" panose="020B0604020202020204" pitchFamily="34" charset="0"/>
              <a:buChar char="•"/>
            </a:pPr>
            <a:r>
              <a:rPr lang="en-US" sz="4400" b="0" i="0" u="none" strike="noStrike" dirty="0">
                <a:solidFill>
                  <a:srgbClr val="595959"/>
                </a:solidFill>
                <a:effectLst/>
                <a:latin typeface="Gotham Book"/>
              </a:rPr>
              <a:t>Making the motion</a:t>
            </a:r>
          </a:p>
          <a:p>
            <a:pPr marL="457200" indent="-457200" algn="l" rtl="0" fontAlgn="base">
              <a:spcAft>
                <a:spcPts val="3000"/>
              </a:spcAft>
              <a:buFont typeface="Arial" panose="020B0604020202020204" pitchFamily="34" charset="0"/>
              <a:buChar char="•"/>
            </a:pPr>
            <a:r>
              <a:rPr lang="en-US" sz="4400" dirty="0">
                <a:solidFill>
                  <a:srgbClr val="595959"/>
                </a:solidFill>
                <a:latin typeface="Gotham Book"/>
              </a:rPr>
              <a:t>Seconding the motion</a:t>
            </a:r>
          </a:p>
          <a:p>
            <a:pPr marL="457200" indent="-457200" algn="l" rtl="0" fontAlgn="base">
              <a:spcAft>
                <a:spcPts val="3000"/>
              </a:spcAft>
              <a:buFont typeface="Arial" panose="020B0604020202020204" pitchFamily="34" charset="0"/>
              <a:buChar char="•"/>
            </a:pPr>
            <a:r>
              <a:rPr lang="en-US" sz="4400" b="0" i="0" dirty="0">
                <a:solidFill>
                  <a:srgbClr val="595959"/>
                </a:solidFill>
                <a:effectLst/>
                <a:latin typeface="Gotham Book"/>
              </a:rPr>
              <a:t>Stating the m</a:t>
            </a:r>
            <a:r>
              <a:rPr lang="en-US" sz="4400" dirty="0">
                <a:solidFill>
                  <a:srgbClr val="595959"/>
                </a:solidFill>
                <a:latin typeface="Gotham Book"/>
              </a:rPr>
              <a:t>otion</a:t>
            </a:r>
          </a:p>
          <a:p>
            <a:pPr marL="457200" indent="-457200" algn="l" rtl="0" fontAlgn="base">
              <a:spcAft>
                <a:spcPts val="3000"/>
              </a:spcAft>
              <a:buFont typeface="Arial" panose="020B0604020202020204" pitchFamily="34" charset="0"/>
              <a:buChar char="•"/>
            </a:pPr>
            <a:r>
              <a:rPr lang="en-US" sz="4400" b="0" i="0" dirty="0">
                <a:solidFill>
                  <a:srgbClr val="595959"/>
                </a:solidFill>
                <a:effectLst/>
                <a:latin typeface="Gotham Book"/>
              </a:rPr>
              <a:t>Debating the </a:t>
            </a:r>
            <a:r>
              <a:rPr lang="en-US" sz="4400" dirty="0">
                <a:solidFill>
                  <a:srgbClr val="595959"/>
                </a:solidFill>
                <a:latin typeface="Gotham Book"/>
              </a:rPr>
              <a:t>question</a:t>
            </a:r>
          </a:p>
          <a:p>
            <a:pPr marL="457200" indent="-457200" algn="l" rtl="0" fontAlgn="base">
              <a:spcAft>
                <a:spcPts val="3000"/>
              </a:spcAft>
              <a:buFont typeface="Arial" panose="020B0604020202020204" pitchFamily="34" charset="0"/>
              <a:buChar char="•"/>
            </a:pPr>
            <a:r>
              <a:rPr lang="en-US" sz="4400" b="0" i="0" dirty="0">
                <a:solidFill>
                  <a:srgbClr val="595959"/>
                </a:solidFill>
                <a:effectLst/>
                <a:latin typeface="Gotham Book"/>
              </a:rPr>
              <a:t>Putting the question</a:t>
            </a:r>
          </a:p>
          <a:p>
            <a:pPr marL="457200" indent="-457200" algn="l" rtl="0" fontAlgn="base">
              <a:spcAft>
                <a:spcPts val="3000"/>
              </a:spcAft>
              <a:buFont typeface="Arial" panose="020B0604020202020204" pitchFamily="34" charset="0"/>
              <a:buChar char="•"/>
            </a:pPr>
            <a:r>
              <a:rPr lang="en-US" sz="4400" dirty="0">
                <a:solidFill>
                  <a:srgbClr val="595959"/>
                </a:solidFill>
                <a:latin typeface="Gotham Book"/>
              </a:rPr>
              <a:t>Announcing the results of the vote</a:t>
            </a:r>
            <a:endParaRPr lang="en-US" sz="4400" b="0" i="0" dirty="0">
              <a:solidFill>
                <a:srgbClr val="000000"/>
              </a:solidFill>
              <a:effectLst/>
              <a:latin typeface="Gotham Book"/>
            </a:endParaRPr>
          </a:p>
        </p:txBody>
      </p:sp>
    </p:spTree>
    <p:extLst>
      <p:ext uri="{BB962C8B-B14F-4D97-AF65-F5344CB8AC3E}">
        <p14:creationId xmlns:p14="http://schemas.microsoft.com/office/powerpoint/2010/main" val="294622549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F01000-12DB-EB79-57C2-AF2D010367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395EBE-F485-C65A-F24E-4E1AB6D3AF1B}"/>
              </a:ext>
            </a:extLst>
          </p:cNvPr>
          <p:cNvSpPr>
            <a:spLocks noGrp="1"/>
          </p:cNvSpPr>
          <p:nvPr>
            <p:ph type="ctrTitle"/>
          </p:nvPr>
        </p:nvSpPr>
        <p:spPr>
          <a:xfrm>
            <a:off x="13328650" y="4546679"/>
            <a:ext cx="4800601" cy="2215991"/>
          </a:xfrm>
        </p:spPr>
        <p:txBody>
          <a:bodyPr/>
          <a:lstStyle/>
          <a:p>
            <a:pPr algn="ctr"/>
            <a:r>
              <a:rPr lang="en-US" sz="7200" dirty="0"/>
              <a:t>Meeting Minutes</a:t>
            </a:r>
            <a:endParaRPr lang="en-US" sz="8800" dirty="0"/>
          </a:p>
        </p:txBody>
      </p:sp>
    </p:spTree>
    <p:extLst>
      <p:ext uri="{BB962C8B-B14F-4D97-AF65-F5344CB8AC3E}">
        <p14:creationId xmlns:p14="http://schemas.microsoft.com/office/powerpoint/2010/main" val="411455827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245BB-E8D6-FE81-F258-EFCFCF34BBA0}"/>
              </a:ext>
            </a:extLst>
          </p:cNvPr>
          <p:cNvSpPr txBox="1">
            <a:spLocks/>
          </p:cNvSpPr>
          <p:nvPr/>
        </p:nvSpPr>
        <p:spPr>
          <a:xfrm>
            <a:off x="2127250" y="2479337"/>
            <a:ext cx="13182600" cy="1015663"/>
          </a:xfrm>
          <a:prstGeom prst="rect">
            <a:avLst/>
          </a:prstGeom>
        </p:spPr>
        <p:txBody>
          <a:bodyPr wrap="square" lIns="0" tIns="0" rIns="0" bIns="0" anchor="b" anchorCtr="0">
            <a:spAutoFit/>
          </a:bodyPr>
          <a:lstStyle>
            <a:lvl1pPr eaLnBrk="1" hangingPunct="1">
              <a:defRPr sz="6600" b="0" i="0">
                <a:solidFill>
                  <a:schemeClr val="tx1"/>
                </a:solidFill>
                <a:latin typeface="Hello Mogels"/>
                <a:ea typeface="+mj-ea"/>
                <a:cs typeface="Hello Mogels"/>
              </a:defRPr>
            </a:lvl1pPr>
          </a:lstStyle>
          <a:p>
            <a:endParaRPr lang="en-US" dirty="0"/>
          </a:p>
        </p:txBody>
      </p:sp>
      <p:sp>
        <p:nvSpPr>
          <p:cNvPr id="3" name="Title 2">
            <a:extLst>
              <a:ext uri="{FF2B5EF4-FFF2-40B4-BE49-F238E27FC236}">
                <a16:creationId xmlns:a16="http://schemas.microsoft.com/office/drawing/2014/main" id="{4EF3EC31-A410-DA4F-8511-3E84CDCA2164}"/>
              </a:ext>
            </a:extLst>
          </p:cNvPr>
          <p:cNvSpPr>
            <a:spLocks noGrp="1"/>
          </p:cNvSpPr>
          <p:nvPr>
            <p:ph type="title"/>
          </p:nvPr>
        </p:nvSpPr>
        <p:spPr/>
        <p:txBody>
          <a:bodyPr/>
          <a:lstStyle/>
          <a:p>
            <a:r>
              <a:rPr lang="en-US" dirty="0"/>
              <a:t>Reviewing Meeting Minutes</a:t>
            </a:r>
          </a:p>
        </p:txBody>
      </p:sp>
      <p:sp>
        <p:nvSpPr>
          <p:cNvPr id="6" name="Text Placeholder 5">
            <a:extLst>
              <a:ext uri="{FF2B5EF4-FFF2-40B4-BE49-F238E27FC236}">
                <a16:creationId xmlns:a16="http://schemas.microsoft.com/office/drawing/2014/main" id="{409D66B4-0126-C9EA-3FF0-97B100C4A83B}"/>
              </a:ext>
            </a:extLst>
          </p:cNvPr>
          <p:cNvSpPr>
            <a:spLocks noGrp="1"/>
          </p:cNvSpPr>
          <p:nvPr>
            <p:ph type="body" idx="1"/>
          </p:nvPr>
        </p:nvSpPr>
        <p:spPr>
          <a:xfrm>
            <a:off x="1201922" y="3063875"/>
            <a:ext cx="17765527" cy="7201972"/>
          </a:xfrm>
        </p:spPr>
        <p:txBody>
          <a:bodyPr/>
          <a:lstStyle/>
          <a:p>
            <a:pPr algn="l"/>
            <a:r>
              <a:rPr lang="en-US" sz="3600" dirty="0">
                <a:latin typeface="Gotham Book"/>
              </a:rPr>
              <a:t>January 20, 2025</a:t>
            </a:r>
            <a:endParaRPr lang="en-US" sz="3600" dirty="0">
              <a:solidFill>
                <a:srgbClr val="000000"/>
              </a:solidFill>
              <a:latin typeface="Gotham Book"/>
            </a:endParaRPr>
          </a:p>
          <a:p>
            <a:pPr algn="l"/>
            <a:endParaRPr lang="en-US" sz="3600" dirty="0">
              <a:latin typeface="Gotham Book"/>
            </a:endParaRPr>
          </a:p>
          <a:p>
            <a:pPr marL="342900" indent="-342900" algn="l">
              <a:buFont typeface="Arial"/>
              <a:buChar char="•"/>
            </a:pPr>
            <a:r>
              <a:rPr lang="en-US" sz="3600" dirty="0">
                <a:latin typeface="Gotham Book"/>
              </a:rPr>
              <a:t>Chapter President called the meeting to order.</a:t>
            </a:r>
          </a:p>
          <a:p>
            <a:pPr marL="342900" indent="-342900" algn="l">
              <a:buFont typeface="Arial"/>
              <a:buChar char="•"/>
            </a:pPr>
            <a:r>
              <a:rPr lang="en-US" sz="3600" dirty="0">
                <a:latin typeface="Gotham Book"/>
              </a:rPr>
              <a:t>Reports of officers and committees were given:</a:t>
            </a:r>
          </a:p>
          <a:p>
            <a:pPr marL="342900" indent="-342900" algn="l">
              <a:buFont typeface="Arial"/>
              <a:buChar char="•"/>
            </a:pPr>
            <a:r>
              <a:rPr lang="en-US" sz="3600" dirty="0">
                <a:latin typeface="Gotham Book"/>
              </a:rPr>
              <a:t>VPO, VPME and DSE had no reports.</a:t>
            </a:r>
          </a:p>
          <a:p>
            <a:pPr marL="342900" indent="-342900" algn="l">
              <a:buFont typeface="Arial"/>
              <a:buChar char="•"/>
            </a:pPr>
            <a:r>
              <a:rPr lang="en-US" sz="3600" dirty="0">
                <a:latin typeface="Gotham Book"/>
              </a:rPr>
              <a:t>VPR reminded everyone of the upcoming recruitment workshop.</a:t>
            </a:r>
          </a:p>
          <a:p>
            <a:pPr marL="342900" indent="-342900" algn="l">
              <a:buFont typeface="Arial"/>
              <a:buChar char="•"/>
            </a:pPr>
            <a:r>
              <a:rPr lang="en-US" sz="3600" dirty="0">
                <a:latin typeface="Gotham Book"/>
              </a:rPr>
              <a:t>VPFH gave the financial report. Provided a reminder to pay dues.</a:t>
            </a:r>
          </a:p>
          <a:p>
            <a:pPr marL="342900" indent="-342900" algn="l">
              <a:buFont typeface="Arial"/>
              <a:buChar char="•"/>
            </a:pPr>
            <a:r>
              <a:rPr lang="en-US" sz="3600" dirty="0">
                <a:latin typeface="Gotham Book"/>
              </a:rPr>
              <a:t>Panhellenic Delegate reminder chapter about recruitment counselor applications for upcoming recruitment.</a:t>
            </a:r>
          </a:p>
          <a:p>
            <a:pPr marL="342900" indent="-342900" algn="l">
              <a:buFont typeface="Arial"/>
              <a:buChar char="•"/>
            </a:pPr>
            <a:r>
              <a:rPr lang="en-US" sz="3600" dirty="0">
                <a:latin typeface="Gotham Book"/>
              </a:rPr>
              <a:t>There was no unfinished business.</a:t>
            </a:r>
          </a:p>
          <a:p>
            <a:pPr marL="342900" indent="-342900" algn="l">
              <a:buFont typeface="Arial"/>
              <a:buChar char="•"/>
            </a:pPr>
            <a:r>
              <a:rPr lang="en-US" sz="3600" dirty="0">
                <a:latin typeface="Gotham Book"/>
              </a:rPr>
              <a:t>New Business: A 2022 initiated member moved that the chapter send a donation of $2000 to the Foundation. The motion passed.</a:t>
            </a:r>
          </a:p>
          <a:p>
            <a:pPr marL="342900" indent="-342900" algn="l">
              <a:buFont typeface="Arial"/>
              <a:buChar char="•"/>
            </a:pPr>
            <a:r>
              <a:rPr lang="en-US" sz="3600" dirty="0">
                <a:latin typeface="Gotham Book"/>
              </a:rPr>
              <a:t>Chapter President adjourned the meeting.</a:t>
            </a:r>
          </a:p>
        </p:txBody>
      </p:sp>
    </p:spTree>
    <p:extLst>
      <p:ext uri="{BB962C8B-B14F-4D97-AF65-F5344CB8AC3E}">
        <p14:creationId xmlns:p14="http://schemas.microsoft.com/office/powerpoint/2010/main" val="345703156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A51EA-9BB9-E92F-89E1-A3037D8526D8}"/>
              </a:ext>
            </a:extLst>
          </p:cNvPr>
          <p:cNvSpPr>
            <a:spLocks noGrp="1"/>
          </p:cNvSpPr>
          <p:nvPr>
            <p:ph type="ctrTitle"/>
          </p:nvPr>
        </p:nvSpPr>
        <p:spPr/>
        <p:txBody>
          <a:bodyPr/>
          <a:lstStyle/>
          <a:p>
            <a:r>
              <a:rPr lang="en-US" dirty="0"/>
              <a:t>Reviewing Meeting Minutes</a:t>
            </a:r>
          </a:p>
        </p:txBody>
      </p:sp>
      <p:sp>
        <p:nvSpPr>
          <p:cNvPr id="3" name="Subtitle 2">
            <a:extLst>
              <a:ext uri="{FF2B5EF4-FFF2-40B4-BE49-F238E27FC236}">
                <a16:creationId xmlns:a16="http://schemas.microsoft.com/office/drawing/2014/main" id="{F24AE28D-20FD-2B7C-98BB-491C7CF2C468}"/>
              </a:ext>
            </a:extLst>
          </p:cNvPr>
          <p:cNvSpPr>
            <a:spLocks noGrp="1"/>
          </p:cNvSpPr>
          <p:nvPr>
            <p:ph type="subTitle" idx="4"/>
          </p:nvPr>
        </p:nvSpPr>
        <p:spPr>
          <a:xfrm>
            <a:off x="11607788" y="6071761"/>
            <a:ext cx="7512061" cy="1231106"/>
          </a:xfrm>
        </p:spPr>
        <p:txBody>
          <a:bodyPr wrap="square" lIns="0" tIns="0" rIns="0" bIns="0" anchor="t">
            <a:spAutoFit/>
          </a:bodyPr>
          <a:lstStyle/>
          <a:p>
            <a:r>
              <a:rPr lang="en-US" sz="4000" dirty="0">
                <a:latin typeface="Montserrat"/>
              </a:rPr>
              <a:t>Turn to Page 62 of your workbook</a:t>
            </a:r>
          </a:p>
        </p:txBody>
      </p:sp>
    </p:spTree>
    <p:extLst>
      <p:ext uri="{BB962C8B-B14F-4D97-AF65-F5344CB8AC3E}">
        <p14:creationId xmlns:p14="http://schemas.microsoft.com/office/powerpoint/2010/main" val="335667390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44648E9-C121-AB21-78C0-7102B9350A27}"/>
              </a:ext>
            </a:extLst>
          </p:cNvPr>
          <p:cNvSpPr>
            <a:spLocks noGrp="1"/>
          </p:cNvSpPr>
          <p:nvPr>
            <p:ph type="title"/>
          </p:nvPr>
        </p:nvSpPr>
        <p:spPr>
          <a:xfrm>
            <a:off x="1201922" y="1235075"/>
            <a:ext cx="17765527" cy="1015663"/>
          </a:xfrm>
        </p:spPr>
        <p:txBody>
          <a:bodyPr/>
          <a:lstStyle/>
          <a:p>
            <a:r>
              <a:rPr lang="en-US" dirty="0"/>
              <a:t>Meeting Minutes</a:t>
            </a:r>
          </a:p>
        </p:txBody>
      </p:sp>
      <p:sp>
        <p:nvSpPr>
          <p:cNvPr id="3" name="Text Placeholder 4">
            <a:extLst>
              <a:ext uri="{FF2B5EF4-FFF2-40B4-BE49-F238E27FC236}">
                <a16:creationId xmlns:a16="http://schemas.microsoft.com/office/drawing/2014/main" id="{07A10EB9-336B-5A8F-2F3C-19F9B05EB105}"/>
              </a:ext>
            </a:extLst>
          </p:cNvPr>
          <p:cNvSpPr>
            <a:spLocks noGrp="1"/>
          </p:cNvSpPr>
          <p:nvPr>
            <p:ph type="body" idx="1"/>
          </p:nvPr>
        </p:nvSpPr>
        <p:spPr>
          <a:xfrm>
            <a:off x="1169978" y="2250738"/>
            <a:ext cx="17765527" cy="7140416"/>
          </a:xfrm>
        </p:spPr>
        <p:txBody>
          <a:bodyPr/>
          <a:lstStyle/>
          <a:p>
            <a:pPr marL="285750" indent="-285750" algn="l" rtl="0" fontAlgn="base">
              <a:spcAft>
                <a:spcPts val="2400"/>
              </a:spcAft>
              <a:buFont typeface="Arial" panose="020B0604020202020204" pitchFamily="34" charset="0"/>
              <a:buChar char="•"/>
            </a:pPr>
            <a:r>
              <a:rPr lang="en-US" b="0" i="0" u="none" strike="noStrike" dirty="0">
                <a:effectLst/>
                <a:latin typeface="Gotham Book"/>
              </a:rPr>
              <a:t>Take full and accurate notes during meetings.</a:t>
            </a:r>
            <a:r>
              <a:rPr lang="en-US" b="0" i="0" dirty="0">
                <a:effectLst/>
                <a:latin typeface="Gotham Book"/>
              </a:rPr>
              <a:t>​</a:t>
            </a:r>
          </a:p>
          <a:p>
            <a:pPr marL="285750" indent="-285750" algn="l" rtl="0" fontAlgn="base">
              <a:spcAft>
                <a:spcPts val="2400"/>
              </a:spcAft>
              <a:buFont typeface="Arial" panose="020B0604020202020204" pitchFamily="34" charset="0"/>
              <a:buChar char="•"/>
            </a:pPr>
            <a:r>
              <a:rPr lang="en-US" b="0" i="0" u="none" strike="noStrike" dirty="0">
                <a:effectLst/>
                <a:latin typeface="Gotham Book"/>
              </a:rPr>
              <a:t>Type minutes and place a hard copy in the appropriate meeting minutes binder.</a:t>
            </a:r>
            <a:r>
              <a:rPr lang="en-US" b="0" i="0" dirty="0">
                <a:effectLst/>
                <a:latin typeface="Gotham Book"/>
              </a:rPr>
              <a:t>​</a:t>
            </a:r>
          </a:p>
          <a:p>
            <a:pPr marL="285750" indent="-285750" algn="l" rtl="0" fontAlgn="base">
              <a:spcAft>
                <a:spcPts val="2400"/>
              </a:spcAft>
              <a:buFont typeface="Arial" panose="020B0604020202020204" pitchFamily="34" charset="0"/>
              <a:buChar char="•"/>
            </a:pPr>
            <a:r>
              <a:rPr lang="en-US" b="0" i="0" u="none" strike="noStrike" dirty="0">
                <a:effectLst/>
                <a:latin typeface="Gotham Book"/>
              </a:rPr>
              <a:t>Minutes for different types of meetings should be stored separately.</a:t>
            </a:r>
            <a:r>
              <a:rPr lang="en-US" b="0" i="0" dirty="0">
                <a:effectLst/>
                <a:latin typeface="Gotham Book"/>
              </a:rPr>
              <a:t>​</a:t>
            </a:r>
          </a:p>
          <a:p>
            <a:pPr marL="285750" indent="-285750" algn="l" rtl="0" fontAlgn="base">
              <a:spcAft>
                <a:spcPts val="2400"/>
              </a:spcAft>
              <a:buFont typeface="Arial" panose="020B0604020202020204" pitchFamily="34" charset="0"/>
              <a:buChar char="•"/>
            </a:pPr>
            <a:r>
              <a:rPr lang="en-US" b="0" i="0" u="none" strike="noStrike" dirty="0">
                <a:effectLst/>
                <a:latin typeface="Gotham Book"/>
              </a:rPr>
              <a:t>Write minutes in the third person, using full names. </a:t>
            </a:r>
            <a:r>
              <a:rPr lang="en-US" b="0" i="0" dirty="0">
                <a:effectLst/>
                <a:latin typeface="Gotham Book"/>
              </a:rPr>
              <a:t>​</a:t>
            </a:r>
          </a:p>
          <a:p>
            <a:pPr marL="285750" indent="-285750" algn="l" rtl="0" fontAlgn="base">
              <a:spcAft>
                <a:spcPts val="2400"/>
              </a:spcAft>
              <a:buFont typeface="Arial" panose="020B0604020202020204" pitchFamily="34" charset="0"/>
              <a:buChar char="•"/>
            </a:pPr>
            <a:r>
              <a:rPr lang="en-US" b="0" i="0" u="none" strike="noStrike" dirty="0">
                <a:effectLst/>
                <a:latin typeface="Gotham Book"/>
              </a:rPr>
              <a:t>Include the names of persons making motions but not seconding.</a:t>
            </a:r>
            <a:r>
              <a:rPr lang="en-US" b="0" i="0" dirty="0">
                <a:effectLst/>
                <a:latin typeface="Gotham Book"/>
              </a:rPr>
              <a:t>​</a:t>
            </a:r>
          </a:p>
          <a:p>
            <a:pPr marL="285750" indent="-285750" algn="l" rtl="0" fontAlgn="base">
              <a:spcAft>
                <a:spcPts val="2400"/>
              </a:spcAft>
              <a:buFont typeface="Arial" panose="020B0604020202020204" pitchFamily="34" charset="0"/>
              <a:buChar char="•"/>
            </a:pPr>
            <a:r>
              <a:rPr lang="en-US" b="0" i="0" u="none" strike="noStrike" dirty="0">
                <a:effectLst/>
                <a:latin typeface="Gotham Book"/>
              </a:rPr>
              <a:t>Enter corrections into the left-hand margin, if applicable.</a:t>
            </a:r>
            <a:r>
              <a:rPr lang="en-US" b="0" i="0" dirty="0">
                <a:effectLst/>
                <a:latin typeface="Gotham Book"/>
              </a:rPr>
              <a:t>​</a:t>
            </a:r>
          </a:p>
          <a:p>
            <a:pPr marL="285750" indent="-285750" algn="l" rtl="0" fontAlgn="base">
              <a:spcAft>
                <a:spcPts val="2400"/>
              </a:spcAft>
              <a:buFont typeface="Arial" panose="020B0604020202020204" pitchFamily="34" charset="0"/>
              <a:buChar char="•"/>
            </a:pPr>
            <a:r>
              <a:rPr lang="en-US" b="0" i="0" u="none" strike="noStrike" dirty="0">
                <a:effectLst/>
                <a:latin typeface="Gotham Book"/>
              </a:rPr>
              <a:t>Minutes should not reflect the VPO’s opinion.</a:t>
            </a:r>
            <a:r>
              <a:rPr lang="en-US" b="0" i="0" dirty="0">
                <a:effectLst/>
                <a:latin typeface="Gotham Book"/>
              </a:rPr>
              <a:t>​</a:t>
            </a:r>
          </a:p>
          <a:p>
            <a:pPr marL="285750" indent="-285750" algn="l" rtl="0" fontAlgn="base">
              <a:spcAft>
                <a:spcPts val="2400"/>
              </a:spcAft>
              <a:buFont typeface="Arial" panose="020B0604020202020204" pitchFamily="34" charset="0"/>
              <a:buChar char="•"/>
            </a:pPr>
            <a:r>
              <a:rPr lang="en-US" b="0" i="0" u="none" strike="noStrike" dirty="0">
                <a:effectLst/>
                <a:latin typeface="Gotham Book"/>
              </a:rPr>
              <a:t>Minutes should be kept concise and brief—keep to the facts.</a:t>
            </a:r>
            <a:endParaRPr lang="en-US" b="0" i="0" dirty="0">
              <a:effectLst/>
              <a:latin typeface="Gotham Book"/>
            </a:endParaRPr>
          </a:p>
        </p:txBody>
      </p:sp>
    </p:spTree>
    <p:extLst>
      <p:ext uri="{BB962C8B-B14F-4D97-AF65-F5344CB8AC3E}">
        <p14:creationId xmlns:p14="http://schemas.microsoft.com/office/powerpoint/2010/main" val="349183112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group of women posing for a photo&#10;&#10;Description automatically generated">
            <a:extLst>
              <a:ext uri="{FF2B5EF4-FFF2-40B4-BE49-F238E27FC236}">
                <a16:creationId xmlns:a16="http://schemas.microsoft.com/office/drawing/2014/main" id="{85C1983D-40A3-2E92-C1C3-EA449DD27B9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8281" r="8281"/>
          <a:stretch/>
        </p:blipFill>
        <p:spPr/>
      </p:pic>
      <p:sp>
        <p:nvSpPr>
          <p:cNvPr id="8" name="Title 7">
            <a:extLst>
              <a:ext uri="{FF2B5EF4-FFF2-40B4-BE49-F238E27FC236}">
                <a16:creationId xmlns:a16="http://schemas.microsoft.com/office/drawing/2014/main" id="{8D5F0ABC-772C-0597-68FA-82318C485BE9}"/>
              </a:ext>
            </a:extLst>
          </p:cNvPr>
          <p:cNvSpPr>
            <a:spLocks noGrp="1"/>
          </p:cNvSpPr>
          <p:nvPr>
            <p:ph type="title"/>
          </p:nvPr>
        </p:nvSpPr>
        <p:spPr>
          <a:xfrm>
            <a:off x="1289050" y="1582782"/>
            <a:ext cx="10515600" cy="1015663"/>
          </a:xfrm>
        </p:spPr>
        <p:txBody>
          <a:bodyPr/>
          <a:lstStyle/>
          <a:p>
            <a:r>
              <a:rPr lang="en-US" dirty="0"/>
              <a:t>Meeting Minutes</a:t>
            </a:r>
          </a:p>
        </p:txBody>
      </p:sp>
      <p:sp>
        <p:nvSpPr>
          <p:cNvPr id="3" name="Text Placeholder 4">
            <a:extLst>
              <a:ext uri="{FF2B5EF4-FFF2-40B4-BE49-F238E27FC236}">
                <a16:creationId xmlns:a16="http://schemas.microsoft.com/office/drawing/2014/main" id="{07A10EB9-336B-5A8F-2F3C-19F9B05EB105}"/>
              </a:ext>
            </a:extLst>
          </p:cNvPr>
          <p:cNvSpPr>
            <a:spLocks noGrp="1"/>
          </p:cNvSpPr>
          <p:nvPr>
            <p:ph type="body" idx="1"/>
          </p:nvPr>
        </p:nvSpPr>
        <p:spPr/>
        <p:txBody>
          <a:bodyPr/>
          <a:lstStyle/>
          <a:p>
            <a:pPr marL="285750" indent="-285750" algn="l" rtl="0" fontAlgn="base">
              <a:spcAft>
                <a:spcPts val="2400"/>
              </a:spcAft>
              <a:buFont typeface="Arial" panose="020B0604020202020204" pitchFamily="34" charset="0"/>
              <a:buChar char="•"/>
            </a:pPr>
            <a:r>
              <a:rPr lang="en-US" b="0" i="0" u="none" strike="noStrike" dirty="0">
                <a:effectLst/>
                <a:latin typeface="Gotham Book"/>
              </a:rPr>
              <a:t>Minutes should not be posted in public.</a:t>
            </a:r>
            <a:r>
              <a:rPr lang="en-US" b="0" i="0" dirty="0">
                <a:effectLst/>
                <a:latin typeface="Gotham Book"/>
              </a:rPr>
              <a:t>​</a:t>
            </a:r>
          </a:p>
          <a:p>
            <a:pPr marL="285750" indent="-285750" algn="l" rtl="0" fontAlgn="base">
              <a:spcAft>
                <a:spcPts val="2400"/>
              </a:spcAft>
              <a:buFont typeface="Arial" panose="020B0604020202020204" pitchFamily="34" charset="0"/>
              <a:buChar char="•"/>
            </a:pPr>
            <a:r>
              <a:rPr lang="en-US" b="0" i="0" u="none" strike="noStrike" dirty="0">
                <a:effectLst/>
                <a:latin typeface="Gotham Book"/>
              </a:rPr>
              <a:t>Minutes should be placed in a private area of the chapter facility or the VPO’s room to sign. </a:t>
            </a:r>
            <a:r>
              <a:rPr lang="en-US" b="0" i="0" dirty="0">
                <a:effectLst/>
                <a:latin typeface="Gotham Book"/>
              </a:rPr>
              <a:t>​</a:t>
            </a:r>
          </a:p>
          <a:p>
            <a:pPr marL="285750" indent="-285750" algn="l" rtl="0" fontAlgn="base">
              <a:spcAft>
                <a:spcPts val="2400"/>
              </a:spcAft>
              <a:buFont typeface="Arial" panose="020B0604020202020204" pitchFamily="34" charset="0"/>
              <a:buChar char="•"/>
            </a:pPr>
            <a:r>
              <a:rPr lang="en-US" b="0" i="0" u="none" strike="noStrike" dirty="0">
                <a:effectLst/>
                <a:latin typeface="Gotham Book"/>
              </a:rPr>
              <a:t>For chapters without a facility, you may need to bring the meeting minutes binder to chapter meetings each week or hold office hours on campus to allow members to review the minutes.</a:t>
            </a:r>
            <a:r>
              <a:rPr lang="en-US" b="0" i="0" dirty="0">
                <a:effectLst/>
                <a:latin typeface="Gotham Book"/>
              </a:rPr>
              <a:t>​</a:t>
            </a:r>
          </a:p>
          <a:p>
            <a:pPr marL="285750" indent="-285750" algn="l" rtl="0" fontAlgn="base">
              <a:spcAft>
                <a:spcPts val="2400"/>
              </a:spcAft>
              <a:buFont typeface="Arial" panose="020B0604020202020204" pitchFamily="34" charset="0"/>
              <a:buChar char="•"/>
            </a:pPr>
            <a:r>
              <a:rPr lang="en-US" b="0" i="0" u="none" strike="noStrike" dirty="0">
                <a:effectLst/>
                <a:latin typeface="Gotham Book"/>
              </a:rPr>
              <a:t>Completed minutes should never be emailed in their entirety to chapter members.</a:t>
            </a:r>
            <a:endParaRPr lang="en-US" b="0" i="0" dirty="0">
              <a:effectLst/>
              <a:latin typeface="Gotham Book"/>
            </a:endParaRPr>
          </a:p>
        </p:txBody>
      </p:sp>
    </p:spTree>
    <p:extLst>
      <p:ext uri="{BB962C8B-B14F-4D97-AF65-F5344CB8AC3E}">
        <p14:creationId xmlns:p14="http://schemas.microsoft.com/office/powerpoint/2010/main" val="405220285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A7072-B65F-2393-B09A-4C9074B37174}"/>
              </a:ext>
            </a:extLst>
          </p:cNvPr>
          <p:cNvSpPr>
            <a:spLocks noGrp="1"/>
          </p:cNvSpPr>
          <p:nvPr>
            <p:ph type="ctrTitle"/>
          </p:nvPr>
        </p:nvSpPr>
        <p:spPr>
          <a:xfrm>
            <a:off x="2051050" y="6569075"/>
            <a:ext cx="16001999" cy="1107996"/>
          </a:xfrm>
        </p:spPr>
        <p:txBody>
          <a:bodyPr/>
          <a:lstStyle/>
          <a:p>
            <a:r>
              <a:rPr lang="en-US" sz="7200" dirty="0"/>
              <a:t>Supporting the Director Leadership</a:t>
            </a:r>
          </a:p>
        </p:txBody>
      </p:sp>
    </p:spTree>
    <p:extLst>
      <p:ext uri="{BB962C8B-B14F-4D97-AF65-F5344CB8AC3E}">
        <p14:creationId xmlns:p14="http://schemas.microsoft.com/office/powerpoint/2010/main" val="996567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0474A496-3EB1-7B10-84A9-13FE0346D57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2360" r="12360"/>
          <a:stretch/>
        </p:blipFill>
        <p:spPr/>
      </p:pic>
      <p:sp>
        <p:nvSpPr>
          <p:cNvPr id="5" name="Title 4">
            <a:extLst>
              <a:ext uri="{FF2B5EF4-FFF2-40B4-BE49-F238E27FC236}">
                <a16:creationId xmlns:a16="http://schemas.microsoft.com/office/drawing/2014/main" id="{8B80B4AE-B4EB-E21A-9DA1-1785F70F15D7}"/>
              </a:ext>
            </a:extLst>
          </p:cNvPr>
          <p:cNvSpPr>
            <a:spLocks noGrp="1"/>
          </p:cNvSpPr>
          <p:nvPr>
            <p:ph type="title"/>
          </p:nvPr>
        </p:nvSpPr>
        <p:spPr/>
        <p:txBody>
          <a:bodyPr/>
          <a:lstStyle/>
          <a:p>
            <a:r>
              <a:rPr lang="en-US" dirty="0"/>
              <a:t>Duties</a:t>
            </a:r>
          </a:p>
        </p:txBody>
      </p:sp>
      <p:sp>
        <p:nvSpPr>
          <p:cNvPr id="6" name="Text Placeholder 5">
            <a:extLst>
              <a:ext uri="{FF2B5EF4-FFF2-40B4-BE49-F238E27FC236}">
                <a16:creationId xmlns:a16="http://schemas.microsoft.com/office/drawing/2014/main" id="{10A7ADEF-C786-B5DE-B62F-6D7E5788E17B}"/>
              </a:ext>
            </a:extLst>
          </p:cNvPr>
          <p:cNvSpPr>
            <a:spLocks noGrp="1"/>
          </p:cNvSpPr>
          <p:nvPr>
            <p:ph type="body" idx="1"/>
          </p:nvPr>
        </p:nvSpPr>
        <p:spPr>
          <a:xfrm>
            <a:off x="1289050" y="2883232"/>
            <a:ext cx="10515600" cy="7571303"/>
          </a:xfrm>
        </p:spPr>
        <p:txBody>
          <a:bodyPr wrap="square" lIns="0" tIns="0" rIns="0" bIns="0" anchor="t">
            <a:spAutoFit/>
          </a:bodyPr>
          <a:lstStyle/>
          <a:p>
            <a:pPr marL="457200" indent="-457200">
              <a:spcAft>
                <a:spcPts val="2400"/>
              </a:spcAft>
              <a:buFont typeface="Arial" panose="020B0604020202020204" pitchFamily="34" charset="0"/>
              <a:buChar char="•"/>
            </a:pPr>
            <a:r>
              <a:rPr lang="en-US" sz="4400" dirty="0">
                <a:latin typeface="Gotham Book"/>
              </a:rPr>
              <a:t>Presiding at Chapter meetings, Executive Council meetings or Chapter Leadership Team meetings</a:t>
            </a:r>
          </a:p>
          <a:p>
            <a:pPr marL="457200" indent="-457200">
              <a:spcAft>
                <a:spcPts val="2400"/>
              </a:spcAft>
              <a:buFont typeface="Arial" panose="020B0604020202020204" pitchFamily="34" charset="0"/>
              <a:buChar char="•"/>
            </a:pPr>
            <a:r>
              <a:rPr lang="en-US" sz="4400" dirty="0">
                <a:latin typeface="Gotham Book"/>
              </a:rPr>
              <a:t>Presiding over ceremonies (Pledging, Initiation, etc.)​</a:t>
            </a:r>
          </a:p>
          <a:p>
            <a:pPr marL="457200" indent="-457200">
              <a:spcAft>
                <a:spcPts val="2400"/>
              </a:spcAft>
              <a:buFont typeface="Arial" panose="020B0604020202020204" pitchFamily="34" charset="0"/>
              <a:buChar char="•"/>
            </a:pPr>
            <a:r>
              <a:rPr lang="en-US" sz="4400" dirty="0">
                <a:latin typeface="Gotham Book"/>
              </a:rPr>
              <a:t>Executing Emergency Procedures and contacting the Pi Beta Phi Emergency Hotline in the event of a chapter or member emergency</a:t>
            </a:r>
          </a:p>
          <a:p>
            <a:endParaRPr lang="en-US" dirty="0"/>
          </a:p>
        </p:txBody>
      </p:sp>
    </p:spTree>
    <p:extLst>
      <p:ext uri="{BB962C8B-B14F-4D97-AF65-F5344CB8AC3E}">
        <p14:creationId xmlns:p14="http://schemas.microsoft.com/office/powerpoint/2010/main" val="132620132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73E28E-873E-BD5D-1B3B-5892B506097D}"/>
              </a:ext>
            </a:extLst>
          </p:cNvPr>
          <p:cNvPicPr>
            <a:picLocks noChangeAspect="1"/>
          </p:cNvPicPr>
          <p:nvPr/>
        </p:nvPicPr>
        <p:blipFill>
          <a:blip r:embed="rId3"/>
          <a:stretch>
            <a:fillRect/>
          </a:stretch>
        </p:blipFill>
        <p:spPr>
          <a:xfrm>
            <a:off x="5656818" y="320675"/>
            <a:ext cx="8790463" cy="10807177"/>
          </a:xfrm>
          <a:prstGeom prst="rect">
            <a:avLst/>
          </a:prstGeom>
        </p:spPr>
      </p:pic>
    </p:spTree>
    <p:extLst>
      <p:ext uri="{BB962C8B-B14F-4D97-AF65-F5344CB8AC3E}">
        <p14:creationId xmlns:p14="http://schemas.microsoft.com/office/powerpoint/2010/main" val="1954354302"/>
      </p:ext>
    </p:extLst>
  </p:cSld>
  <p:clrMapOvr>
    <a:masterClrMapping/>
  </p:clrMapOvr>
  <p:extLst>
    <p:ext uri="{6950BFC3-D8DA-4A85-94F7-54DA5524770B}">
      <p188:commentRel xmlns:p188="http://schemas.microsoft.com/office/powerpoint/2018/8/main" r:id="rId2"/>
    </p:ext>
  </p:extLs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96B978-A79B-D535-8D4C-C1AEA232A6A3}"/>
              </a:ext>
            </a:extLst>
          </p:cNvPr>
          <p:cNvSpPr>
            <a:spLocks noGrp="1"/>
          </p:cNvSpPr>
          <p:nvPr>
            <p:ph type="ctrTitle"/>
          </p:nvPr>
        </p:nvSpPr>
        <p:spPr>
          <a:xfrm>
            <a:off x="2965450" y="3831206"/>
            <a:ext cx="15163800" cy="3323987"/>
          </a:xfrm>
        </p:spPr>
        <p:txBody>
          <a:bodyPr/>
          <a:lstStyle/>
          <a:p>
            <a:r>
              <a:rPr lang="en-US" sz="7200" dirty="0"/>
              <a:t>What could you discuss with the Director Leadership during your weekly meetings?</a:t>
            </a:r>
          </a:p>
        </p:txBody>
      </p:sp>
    </p:spTree>
    <p:extLst>
      <p:ext uri="{BB962C8B-B14F-4D97-AF65-F5344CB8AC3E}">
        <p14:creationId xmlns:p14="http://schemas.microsoft.com/office/powerpoint/2010/main" val="218423339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213CAA-7DCD-A085-9DFD-59BF5320E9B2}"/>
              </a:ext>
            </a:extLst>
          </p:cNvPr>
          <p:cNvSpPr>
            <a:spLocks noGrp="1"/>
          </p:cNvSpPr>
          <p:nvPr>
            <p:ph type="title"/>
          </p:nvPr>
        </p:nvSpPr>
        <p:spPr/>
        <p:txBody>
          <a:bodyPr/>
          <a:lstStyle/>
          <a:p>
            <a:r>
              <a:rPr lang="en-US" dirty="0"/>
              <a:t>Officer Training</a:t>
            </a:r>
          </a:p>
        </p:txBody>
      </p:sp>
      <p:graphicFrame>
        <p:nvGraphicFramePr>
          <p:cNvPr id="2" name="Table 2">
            <a:extLst>
              <a:ext uri="{FF2B5EF4-FFF2-40B4-BE49-F238E27FC236}">
                <a16:creationId xmlns:a16="http://schemas.microsoft.com/office/drawing/2014/main" id="{BDAF2521-1DAC-F365-26C2-5FFD9FABFB52}"/>
              </a:ext>
            </a:extLst>
          </p:cNvPr>
          <p:cNvGraphicFramePr>
            <a:graphicFrameLocks noGrp="1"/>
          </p:cNvGraphicFramePr>
          <p:nvPr>
            <p:extLst>
              <p:ext uri="{D42A27DB-BD31-4B8C-83A1-F6EECF244321}">
                <p14:modId xmlns:p14="http://schemas.microsoft.com/office/powerpoint/2010/main" val="1466402216"/>
              </p:ext>
            </p:extLst>
          </p:nvPr>
        </p:nvGraphicFramePr>
        <p:xfrm>
          <a:off x="2203450" y="3216275"/>
          <a:ext cx="15054963" cy="5486400"/>
        </p:xfrm>
        <a:graphic>
          <a:graphicData uri="http://schemas.openxmlformats.org/drawingml/2006/table">
            <a:tbl>
              <a:tblPr firstRow="1" bandRow="1">
                <a:tableStyleId>{073A0DAA-6AF3-43AB-8588-CEC1D06C72B9}</a:tableStyleId>
              </a:tblPr>
              <a:tblGrid>
                <a:gridCol w="4953000">
                  <a:extLst>
                    <a:ext uri="{9D8B030D-6E8A-4147-A177-3AD203B41FA5}">
                      <a16:colId xmlns:a16="http://schemas.microsoft.com/office/drawing/2014/main" val="3106588222"/>
                    </a:ext>
                  </a:extLst>
                </a:gridCol>
                <a:gridCol w="4566003">
                  <a:extLst>
                    <a:ext uri="{9D8B030D-6E8A-4147-A177-3AD203B41FA5}">
                      <a16:colId xmlns:a16="http://schemas.microsoft.com/office/drawing/2014/main" val="3087954327"/>
                    </a:ext>
                  </a:extLst>
                </a:gridCol>
                <a:gridCol w="5535960">
                  <a:extLst>
                    <a:ext uri="{9D8B030D-6E8A-4147-A177-3AD203B41FA5}">
                      <a16:colId xmlns:a16="http://schemas.microsoft.com/office/drawing/2014/main" val="1255582093"/>
                    </a:ext>
                  </a:extLst>
                </a:gridCol>
              </a:tblGrid>
              <a:tr h="609600">
                <a:tc>
                  <a:txBody>
                    <a:bodyPr/>
                    <a:lstStyle/>
                    <a:p>
                      <a:pPr>
                        <a:lnSpc>
                          <a:spcPct val="100000"/>
                        </a:lnSpc>
                      </a:pPr>
                      <a:r>
                        <a:rPr lang="en-US" sz="3600" dirty="0">
                          <a:latin typeface="Hello Mogels" panose="020B0604020202020204" charset="0"/>
                        </a:rPr>
                        <a:t>Fraternity Overview Course</a:t>
                      </a:r>
                      <a:endParaRPr lang="en-US" sz="3200" dirty="0">
                        <a:latin typeface="Hello Mogels" panose="020B0604020202020204" charset="0"/>
                      </a:endParaRPr>
                    </a:p>
                  </a:txBody>
                  <a:tcPr>
                    <a:solidFill>
                      <a:schemeClr val="tx2"/>
                    </a:solidFill>
                  </a:tcPr>
                </a:tc>
                <a:tc>
                  <a:txBody>
                    <a:bodyPr/>
                    <a:lstStyle/>
                    <a:p>
                      <a:pPr>
                        <a:lnSpc>
                          <a:spcPct val="100000"/>
                        </a:lnSpc>
                      </a:pPr>
                      <a:r>
                        <a:rPr lang="en-US" sz="3600" dirty="0">
                          <a:latin typeface="Hello Mogels" panose="020B0604020202020204" charset="0"/>
                        </a:rPr>
                        <a:t>Effective Leadership Strategies</a:t>
                      </a:r>
                      <a:endParaRPr lang="en-US" dirty="0">
                        <a:latin typeface="Hello Mogels" panose="020B0604020202020204" charset="0"/>
                      </a:endParaRPr>
                    </a:p>
                  </a:txBody>
                  <a:tcPr>
                    <a:solidFill>
                      <a:schemeClr val="tx2"/>
                    </a:solidFill>
                  </a:tcPr>
                </a:tc>
                <a:tc>
                  <a:txBody>
                    <a:bodyPr/>
                    <a:lstStyle/>
                    <a:p>
                      <a:pPr>
                        <a:lnSpc>
                          <a:spcPct val="100000"/>
                        </a:lnSpc>
                      </a:pPr>
                      <a:r>
                        <a:rPr lang="en-US" sz="3600" dirty="0">
                          <a:latin typeface="Hello Mogels" panose="020B0604020202020204" charset="0"/>
                        </a:rPr>
                        <a:t>Position-Specific Course</a:t>
                      </a:r>
                    </a:p>
                  </a:txBody>
                  <a:tcPr>
                    <a:solidFill>
                      <a:schemeClr val="tx2"/>
                    </a:solidFill>
                  </a:tcPr>
                </a:tc>
                <a:extLst>
                  <a:ext uri="{0D108BD9-81ED-4DB2-BD59-A6C34878D82A}">
                    <a16:rowId xmlns:a16="http://schemas.microsoft.com/office/drawing/2014/main" val="3302831324"/>
                  </a:ext>
                </a:extLst>
              </a:tr>
              <a:tr h="1687961">
                <a:tc>
                  <a:txBody>
                    <a:bodyPr/>
                    <a:lstStyle/>
                    <a:p>
                      <a:pPr marL="342900" indent="-342900">
                        <a:lnSpc>
                          <a:spcPct val="100000"/>
                        </a:lnSpc>
                        <a:spcAft>
                          <a:spcPts val="2400"/>
                        </a:spcAft>
                        <a:buFont typeface="Arial" panose="020B0604020202020204" pitchFamily="34" charset="0"/>
                        <a:buChar char="•"/>
                      </a:pPr>
                      <a:r>
                        <a:rPr lang="en-US" sz="3200" dirty="0">
                          <a:latin typeface="Gotham Book"/>
                        </a:rPr>
                        <a:t>For </a:t>
                      </a:r>
                      <a:r>
                        <a:rPr lang="en-US" sz="3200" u="sng" dirty="0">
                          <a:latin typeface="Gotham Book"/>
                        </a:rPr>
                        <a:t>all</a:t>
                      </a:r>
                      <a:r>
                        <a:rPr lang="en-US" sz="3200" dirty="0">
                          <a:latin typeface="Gotham Book"/>
                        </a:rPr>
                        <a:t> officers</a:t>
                      </a:r>
                    </a:p>
                    <a:p>
                      <a:pPr marL="342900" indent="-342900">
                        <a:lnSpc>
                          <a:spcPct val="100000"/>
                        </a:lnSpc>
                        <a:spcAft>
                          <a:spcPts val="2400"/>
                        </a:spcAft>
                        <a:buFont typeface="Arial" panose="020B0604020202020204" pitchFamily="34" charset="0"/>
                        <a:buChar char="•"/>
                      </a:pPr>
                      <a:r>
                        <a:rPr lang="en-US" sz="3200" dirty="0">
                          <a:latin typeface="Gotham Book"/>
                        </a:rPr>
                        <a:t>Covers an overview of the Fraternity</a:t>
                      </a:r>
                    </a:p>
                    <a:p>
                      <a:pPr>
                        <a:lnSpc>
                          <a:spcPct val="100000"/>
                        </a:lnSpc>
                        <a:spcAft>
                          <a:spcPts val="2400"/>
                        </a:spcAft>
                      </a:pPr>
                      <a:endParaRPr lang="en-US" sz="3200" dirty="0">
                        <a:latin typeface="Gotham Book"/>
                      </a:endParaRPr>
                    </a:p>
                  </a:txBody>
                  <a:tcPr>
                    <a:solidFill>
                      <a:schemeClr val="bg1">
                        <a:lumMod val="95000"/>
                      </a:schemeClr>
                    </a:solidFill>
                  </a:tcPr>
                </a:tc>
                <a:tc>
                  <a:txBody>
                    <a:bodyPr/>
                    <a:lstStyle/>
                    <a:p>
                      <a:pPr marL="285750" indent="-285750">
                        <a:lnSpc>
                          <a:spcPct val="100000"/>
                        </a:lnSpc>
                        <a:spcAft>
                          <a:spcPts val="2400"/>
                        </a:spcAft>
                        <a:buFont typeface="Arial" panose="020B0604020202020204" pitchFamily="34" charset="0"/>
                        <a:buChar char="•"/>
                      </a:pPr>
                      <a:r>
                        <a:rPr lang="en-US" sz="3200" dirty="0">
                          <a:latin typeface="Gotham Book"/>
                        </a:rPr>
                        <a:t>For Executive Council (CP + VPs)</a:t>
                      </a:r>
                    </a:p>
                    <a:p>
                      <a:pPr marL="285750" indent="-285750">
                        <a:lnSpc>
                          <a:spcPct val="100000"/>
                        </a:lnSpc>
                        <a:spcAft>
                          <a:spcPts val="2400"/>
                        </a:spcAft>
                        <a:buFont typeface="Arial" panose="020B0604020202020204" pitchFamily="34" charset="0"/>
                        <a:buChar char="•"/>
                      </a:pPr>
                      <a:r>
                        <a:rPr lang="en-US" sz="3200" dirty="0">
                          <a:latin typeface="Gotham Book"/>
                        </a:rPr>
                        <a:t>Covers expectations, servant leadership, delegation, facilitation, tips to reduce stress</a:t>
                      </a:r>
                    </a:p>
                  </a:txBody>
                  <a:tcPr>
                    <a:solidFill>
                      <a:schemeClr val="bg1">
                        <a:lumMod val="95000"/>
                      </a:schemeClr>
                    </a:solidFill>
                  </a:tcPr>
                </a:tc>
                <a:tc>
                  <a:txBody>
                    <a:bodyPr/>
                    <a:lstStyle/>
                    <a:p>
                      <a:pPr marL="342900" indent="-342900">
                        <a:lnSpc>
                          <a:spcPct val="100000"/>
                        </a:lnSpc>
                        <a:spcAft>
                          <a:spcPts val="2400"/>
                        </a:spcAft>
                        <a:buFont typeface="Arial" panose="020B0604020202020204" pitchFamily="34" charset="0"/>
                        <a:buChar char="•"/>
                      </a:pPr>
                      <a:r>
                        <a:rPr lang="en-US" sz="3200" dirty="0">
                          <a:latin typeface="Gotham Book"/>
                        </a:rPr>
                        <a:t>For all officers (assigned based on position)</a:t>
                      </a:r>
                    </a:p>
                    <a:p>
                      <a:pPr marL="342900" indent="-342900">
                        <a:lnSpc>
                          <a:spcPct val="100000"/>
                        </a:lnSpc>
                        <a:spcAft>
                          <a:spcPts val="2400"/>
                        </a:spcAft>
                        <a:buFont typeface="Arial" panose="020B0604020202020204" pitchFamily="34" charset="0"/>
                        <a:buChar char="•"/>
                      </a:pPr>
                      <a:r>
                        <a:rPr lang="en-US" sz="3200" dirty="0">
                          <a:latin typeface="Gotham Book"/>
                        </a:rPr>
                        <a:t>Covers position-related responsibilities and procedures</a:t>
                      </a:r>
                    </a:p>
                  </a:txBody>
                  <a:tcPr>
                    <a:solidFill>
                      <a:schemeClr val="bg1">
                        <a:lumMod val="95000"/>
                      </a:schemeClr>
                    </a:solidFill>
                  </a:tcPr>
                </a:tc>
                <a:extLst>
                  <a:ext uri="{0D108BD9-81ED-4DB2-BD59-A6C34878D82A}">
                    <a16:rowId xmlns:a16="http://schemas.microsoft.com/office/drawing/2014/main" val="2018695569"/>
                  </a:ext>
                </a:extLst>
              </a:tr>
            </a:tbl>
          </a:graphicData>
        </a:graphic>
      </p:graphicFrame>
    </p:spTree>
    <p:extLst>
      <p:ext uri="{BB962C8B-B14F-4D97-AF65-F5344CB8AC3E}">
        <p14:creationId xmlns:p14="http://schemas.microsoft.com/office/powerpoint/2010/main" val="31279527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F37CD294-7204-E294-2910-6A837C8ED1A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9042" r="9042"/>
          <a:stretch/>
        </p:blipFill>
        <p:spPr/>
      </p:pic>
      <p:sp>
        <p:nvSpPr>
          <p:cNvPr id="5" name="Title 4">
            <a:extLst>
              <a:ext uri="{FF2B5EF4-FFF2-40B4-BE49-F238E27FC236}">
                <a16:creationId xmlns:a16="http://schemas.microsoft.com/office/drawing/2014/main" id="{A820F6BE-7D36-F4DB-3003-9F02014B30F8}"/>
              </a:ext>
            </a:extLst>
          </p:cNvPr>
          <p:cNvSpPr>
            <a:spLocks noGrp="1"/>
          </p:cNvSpPr>
          <p:nvPr>
            <p:ph type="title"/>
          </p:nvPr>
        </p:nvSpPr>
        <p:spPr/>
        <p:txBody>
          <a:bodyPr/>
          <a:lstStyle/>
          <a:p>
            <a:r>
              <a:rPr lang="en-US" dirty="0"/>
              <a:t>Officers Leadership Retreat</a:t>
            </a:r>
          </a:p>
        </p:txBody>
      </p:sp>
      <p:sp>
        <p:nvSpPr>
          <p:cNvPr id="6" name="Text Placeholder 5">
            <a:extLst>
              <a:ext uri="{FF2B5EF4-FFF2-40B4-BE49-F238E27FC236}">
                <a16:creationId xmlns:a16="http://schemas.microsoft.com/office/drawing/2014/main" id="{82BEE156-54C0-8981-7961-70C47EC5783F}"/>
              </a:ext>
            </a:extLst>
          </p:cNvPr>
          <p:cNvSpPr>
            <a:spLocks noGrp="1"/>
          </p:cNvSpPr>
          <p:nvPr>
            <p:ph type="body" idx="1"/>
          </p:nvPr>
        </p:nvSpPr>
        <p:spPr>
          <a:xfrm>
            <a:off x="8528050" y="2883232"/>
            <a:ext cx="10591800" cy="7632859"/>
          </a:xfrm>
        </p:spPr>
        <p:txBody>
          <a:bodyPr/>
          <a:lstStyle/>
          <a:p>
            <a:pPr marL="457200" indent="-457200" algn="l" rtl="0" fontAlgn="base">
              <a:spcAft>
                <a:spcPts val="2400"/>
              </a:spcAft>
              <a:buFont typeface="Arial" panose="020B0604020202020204" pitchFamily="34" charset="0"/>
              <a:buChar char="•"/>
            </a:pPr>
            <a:r>
              <a:rPr lang="en-US" b="0" i="0" u="none" strike="noStrike" dirty="0">
                <a:effectLst/>
                <a:latin typeface="Gotham Book"/>
              </a:rPr>
              <a:t>For Executive Council and the Chapter Leadership Team</a:t>
            </a:r>
            <a:r>
              <a:rPr lang="en-US" b="0" i="0" dirty="0">
                <a:effectLst/>
                <a:latin typeface="Gotham Book"/>
              </a:rPr>
              <a:t>​</a:t>
            </a:r>
          </a:p>
          <a:p>
            <a:pPr marL="457200" indent="-457200" algn="l" rtl="0" fontAlgn="base">
              <a:spcAft>
                <a:spcPts val="2400"/>
              </a:spcAft>
              <a:buFont typeface="Arial" panose="020B0604020202020204" pitchFamily="34" charset="0"/>
              <a:buChar char="•"/>
            </a:pPr>
            <a:r>
              <a:rPr lang="en-US" b="0" i="0" u="none" strike="noStrike" dirty="0">
                <a:effectLst/>
                <a:latin typeface="Gotham Book"/>
              </a:rPr>
              <a:t>It’s important to appoint a Director Leadership quickly after elections; they will need time to prepare to lead the retreat</a:t>
            </a:r>
            <a:r>
              <a:rPr lang="en-US" b="0" i="0" dirty="0">
                <a:effectLst/>
                <a:latin typeface="Gotham Book"/>
              </a:rPr>
              <a:t>​</a:t>
            </a:r>
          </a:p>
          <a:p>
            <a:pPr marL="457200" indent="-457200" algn="l" rtl="0" fontAlgn="base">
              <a:spcAft>
                <a:spcPts val="2400"/>
              </a:spcAft>
              <a:buFont typeface="Arial" panose="020B0604020202020204" pitchFamily="34" charset="0"/>
              <a:buChar char="•"/>
            </a:pPr>
            <a:r>
              <a:rPr lang="en-US" b="0" i="0" u="none" strike="noStrike" dirty="0">
                <a:effectLst/>
                <a:latin typeface="Gotham Book"/>
              </a:rPr>
              <a:t>CP, Director Leadership and AAC facilitate activities</a:t>
            </a:r>
            <a:r>
              <a:rPr lang="en-US" b="0" i="0" dirty="0">
                <a:effectLst/>
                <a:latin typeface="Gotham Book"/>
              </a:rPr>
              <a:t>​</a:t>
            </a:r>
          </a:p>
          <a:p>
            <a:pPr marL="914400" lvl="1" indent="-457200" algn="l" rtl="0" fontAlgn="base">
              <a:spcAft>
                <a:spcPts val="2400"/>
              </a:spcAft>
              <a:buFont typeface="Arial" panose="020B0604020202020204" pitchFamily="34" charset="0"/>
              <a:buChar char="•"/>
            </a:pPr>
            <a:r>
              <a:rPr lang="en-US" sz="3600" b="0" i="0" u="none" strike="noStrike" dirty="0">
                <a:solidFill>
                  <a:schemeClr val="tx1"/>
                </a:solidFill>
                <a:effectLst/>
                <a:latin typeface="Gotham Book"/>
              </a:rPr>
              <a:t>Goal setting</a:t>
            </a:r>
            <a:r>
              <a:rPr lang="en-US" sz="3600" b="0" i="0" dirty="0">
                <a:solidFill>
                  <a:schemeClr val="tx1"/>
                </a:solidFill>
                <a:effectLst/>
                <a:latin typeface="Gotham Book"/>
              </a:rPr>
              <a:t>​</a:t>
            </a:r>
          </a:p>
          <a:p>
            <a:pPr marL="914400" lvl="1" indent="-457200" algn="l" rtl="0" fontAlgn="base">
              <a:spcAft>
                <a:spcPts val="2400"/>
              </a:spcAft>
              <a:buFont typeface="Arial" panose="020B0604020202020204" pitchFamily="34" charset="0"/>
              <a:buChar char="•"/>
            </a:pPr>
            <a:r>
              <a:rPr lang="en-US" sz="3600" b="0" i="0" u="none" strike="noStrike" dirty="0">
                <a:solidFill>
                  <a:schemeClr val="tx1"/>
                </a:solidFill>
                <a:effectLst/>
                <a:latin typeface="Gotham Book"/>
              </a:rPr>
              <a:t>Calendar planning</a:t>
            </a:r>
            <a:r>
              <a:rPr lang="en-US" sz="3600" b="0" i="0" dirty="0">
                <a:solidFill>
                  <a:schemeClr val="tx1"/>
                </a:solidFill>
                <a:effectLst/>
                <a:latin typeface="Gotham Book"/>
              </a:rPr>
              <a:t>​</a:t>
            </a:r>
          </a:p>
          <a:p>
            <a:pPr marL="914400" lvl="1" indent="-457200" algn="l" rtl="0" fontAlgn="base">
              <a:spcAft>
                <a:spcPts val="2400"/>
              </a:spcAft>
              <a:buFont typeface="Arial" panose="020B0604020202020204" pitchFamily="34" charset="0"/>
              <a:buChar char="•"/>
            </a:pPr>
            <a:r>
              <a:rPr lang="en-US" sz="3600" b="0" i="0" u="none" strike="noStrike" dirty="0">
                <a:solidFill>
                  <a:schemeClr val="tx1"/>
                </a:solidFill>
                <a:effectLst/>
                <a:latin typeface="Gotham Book"/>
              </a:rPr>
              <a:t>And more!</a:t>
            </a:r>
            <a:endParaRPr lang="en-US" sz="3600" b="0" i="0" dirty="0">
              <a:solidFill>
                <a:schemeClr val="tx1"/>
              </a:solidFill>
              <a:effectLst/>
              <a:latin typeface="Gotham Book"/>
            </a:endParaRPr>
          </a:p>
        </p:txBody>
      </p:sp>
    </p:spTree>
    <p:extLst>
      <p:ext uri="{BB962C8B-B14F-4D97-AF65-F5344CB8AC3E}">
        <p14:creationId xmlns:p14="http://schemas.microsoft.com/office/powerpoint/2010/main" val="298092980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0B0A9F6-656C-6647-6881-554BC5BA8C04}"/>
              </a:ext>
            </a:extLst>
          </p:cNvPr>
          <p:cNvSpPr>
            <a:spLocks noGrp="1"/>
          </p:cNvSpPr>
          <p:nvPr>
            <p:ph type="title"/>
          </p:nvPr>
        </p:nvSpPr>
        <p:spPr/>
        <p:txBody>
          <a:bodyPr/>
          <a:lstStyle/>
          <a:p>
            <a:r>
              <a:rPr lang="en-US" dirty="0"/>
              <a:t>Best Practices</a:t>
            </a:r>
          </a:p>
        </p:txBody>
      </p:sp>
      <p:sp>
        <p:nvSpPr>
          <p:cNvPr id="7" name="Text Placeholder 6">
            <a:extLst>
              <a:ext uri="{FF2B5EF4-FFF2-40B4-BE49-F238E27FC236}">
                <a16:creationId xmlns:a16="http://schemas.microsoft.com/office/drawing/2014/main" id="{6AEE8220-820D-23EF-3102-593AAE8814B5}"/>
              </a:ext>
            </a:extLst>
          </p:cNvPr>
          <p:cNvSpPr>
            <a:spLocks noGrp="1"/>
          </p:cNvSpPr>
          <p:nvPr>
            <p:ph type="body" idx="1"/>
          </p:nvPr>
        </p:nvSpPr>
        <p:spPr>
          <a:xfrm>
            <a:off x="1289050" y="2911474"/>
            <a:ext cx="17297400" cy="5601533"/>
          </a:xfrm>
        </p:spPr>
        <p:txBody>
          <a:bodyPr/>
          <a:lstStyle/>
          <a:p>
            <a:pPr marL="457200" indent="-457200" algn="l" rtl="0" fontAlgn="base">
              <a:spcAft>
                <a:spcPts val="3000"/>
              </a:spcAft>
              <a:buFont typeface="Arial" panose="020B0604020202020204" pitchFamily="34" charset="0"/>
              <a:buChar char="•"/>
            </a:pPr>
            <a:r>
              <a:rPr lang="en-US" sz="4400" b="0" i="0" u="none" strike="noStrike" dirty="0">
                <a:solidFill>
                  <a:srgbClr val="595959"/>
                </a:solidFill>
                <a:effectLst/>
                <a:latin typeface="Gotham Book"/>
              </a:rPr>
              <a:t>Touching base weekly</a:t>
            </a:r>
          </a:p>
          <a:p>
            <a:pPr marL="457200" indent="-457200" algn="l" rtl="0" fontAlgn="base">
              <a:spcAft>
                <a:spcPts val="3000"/>
              </a:spcAft>
              <a:buFont typeface="Arial" panose="020B0604020202020204" pitchFamily="34" charset="0"/>
              <a:buChar char="•"/>
            </a:pPr>
            <a:r>
              <a:rPr lang="en-US" sz="4400" dirty="0">
                <a:solidFill>
                  <a:srgbClr val="595959"/>
                </a:solidFill>
                <a:latin typeface="Gotham Book"/>
              </a:rPr>
              <a:t>Reporting to Exec on what the Director Leadership &amp; Leadership Nominating Committee (LNC) are working on</a:t>
            </a:r>
          </a:p>
          <a:p>
            <a:pPr marL="457200" indent="-457200" algn="l" rtl="0" fontAlgn="base">
              <a:spcAft>
                <a:spcPts val="3000"/>
              </a:spcAft>
              <a:buFont typeface="Arial" panose="020B0604020202020204" pitchFamily="34" charset="0"/>
              <a:buChar char="•"/>
            </a:pPr>
            <a:r>
              <a:rPr lang="en-US" sz="4400" dirty="0">
                <a:solidFill>
                  <a:srgbClr val="595959"/>
                </a:solidFill>
                <a:latin typeface="Gotham Book"/>
              </a:rPr>
              <a:t>Giving timely praise and feedback</a:t>
            </a:r>
          </a:p>
          <a:p>
            <a:pPr marL="457200" indent="-457200" algn="l" rtl="0" fontAlgn="base">
              <a:spcAft>
                <a:spcPts val="3000"/>
              </a:spcAft>
              <a:buFont typeface="Arial" panose="020B0604020202020204" pitchFamily="34" charset="0"/>
              <a:buChar char="•"/>
            </a:pPr>
            <a:r>
              <a:rPr lang="en-US" sz="4400" b="0" i="0" dirty="0">
                <a:solidFill>
                  <a:srgbClr val="595959"/>
                </a:solidFill>
                <a:effectLst/>
                <a:latin typeface="Gotham Book"/>
              </a:rPr>
              <a:t>Ensuring LNC is always planning ahead</a:t>
            </a:r>
          </a:p>
          <a:p>
            <a:pPr marL="457200" indent="-457200" algn="l" rtl="0" fontAlgn="base">
              <a:spcAft>
                <a:spcPts val="3000"/>
              </a:spcAft>
              <a:buFont typeface="Arial" panose="020B0604020202020204" pitchFamily="34" charset="0"/>
              <a:buChar char="•"/>
            </a:pPr>
            <a:r>
              <a:rPr lang="en-US" sz="4400" dirty="0">
                <a:solidFill>
                  <a:srgbClr val="595959"/>
                </a:solidFill>
                <a:latin typeface="Gotham Book"/>
              </a:rPr>
              <a:t>Bringing suggestions and ideas to the table</a:t>
            </a:r>
            <a:endParaRPr lang="en-US" sz="4400" b="0" i="0" dirty="0">
              <a:solidFill>
                <a:srgbClr val="000000"/>
              </a:solidFill>
              <a:effectLst/>
              <a:latin typeface="Gotham Book"/>
            </a:endParaRPr>
          </a:p>
        </p:txBody>
      </p:sp>
    </p:spTree>
    <p:extLst>
      <p:ext uri="{BB962C8B-B14F-4D97-AF65-F5344CB8AC3E}">
        <p14:creationId xmlns:p14="http://schemas.microsoft.com/office/powerpoint/2010/main" val="182660201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A7072-B65F-2393-B09A-4C9074B37174}"/>
              </a:ext>
            </a:extLst>
          </p:cNvPr>
          <p:cNvSpPr>
            <a:spLocks noGrp="1"/>
          </p:cNvSpPr>
          <p:nvPr>
            <p:ph type="ctrTitle"/>
          </p:nvPr>
        </p:nvSpPr>
        <p:spPr>
          <a:xfrm>
            <a:off x="13481050" y="4131181"/>
            <a:ext cx="4800601" cy="3046988"/>
          </a:xfrm>
        </p:spPr>
        <p:txBody>
          <a:bodyPr/>
          <a:lstStyle/>
          <a:p>
            <a:r>
              <a:rPr lang="en-US" dirty="0"/>
              <a:t>Leadership and Nominating Committee</a:t>
            </a:r>
          </a:p>
        </p:txBody>
      </p:sp>
    </p:spTree>
    <p:extLst>
      <p:ext uri="{BB962C8B-B14F-4D97-AF65-F5344CB8AC3E}">
        <p14:creationId xmlns:p14="http://schemas.microsoft.com/office/powerpoint/2010/main" val="145819817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17C601-A464-C328-A7CC-8377C173A031}"/>
              </a:ext>
            </a:extLst>
          </p:cNvPr>
          <p:cNvSpPr>
            <a:spLocks noGrp="1"/>
          </p:cNvSpPr>
          <p:nvPr>
            <p:ph type="title"/>
          </p:nvPr>
        </p:nvSpPr>
        <p:spPr>
          <a:xfrm>
            <a:off x="1822449" y="1082675"/>
            <a:ext cx="18281651" cy="2031325"/>
          </a:xfrm>
        </p:spPr>
        <p:txBody>
          <a:bodyPr/>
          <a:lstStyle/>
          <a:p>
            <a:r>
              <a:rPr lang="en-US" b="1" dirty="0"/>
              <a:t>How is Leadership Nominating Committee (LNC) Selected?</a:t>
            </a:r>
          </a:p>
        </p:txBody>
      </p:sp>
      <p:sp>
        <p:nvSpPr>
          <p:cNvPr id="5" name="Text Placeholder 4">
            <a:extLst>
              <a:ext uri="{FF2B5EF4-FFF2-40B4-BE49-F238E27FC236}">
                <a16:creationId xmlns:a16="http://schemas.microsoft.com/office/drawing/2014/main" id="{A642E9E9-1432-EAFA-16B0-BFF1B883EE05}"/>
              </a:ext>
            </a:extLst>
          </p:cNvPr>
          <p:cNvSpPr>
            <a:spLocks noGrp="1"/>
          </p:cNvSpPr>
          <p:nvPr>
            <p:ph type="body" idx="1"/>
          </p:nvPr>
        </p:nvSpPr>
        <p:spPr>
          <a:xfrm>
            <a:off x="1822449" y="3292475"/>
            <a:ext cx="18059401" cy="6463308"/>
          </a:xfrm>
        </p:spPr>
        <p:txBody>
          <a:bodyPr/>
          <a:lstStyle/>
          <a:p>
            <a:pPr marL="457200" indent="-457200" algn="l" rtl="0" fontAlgn="base">
              <a:spcAft>
                <a:spcPts val="2400"/>
              </a:spcAft>
              <a:buFont typeface="Arial" panose="020B0604020202020204" pitchFamily="34" charset="0"/>
              <a:buChar char="•"/>
            </a:pPr>
            <a:r>
              <a:rPr lang="en-US" sz="4000" b="0" i="0" u="none" strike="noStrike" dirty="0">
                <a:effectLst/>
                <a:latin typeface="Gotham Book"/>
              </a:rPr>
              <a:t>Selected and appointed by Executive Council and AAC</a:t>
            </a:r>
            <a:r>
              <a:rPr lang="en-US" sz="4000" b="0" i="0" dirty="0">
                <a:effectLst/>
                <a:latin typeface="Gotham Book"/>
              </a:rPr>
              <a:t>​</a:t>
            </a:r>
          </a:p>
          <a:p>
            <a:pPr marL="457200" indent="-457200" algn="l" rtl="0" fontAlgn="base">
              <a:spcAft>
                <a:spcPts val="2400"/>
              </a:spcAft>
              <a:buFont typeface="Arial" panose="020B0604020202020204" pitchFamily="34" charset="0"/>
              <a:buChar char="•"/>
            </a:pPr>
            <a:r>
              <a:rPr lang="en-US" sz="4000" b="0" i="0" u="none" strike="noStrike" dirty="0">
                <a:effectLst/>
                <a:latin typeface="Gotham Book"/>
              </a:rPr>
              <a:t>The “Ideal LNC member”</a:t>
            </a:r>
            <a:r>
              <a:rPr lang="en-US" sz="4000" b="0" i="0" dirty="0">
                <a:effectLst/>
                <a:latin typeface="Gotham Book"/>
              </a:rPr>
              <a:t>​</a:t>
            </a:r>
          </a:p>
          <a:p>
            <a:pPr marL="457200" indent="-457200" algn="l" rtl="0" fontAlgn="base">
              <a:spcAft>
                <a:spcPts val="2400"/>
              </a:spcAft>
              <a:buFont typeface="Arial" panose="020B0604020202020204" pitchFamily="34" charset="0"/>
              <a:buChar char="•"/>
            </a:pPr>
            <a:r>
              <a:rPr lang="en-US" sz="4000" b="0" i="0" u="none" strike="noStrike" dirty="0">
                <a:effectLst/>
                <a:latin typeface="Gotham Book"/>
              </a:rPr>
              <a:t>Members can submit names of good candidates for LNC to Exec/AAC</a:t>
            </a:r>
            <a:r>
              <a:rPr lang="en-US" sz="4000" b="0" i="0" dirty="0">
                <a:effectLst/>
                <a:latin typeface="Gotham Book"/>
              </a:rPr>
              <a:t>​</a:t>
            </a:r>
          </a:p>
          <a:p>
            <a:pPr marL="457200" indent="-457200" algn="l" rtl="0" fontAlgn="base">
              <a:spcAft>
                <a:spcPts val="2400"/>
              </a:spcAft>
              <a:buFont typeface="Arial" panose="020B0604020202020204" pitchFamily="34" charset="0"/>
              <a:buChar char="•"/>
            </a:pPr>
            <a:r>
              <a:rPr lang="en-US" sz="4000" b="0" i="0" u="none" strike="noStrike" dirty="0">
                <a:effectLst/>
                <a:latin typeface="Gotham Book"/>
              </a:rPr>
              <a:t>Members currently serving on the Chapter Leadership Team or planning to pursue a position should not serve on LNC</a:t>
            </a:r>
            <a:r>
              <a:rPr lang="en-US" sz="4000" b="0" i="0" dirty="0">
                <a:effectLst/>
                <a:latin typeface="Gotham Book"/>
              </a:rPr>
              <a:t>​</a:t>
            </a:r>
          </a:p>
          <a:p>
            <a:pPr marL="457200" indent="-457200" algn="l" rtl="0" fontAlgn="base">
              <a:spcAft>
                <a:spcPts val="2400"/>
              </a:spcAft>
              <a:buFont typeface="Arial" panose="020B0604020202020204" pitchFamily="34" charset="0"/>
              <a:buChar char="•"/>
            </a:pPr>
            <a:r>
              <a:rPr lang="en-US" sz="4000" b="0" i="0" u="none" strike="noStrike" dirty="0">
                <a:effectLst/>
                <a:latin typeface="Gotham Book"/>
              </a:rPr>
              <a:t>Composition of the committee is designated in your chapter’s bylaws</a:t>
            </a:r>
            <a:r>
              <a:rPr lang="en-US" sz="4000" b="0" i="0" dirty="0">
                <a:effectLst/>
                <a:latin typeface="Gotham Book"/>
              </a:rPr>
              <a:t>​</a:t>
            </a:r>
          </a:p>
          <a:p>
            <a:pPr marL="457200" indent="-457200" algn="l" rtl="0" fontAlgn="base">
              <a:spcAft>
                <a:spcPts val="2400"/>
              </a:spcAft>
              <a:buFont typeface="Arial" panose="020B0604020202020204" pitchFamily="34" charset="0"/>
              <a:buChar char="•"/>
            </a:pPr>
            <a:r>
              <a:rPr lang="en-US" sz="4000" b="0" i="0" u="none" strike="noStrike" dirty="0">
                <a:effectLst/>
                <a:latin typeface="Gotham Book"/>
              </a:rPr>
              <a:t>The names of LNC members should be announced to the chapter once they accept their appointment</a:t>
            </a:r>
            <a:endParaRPr lang="en-US" sz="4000" b="0" i="0" dirty="0">
              <a:effectLst/>
              <a:latin typeface="Gotham Book"/>
            </a:endParaRPr>
          </a:p>
        </p:txBody>
      </p:sp>
    </p:spTree>
    <p:extLst>
      <p:ext uri="{BB962C8B-B14F-4D97-AF65-F5344CB8AC3E}">
        <p14:creationId xmlns:p14="http://schemas.microsoft.com/office/powerpoint/2010/main" val="163886666"/>
      </p:ext>
    </p:extLst>
  </p:cSld>
  <p:clrMapOvr>
    <a:masterClrMapping/>
  </p:clrMapOvr>
  <p:extLst>
    <p:ext uri="{6950BFC3-D8DA-4A85-94F7-54DA5524770B}">
      <p188:commentRel xmlns:p188="http://schemas.microsoft.com/office/powerpoint/2018/8/main" r:id="rId2"/>
    </p:ext>
  </p:extLs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0474A496-3EB1-7B10-84A9-13FE0346D57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8887" r="8887"/>
          <a:stretch/>
        </p:blipFill>
        <p:spPr/>
      </p:pic>
      <p:sp>
        <p:nvSpPr>
          <p:cNvPr id="5" name="Title 4">
            <a:extLst>
              <a:ext uri="{FF2B5EF4-FFF2-40B4-BE49-F238E27FC236}">
                <a16:creationId xmlns:a16="http://schemas.microsoft.com/office/drawing/2014/main" id="{8B80B4AE-B4EB-E21A-9DA1-1785F70F15D7}"/>
              </a:ext>
            </a:extLst>
          </p:cNvPr>
          <p:cNvSpPr>
            <a:spLocks noGrp="1"/>
          </p:cNvSpPr>
          <p:nvPr>
            <p:ph type="title"/>
          </p:nvPr>
        </p:nvSpPr>
        <p:spPr/>
        <p:txBody>
          <a:bodyPr/>
          <a:lstStyle/>
          <a:p>
            <a:pPr algn="l"/>
            <a:r>
              <a:rPr lang="en-US" dirty="0"/>
              <a:t>Key Responsibilities</a:t>
            </a:r>
          </a:p>
        </p:txBody>
      </p:sp>
      <p:sp>
        <p:nvSpPr>
          <p:cNvPr id="2" name="Text Placeholder 7">
            <a:extLst>
              <a:ext uri="{FF2B5EF4-FFF2-40B4-BE49-F238E27FC236}">
                <a16:creationId xmlns:a16="http://schemas.microsoft.com/office/drawing/2014/main" id="{AFBA2FE5-3745-13F1-2299-859139732D30}"/>
              </a:ext>
            </a:extLst>
          </p:cNvPr>
          <p:cNvSpPr>
            <a:spLocks noGrp="1"/>
          </p:cNvSpPr>
          <p:nvPr>
            <p:ph type="body" idx="1"/>
          </p:nvPr>
        </p:nvSpPr>
        <p:spPr>
          <a:xfrm>
            <a:off x="1289050" y="2883232"/>
            <a:ext cx="10515600" cy="4462760"/>
          </a:xfrm>
        </p:spPr>
        <p:txBody>
          <a:bodyPr/>
          <a:lstStyle/>
          <a:p>
            <a:pPr marL="457200" indent="-457200">
              <a:spcAft>
                <a:spcPts val="3000"/>
              </a:spcAft>
              <a:buFont typeface="Arial" panose="020B0604020202020204" pitchFamily="34" charset="0"/>
              <a:buChar char="•"/>
            </a:pPr>
            <a:r>
              <a:rPr lang="en-US" sz="4800" dirty="0">
                <a:latin typeface="Gotham Book"/>
              </a:rPr>
              <a:t>More than just elections?</a:t>
            </a:r>
          </a:p>
          <a:p>
            <a:pPr marL="457200" indent="-457200">
              <a:spcAft>
                <a:spcPts val="3000"/>
              </a:spcAft>
              <a:buFont typeface="Arial" panose="020B0604020202020204" pitchFamily="34" charset="0"/>
              <a:buChar char="•"/>
            </a:pPr>
            <a:r>
              <a:rPr lang="en-US" sz="4800" dirty="0">
                <a:latin typeface="Gotham Book"/>
              </a:rPr>
              <a:t>LNC keeps track of member interests, skills, activities and campus involvement.</a:t>
            </a:r>
          </a:p>
          <a:p>
            <a:pPr marL="914400" lvl="1" indent="-457200">
              <a:spcAft>
                <a:spcPts val="3000"/>
              </a:spcAft>
              <a:buFont typeface="Arial" panose="020B0604020202020204" pitchFamily="34" charset="0"/>
              <a:buChar char="•"/>
            </a:pPr>
            <a:r>
              <a:rPr lang="en-US" sz="4800" dirty="0">
                <a:solidFill>
                  <a:schemeClr val="accent2"/>
                </a:solidFill>
                <a:latin typeface="Gotham Book"/>
              </a:rPr>
              <a:t>Why is this beneficial?</a:t>
            </a:r>
          </a:p>
        </p:txBody>
      </p:sp>
    </p:spTree>
    <p:extLst>
      <p:ext uri="{BB962C8B-B14F-4D97-AF65-F5344CB8AC3E}">
        <p14:creationId xmlns:p14="http://schemas.microsoft.com/office/powerpoint/2010/main" val="86802017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F37CD294-7204-E294-2910-6A837C8ED1A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4182" r="14182"/>
          <a:stretch/>
        </p:blipFill>
        <p:spPr/>
      </p:pic>
      <p:sp>
        <p:nvSpPr>
          <p:cNvPr id="5" name="Title 4">
            <a:extLst>
              <a:ext uri="{FF2B5EF4-FFF2-40B4-BE49-F238E27FC236}">
                <a16:creationId xmlns:a16="http://schemas.microsoft.com/office/drawing/2014/main" id="{A820F6BE-7D36-F4DB-3003-9F02014B30F8}"/>
              </a:ext>
            </a:extLst>
          </p:cNvPr>
          <p:cNvSpPr>
            <a:spLocks noGrp="1"/>
          </p:cNvSpPr>
          <p:nvPr>
            <p:ph type="title"/>
          </p:nvPr>
        </p:nvSpPr>
        <p:spPr/>
        <p:txBody>
          <a:bodyPr/>
          <a:lstStyle/>
          <a:p>
            <a:r>
              <a:rPr lang="en-US" dirty="0"/>
              <a:t>Key Responsibilities</a:t>
            </a:r>
          </a:p>
        </p:txBody>
      </p:sp>
      <p:sp>
        <p:nvSpPr>
          <p:cNvPr id="6" name="Text Placeholder 5">
            <a:extLst>
              <a:ext uri="{FF2B5EF4-FFF2-40B4-BE49-F238E27FC236}">
                <a16:creationId xmlns:a16="http://schemas.microsoft.com/office/drawing/2014/main" id="{82BEE156-54C0-8981-7961-70C47EC5783F}"/>
              </a:ext>
            </a:extLst>
          </p:cNvPr>
          <p:cNvSpPr>
            <a:spLocks noGrp="1"/>
          </p:cNvSpPr>
          <p:nvPr>
            <p:ph type="body" idx="1"/>
          </p:nvPr>
        </p:nvSpPr>
        <p:spPr>
          <a:xfrm>
            <a:off x="8528050" y="2883232"/>
            <a:ext cx="10591800" cy="6087051"/>
          </a:xfrm>
        </p:spPr>
        <p:txBody>
          <a:bodyPr/>
          <a:lstStyle/>
          <a:p>
            <a:pPr marL="457200" indent="-457200" algn="l" rtl="0" fontAlgn="base">
              <a:lnSpc>
                <a:spcPct val="150000"/>
              </a:lnSpc>
              <a:buFont typeface="Arial" panose="020B0604020202020204" pitchFamily="34" charset="0"/>
              <a:buChar char="•"/>
            </a:pPr>
            <a:r>
              <a:rPr lang="en-US" sz="5400" b="0" i="0" u="none" strike="noStrike" dirty="0">
                <a:solidFill>
                  <a:srgbClr val="595959"/>
                </a:solidFill>
                <a:effectLst/>
                <a:latin typeface="Gotham Book"/>
              </a:rPr>
              <a:t>LNC keeps track of external leadership and representation opportunities on campus and encourages members to apply.</a:t>
            </a:r>
            <a:endParaRPr lang="en-US" sz="4800" b="0" i="0" dirty="0">
              <a:solidFill>
                <a:schemeClr val="tx1"/>
              </a:solidFill>
              <a:effectLst/>
              <a:latin typeface="Gotham Book"/>
            </a:endParaRPr>
          </a:p>
        </p:txBody>
      </p:sp>
    </p:spTree>
    <p:extLst>
      <p:ext uri="{BB962C8B-B14F-4D97-AF65-F5344CB8AC3E}">
        <p14:creationId xmlns:p14="http://schemas.microsoft.com/office/powerpoint/2010/main" val="48907209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0474A496-3EB1-7B10-84A9-13FE0346D57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4976" r="4976"/>
          <a:stretch/>
        </p:blipFill>
        <p:spPr>
          <a:xfrm>
            <a:off x="11957050" y="1"/>
            <a:ext cx="8147050" cy="11309350"/>
          </a:xfrm>
        </p:spPr>
      </p:pic>
      <p:sp>
        <p:nvSpPr>
          <p:cNvPr id="5" name="Title 4">
            <a:extLst>
              <a:ext uri="{FF2B5EF4-FFF2-40B4-BE49-F238E27FC236}">
                <a16:creationId xmlns:a16="http://schemas.microsoft.com/office/drawing/2014/main" id="{8B80B4AE-B4EB-E21A-9DA1-1785F70F15D7}"/>
              </a:ext>
            </a:extLst>
          </p:cNvPr>
          <p:cNvSpPr>
            <a:spLocks noGrp="1"/>
          </p:cNvSpPr>
          <p:nvPr>
            <p:ph type="title"/>
          </p:nvPr>
        </p:nvSpPr>
        <p:spPr>
          <a:xfrm>
            <a:off x="1289050" y="1463675"/>
            <a:ext cx="10515600" cy="1015663"/>
          </a:xfrm>
        </p:spPr>
        <p:txBody>
          <a:bodyPr/>
          <a:lstStyle/>
          <a:p>
            <a:pPr algn="l"/>
            <a:r>
              <a:rPr lang="en-US" dirty="0"/>
              <a:t>Key Responsibilities</a:t>
            </a:r>
          </a:p>
        </p:txBody>
      </p:sp>
      <p:sp>
        <p:nvSpPr>
          <p:cNvPr id="2" name="Text Placeholder 7">
            <a:extLst>
              <a:ext uri="{FF2B5EF4-FFF2-40B4-BE49-F238E27FC236}">
                <a16:creationId xmlns:a16="http://schemas.microsoft.com/office/drawing/2014/main" id="{AFBA2FE5-3745-13F1-2299-859139732D30}"/>
              </a:ext>
            </a:extLst>
          </p:cNvPr>
          <p:cNvSpPr>
            <a:spLocks noGrp="1"/>
          </p:cNvSpPr>
          <p:nvPr>
            <p:ph type="body" idx="1"/>
          </p:nvPr>
        </p:nvSpPr>
        <p:spPr>
          <a:xfrm>
            <a:off x="1289050" y="2835275"/>
            <a:ext cx="8991600" cy="4539704"/>
          </a:xfrm>
        </p:spPr>
        <p:txBody>
          <a:bodyPr/>
          <a:lstStyle/>
          <a:p>
            <a:pPr marL="457200" indent="-457200">
              <a:spcAft>
                <a:spcPts val="3000"/>
              </a:spcAft>
              <a:buFont typeface="Arial" panose="020B0604020202020204" pitchFamily="34" charset="0"/>
              <a:buChar char="•"/>
            </a:pPr>
            <a:r>
              <a:rPr lang="en-US" sz="5400" dirty="0">
                <a:latin typeface="Gotham Book"/>
              </a:rPr>
              <a:t>LNC determines chapter nominations for individual Fraternity awards.</a:t>
            </a:r>
          </a:p>
          <a:p>
            <a:pPr marL="914400" lvl="1" indent="-457200">
              <a:spcAft>
                <a:spcPts val="3000"/>
              </a:spcAft>
              <a:buFont typeface="Arial" panose="020B0604020202020204" pitchFamily="34" charset="0"/>
              <a:buChar char="•"/>
            </a:pPr>
            <a:r>
              <a:rPr lang="en-US" sz="5400" b="1" dirty="0">
                <a:solidFill>
                  <a:schemeClr val="accent2"/>
                </a:solidFill>
                <a:latin typeface="Gotham Book"/>
              </a:rPr>
              <a:t>Due February 15!</a:t>
            </a:r>
          </a:p>
        </p:txBody>
      </p:sp>
    </p:spTree>
    <p:extLst>
      <p:ext uri="{BB962C8B-B14F-4D97-AF65-F5344CB8AC3E}">
        <p14:creationId xmlns:p14="http://schemas.microsoft.com/office/powerpoint/2010/main" val="42190830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oup of women posing for a photo&#10;&#10;Description automatically generated">
            <a:extLst>
              <a:ext uri="{FF2B5EF4-FFF2-40B4-BE49-F238E27FC236}">
                <a16:creationId xmlns:a16="http://schemas.microsoft.com/office/drawing/2014/main" id="{4BB79A9C-A02E-E283-1C16-E5333CA94CA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7401" r="17401"/>
          <a:stretch>
            <a:fillRect/>
          </a:stretch>
        </p:blipFill>
        <p:spPr/>
      </p:pic>
      <p:sp>
        <p:nvSpPr>
          <p:cNvPr id="6" name="Title 5">
            <a:extLst>
              <a:ext uri="{FF2B5EF4-FFF2-40B4-BE49-F238E27FC236}">
                <a16:creationId xmlns:a16="http://schemas.microsoft.com/office/drawing/2014/main" id="{F0B0A9F6-656C-6647-6881-554BC5BA8C04}"/>
              </a:ext>
            </a:extLst>
          </p:cNvPr>
          <p:cNvSpPr>
            <a:spLocks noGrp="1"/>
          </p:cNvSpPr>
          <p:nvPr>
            <p:ph type="title"/>
          </p:nvPr>
        </p:nvSpPr>
        <p:spPr/>
        <p:txBody>
          <a:bodyPr/>
          <a:lstStyle/>
          <a:p>
            <a:r>
              <a:rPr lang="en-US" dirty="0"/>
              <a:t>Documents to Review</a:t>
            </a:r>
          </a:p>
        </p:txBody>
      </p:sp>
      <p:sp>
        <p:nvSpPr>
          <p:cNvPr id="7" name="Text Placeholder 6">
            <a:extLst>
              <a:ext uri="{FF2B5EF4-FFF2-40B4-BE49-F238E27FC236}">
                <a16:creationId xmlns:a16="http://schemas.microsoft.com/office/drawing/2014/main" id="{6AEE8220-820D-23EF-3102-593AAE8814B5}"/>
              </a:ext>
            </a:extLst>
          </p:cNvPr>
          <p:cNvSpPr>
            <a:spLocks noGrp="1"/>
          </p:cNvSpPr>
          <p:nvPr>
            <p:ph type="body" idx="1"/>
          </p:nvPr>
        </p:nvSpPr>
        <p:spPr>
          <a:xfrm>
            <a:off x="8528050" y="2883232"/>
            <a:ext cx="10591800" cy="4001095"/>
          </a:xfrm>
        </p:spPr>
        <p:txBody>
          <a:bodyPr/>
          <a:lstStyle/>
          <a:p>
            <a:pPr marL="457200" indent="-457200">
              <a:spcAft>
                <a:spcPts val="2400"/>
              </a:spcAft>
              <a:buFont typeface="Arial" panose="020B0604020202020204" pitchFamily="34" charset="0"/>
              <a:buChar char="•"/>
            </a:pPr>
            <a:r>
              <a:rPr lang="en-US" sz="4000" dirty="0">
                <a:latin typeface="Gotham Book"/>
              </a:rPr>
              <a:t>The Pledging Ceremony and Initiation Ceremony booklets​</a:t>
            </a:r>
          </a:p>
          <a:p>
            <a:pPr marL="914400" lvl="1" indent="-457200">
              <a:spcAft>
                <a:spcPts val="2400"/>
              </a:spcAft>
              <a:buFont typeface="Arial" panose="020B0604020202020204" pitchFamily="34" charset="0"/>
              <a:buChar char="•"/>
            </a:pPr>
            <a:r>
              <a:rPr lang="en-US" sz="4000" b="1" i="1" dirty="0">
                <a:solidFill>
                  <a:schemeClr val="tx1"/>
                </a:solidFill>
                <a:latin typeface="Gotham Book"/>
                <a:ea typeface="Cambria" panose="02040503050406030204" pitchFamily="18" charset="0"/>
              </a:rPr>
              <a:t>Memorized! ​</a:t>
            </a:r>
            <a:endParaRPr lang="en-US" sz="4000" b="1" i="1" dirty="0">
              <a:latin typeface="Gotham Book"/>
            </a:endParaRPr>
          </a:p>
          <a:p>
            <a:pPr marL="457200" indent="-457200">
              <a:spcAft>
                <a:spcPts val="2400"/>
              </a:spcAft>
              <a:buFont typeface="Arial" panose="020B0604020202020204" pitchFamily="34" charset="0"/>
              <a:buChar char="•"/>
            </a:pPr>
            <a:r>
              <a:rPr lang="en-US" sz="4000" dirty="0">
                <a:latin typeface="Gotham Book"/>
              </a:rPr>
              <a:t>Meetings and Voting Guide​</a:t>
            </a:r>
          </a:p>
          <a:p>
            <a:pPr marL="457200" indent="-457200">
              <a:spcAft>
                <a:spcPts val="2400"/>
              </a:spcAft>
              <a:buFont typeface="Arial" panose="020B0604020202020204" pitchFamily="34" charset="0"/>
              <a:buChar char="•"/>
            </a:pPr>
            <a:r>
              <a:rPr lang="en-US" sz="4000" dirty="0">
                <a:latin typeface="Gotham Book"/>
              </a:rPr>
              <a:t>Emergency Procedures</a:t>
            </a:r>
          </a:p>
        </p:txBody>
      </p:sp>
    </p:spTree>
    <p:extLst>
      <p:ext uri="{BB962C8B-B14F-4D97-AF65-F5344CB8AC3E}">
        <p14:creationId xmlns:p14="http://schemas.microsoft.com/office/powerpoint/2010/main" val="41846967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96B978-A79B-D535-8D4C-C1AEA232A6A3}"/>
              </a:ext>
            </a:extLst>
          </p:cNvPr>
          <p:cNvSpPr>
            <a:spLocks noGrp="1"/>
          </p:cNvSpPr>
          <p:nvPr>
            <p:ph type="ctrTitle"/>
          </p:nvPr>
        </p:nvSpPr>
        <p:spPr>
          <a:xfrm>
            <a:off x="2889250" y="4740275"/>
            <a:ext cx="15163800" cy="2954655"/>
          </a:xfrm>
        </p:spPr>
        <p:txBody>
          <a:bodyPr/>
          <a:lstStyle/>
          <a:p>
            <a:r>
              <a:rPr lang="en-US" sz="11500" dirty="0"/>
              <a:t>How can LNC identify potential leaders?</a:t>
            </a:r>
          </a:p>
        </p:txBody>
      </p:sp>
    </p:spTree>
    <p:extLst>
      <p:ext uri="{BB962C8B-B14F-4D97-AF65-F5344CB8AC3E}">
        <p14:creationId xmlns:p14="http://schemas.microsoft.com/office/powerpoint/2010/main" val="203942403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A51EA-9BB9-E92F-89E1-A3037D8526D8}"/>
              </a:ext>
            </a:extLst>
          </p:cNvPr>
          <p:cNvSpPr>
            <a:spLocks noGrp="1"/>
          </p:cNvSpPr>
          <p:nvPr>
            <p:ph type="ctrTitle"/>
          </p:nvPr>
        </p:nvSpPr>
        <p:spPr>
          <a:xfrm>
            <a:off x="11605889" y="9159875"/>
            <a:ext cx="7512061" cy="1015663"/>
          </a:xfrm>
        </p:spPr>
        <p:txBody>
          <a:bodyPr anchor="ctr"/>
          <a:lstStyle/>
          <a:p>
            <a:pPr algn="ctr"/>
            <a:r>
              <a:rPr lang="en-US" dirty="0"/>
              <a:t>Time for a break!</a:t>
            </a:r>
          </a:p>
        </p:txBody>
      </p:sp>
      <p:pic>
        <p:nvPicPr>
          <p:cNvPr id="5" name="Picture 4" descr="A group of women hugging in front of a sign&#10;&#10;Description automatically generated">
            <a:extLst>
              <a:ext uri="{FF2B5EF4-FFF2-40B4-BE49-F238E27FC236}">
                <a16:creationId xmlns:a16="http://schemas.microsoft.com/office/drawing/2014/main" id="{3B681068-0BF7-6DEF-3570-8750594987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85650" y="1006475"/>
            <a:ext cx="6352540" cy="7940675"/>
          </a:xfrm>
          <a:prstGeom prst="rect">
            <a:avLst/>
          </a:prstGeom>
        </p:spPr>
      </p:pic>
    </p:spTree>
    <p:extLst>
      <p:ext uri="{BB962C8B-B14F-4D97-AF65-F5344CB8AC3E}">
        <p14:creationId xmlns:p14="http://schemas.microsoft.com/office/powerpoint/2010/main" val="263766109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A7072-B65F-2393-B09A-4C9074B37174}"/>
              </a:ext>
            </a:extLst>
          </p:cNvPr>
          <p:cNvSpPr>
            <a:spLocks noGrp="1"/>
          </p:cNvSpPr>
          <p:nvPr>
            <p:ph type="ctrTitle"/>
          </p:nvPr>
        </p:nvSpPr>
        <p:spPr/>
        <p:txBody>
          <a:bodyPr/>
          <a:lstStyle/>
          <a:p>
            <a:r>
              <a:rPr lang="en-US" dirty="0"/>
              <a:t>Sisterhood Activity</a:t>
            </a:r>
          </a:p>
        </p:txBody>
      </p:sp>
    </p:spTree>
    <p:extLst>
      <p:ext uri="{BB962C8B-B14F-4D97-AF65-F5344CB8AC3E}">
        <p14:creationId xmlns:p14="http://schemas.microsoft.com/office/powerpoint/2010/main" val="817087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820F6BE-7D36-F4DB-3003-9F02014B30F8}"/>
              </a:ext>
            </a:extLst>
          </p:cNvPr>
          <p:cNvSpPr>
            <a:spLocks noGrp="1"/>
          </p:cNvSpPr>
          <p:nvPr>
            <p:ph type="ctrTitle"/>
          </p:nvPr>
        </p:nvSpPr>
        <p:spPr>
          <a:xfrm>
            <a:off x="2245660" y="5654675"/>
            <a:ext cx="16001999" cy="1354217"/>
          </a:xfrm>
        </p:spPr>
        <p:txBody>
          <a:bodyPr/>
          <a:lstStyle/>
          <a:p>
            <a:r>
              <a:rPr lang="en-US" dirty="0"/>
              <a:t>Activity</a:t>
            </a:r>
          </a:p>
        </p:txBody>
      </p:sp>
      <p:sp>
        <p:nvSpPr>
          <p:cNvPr id="4" name="Subtitle 3">
            <a:extLst>
              <a:ext uri="{FF2B5EF4-FFF2-40B4-BE49-F238E27FC236}">
                <a16:creationId xmlns:a16="http://schemas.microsoft.com/office/drawing/2014/main" id="{30964187-C6D6-71A5-7D34-F8AD88087332}"/>
              </a:ext>
            </a:extLst>
          </p:cNvPr>
          <p:cNvSpPr>
            <a:spLocks noGrp="1"/>
          </p:cNvSpPr>
          <p:nvPr>
            <p:ph type="subTitle" idx="4"/>
          </p:nvPr>
        </p:nvSpPr>
        <p:spPr>
          <a:xfrm>
            <a:off x="2245660" y="7043352"/>
            <a:ext cx="16002000" cy="910699"/>
          </a:xfrm>
        </p:spPr>
        <p:txBody>
          <a:bodyPr/>
          <a:lstStyle/>
          <a:p>
            <a:pPr algn="l" rtl="0" fontAlgn="base">
              <a:lnSpc>
                <a:spcPct val="150000"/>
              </a:lnSpc>
            </a:pPr>
            <a:r>
              <a:rPr lang="en-US" sz="4400" b="0" i="0" u="none" strike="noStrike" dirty="0">
                <a:solidFill>
                  <a:srgbClr val="595959"/>
                </a:solidFill>
                <a:effectLst/>
                <a:latin typeface="Gotham Book"/>
              </a:rPr>
              <a:t>Write down three ideas that you’re excited to implement as VPO</a:t>
            </a:r>
            <a:endParaRPr lang="en-US" sz="4400" b="0" i="0" dirty="0">
              <a:solidFill>
                <a:schemeClr val="tx1"/>
              </a:solidFill>
              <a:effectLst/>
              <a:latin typeface="Gotham Book"/>
            </a:endParaRPr>
          </a:p>
        </p:txBody>
      </p:sp>
    </p:spTree>
    <p:extLst>
      <p:ext uri="{BB962C8B-B14F-4D97-AF65-F5344CB8AC3E}">
        <p14:creationId xmlns:p14="http://schemas.microsoft.com/office/powerpoint/2010/main" val="150508755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E691F64-DA34-B467-02A3-FFA19C3340C4}"/>
              </a:ext>
            </a:extLst>
          </p:cNvPr>
          <p:cNvSpPr txBox="1"/>
          <p:nvPr/>
        </p:nvSpPr>
        <p:spPr>
          <a:xfrm>
            <a:off x="13938250" y="3765500"/>
            <a:ext cx="5310290" cy="3970318"/>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dirty="0">
                <a:solidFill>
                  <a:schemeClr val="tx2"/>
                </a:solidFill>
                <a:latin typeface="Hello Mogels" panose="020B0604020202020204" charset="0"/>
              </a:rPr>
              <a:t>Pretend this map is on the floor and stand where your campus is located. </a:t>
            </a:r>
          </a:p>
          <a:p>
            <a:pPr algn="ctr"/>
            <a:endParaRPr lang="en-US" sz="3600" dirty="0">
              <a:solidFill>
                <a:schemeClr val="tx2"/>
              </a:solidFill>
              <a:latin typeface="Hello Mogels" panose="020B0604020202020204" charset="0"/>
            </a:endParaRPr>
          </a:p>
          <a:p>
            <a:pPr algn="ctr"/>
            <a:r>
              <a:rPr lang="en-US" sz="3600" dirty="0">
                <a:solidFill>
                  <a:schemeClr val="tx2"/>
                </a:solidFill>
                <a:latin typeface="Hello Mogels" panose="020B0604020202020204" charset="0"/>
              </a:rPr>
              <a:t>Don’t forget your workbook &amp; pen!</a:t>
            </a:r>
          </a:p>
        </p:txBody>
      </p:sp>
      <p:pic>
        <p:nvPicPr>
          <p:cNvPr id="3" name="Picture 2" descr="A map of the united states of america&#10;&#10;Description automatically generated">
            <a:extLst>
              <a:ext uri="{FF2B5EF4-FFF2-40B4-BE49-F238E27FC236}">
                <a16:creationId xmlns:a16="http://schemas.microsoft.com/office/drawing/2014/main" id="{CD8D5AFA-67AE-231B-EF18-52B6B9F6C8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8650" y="453290"/>
            <a:ext cx="12115800" cy="10402769"/>
          </a:xfrm>
          <a:prstGeom prst="rect">
            <a:avLst/>
          </a:prstGeom>
        </p:spPr>
      </p:pic>
    </p:spTree>
    <p:extLst>
      <p:ext uri="{BB962C8B-B14F-4D97-AF65-F5344CB8AC3E}">
        <p14:creationId xmlns:p14="http://schemas.microsoft.com/office/powerpoint/2010/main" val="429456805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0474A496-3EB1-7B10-84A9-13FE0346D57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8835" r="8835"/>
          <a:stretch/>
        </p:blipFill>
        <p:spPr/>
      </p:pic>
      <p:sp>
        <p:nvSpPr>
          <p:cNvPr id="5" name="Title 4">
            <a:extLst>
              <a:ext uri="{FF2B5EF4-FFF2-40B4-BE49-F238E27FC236}">
                <a16:creationId xmlns:a16="http://schemas.microsoft.com/office/drawing/2014/main" id="{8B80B4AE-B4EB-E21A-9DA1-1785F70F15D7}"/>
              </a:ext>
            </a:extLst>
          </p:cNvPr>
          <p:cNvSpPr>
            <a:spLocks noGrp="1"/>
          </p:cNvSpPr>
          <p:nvPr>
            <p:ph type="title"/>
          </p:nvPr>
        </p:nvSpPr>
        <p:spPr/>
        <p:txBody>
          <a:bodyPr/>
          <a:lstStyle/>
          <a:p>
            <a:r>
              <a:rPr lang="en-US" dirty="0"/>
              <a:t>Activity</a:t>
            </a:r>
          </a:p>
        </p:txBody>
      </p:sp>
      <p:sp>
        <p:nvSpPr>
          <p:cNvPr id="6" name="Text Placeholder 5">
            <a:extLst>
              <a:ext uri="{FF2B5EF4-FFF2-40B4-BE49-F238E27FC236}">
                <a16:creationId xmlns:a16="http://schemas.microsoft.com/office/drawing/2014/main" id="{10A7ADEF-C786-B5DE-B62F-6D7E5788E17B}"/>
              </a:ext>
            </a:extLst>
          </p:cNvPr>
          <p:cNvSpPr>
            <a:spLocks noGrp="1"/>
          </p:cNvSpPr>
          <p:nvPr>
            <p:ph type="body" idx="1"/>
          </p:nvPr>
        </p:nvSpPr>
        <p:spPr>
          <a:xfrm>
            <a:off x="1289050" y="2883232"/>
            <a:ext cx="10515600" cy="6362063"/>
          </a:xfrm>
        </p:spPr>
        <p:txBody>
          <a:bodyPr/>
          <a:lstStyle/>
          <a:p>
            <a:pPr marL="457200" indent="-457200">
              <a:spcAft>
                <a:spcPts val="3000"/>
              </a:spcAft>
              <a:buFont typeface="Arial" panose="020B0604020202020204" pitchFamily="34" charset="0"/>
              <a:buChar char="•"/>
            </a:pPr>
            <a:r>
              <a:rPr lang="en-US" sz="4800" dirty="0"/>
              <a:t>Pair up with someone</a:t>
            </a:r>
          </a:p>
          <a:p>
            <a:pPr marL="457200" indent="-457200">
              <a:spcAft>
                <a:spcPts val="3000"/>
              </a:spcAft>
              <a:buFont typeface="Arial" panose="020B0604020202020204" pitchFamily="34" charset="0"/>
              <a:buChar char="•"/>
            </a:pPr>
            <a:r>
              <a:rPr lang="en-US" sz="4800" dirty="0"/>
              <a:t>Introduce yourselves</a:t>
            </a:r>
          </a:p>
          <a:p>
            <a:pPr marL="457200" indent="-457200">
              <a:spcAft>
                <a:spcPts val="3000"/>
              </a:spcAft>
              <a:buFont typeface="Arial" panose="020B0604020202020204" pitchFamily="34" charset="0"/>
              <a:buChar char="•"/>
            </a:pPr>
            <a:r>
              <a:rPr lang="en-US" sz="4800" dirty="0"/>
              <a:t>Share ideas</a:t>
            </a:r>
          </a:p>
          <a:p>
            <a:pPr marL="457200" indent="-457200">
              <a:spcAft>
                <a:spcPts val="3000"/>
              </a:spcAft>
              <a:buFont typeface="Arial" panose="020B0604020202020204" pitchFamily="34" charset="0"/>
              <a:buChar char="•"/>
            </a:pPr>
            <a:r>
              <a:rPr lang="en-US" sz="4800" dirty="0"/>
              <a:t>Brainstorm resources</a:t>
            </a:r>
          </a:p>
          <a:p>
            <a:pPr marL="457200" indent="-457200">
              <a:spcAft>
                <a:spcPts val="3000"/>
              </a:spcAft>
              <a:buFont typeface="Arial" panose="020B0604020202020204" pitchFamily="34" charset="0"/>
              <a:buChar char="•"/>
            </a:pPr>
            <a:r>
              <a:rPr lang="en-US" sz="4800" dirty="0"/>
              <a:t>Record suggestions</a:t>
            </a:r>
          </a:p>
          <a:p>
            <a:pPr>
              <a:lnSpc>
                <a:spcPct val="150000"/>
              </a:lnSpc>
            </a:pPr>
            <a:endParaRPr lang="en-US" dirty="0"/>
          </a:p>
        </p:txBody>
      </p:sp>
    </p:spTree>
    <p:extLst>
      <p:ext uri="{BB962C8B-B14F-4D97-AF65-F5344CB8AC3E}">
        <p14:creationId xmlns:p14="http://schemas.microsoft.com/office/powerpoint/2010/main" val="122881132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A7072-B65F-2393-B09A-4C9074B37174}"/>
              </a:ext>
            </a:extLst>
          </p:cNvPr>
          <p:cNvSpPr>
            <a:spLocks noGrp="1"/>
          </p:cNvSpPr>
          <p:nvPr>
            <p:ph type="ctrTitle"/>
          </p:nvPr>
        </p:nvSpPr>
        <p:spPr/>
        <p:txBody>
          <a:bodyPr/>
          <a:lstStyle/>
          <a:p>
            <a:r>
              <a:rPr lang="en-US" dirty="0"/>
              <a:t>Elections Process</a:t>
            </a:r>
          </a:p>
        </p:txBody>
      </p:sp>
    </p:spTree>
    <p:extLst>
      <p:ext uri="{BB962C8B-B14F-4D97-AF65-F5344CB8AC3E}">
        <p14:creationId xmlns:p14="http://schemas.microsoft.com/office/powerpoint/2010/main" val="408849805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A51EA-9BB9-E92F-89E1-A3037D8526D8}"/>
              </a:ext>
            </a:extLst>
          </p:cNvPr>
          <p:cNvSpPr>
            <a:spLocks noGrp="1"/>
          </p:cNvSpPr>
          <p:nvPr>
            <p:ph type="ctrTitle"/>
          </p:nvPr>
        </p:nvSpPr>
        <p:spPr>
          <a:xfrm>
            <a:off x="11607788" y="1158875"/>
            <a:ext cx="7512061" cy="1015663"/>
          </a:xfrm>
        </p:spPr>
        <p:txBody>
          <a:bodyPr anchor="ctr"/>
          <a:lstStyle/>
          <a:p>
            <a:pPr algn="ctr"/>
            <a:r>
              <a:rPr lang="en-US" dirty="0"/>
              <a:t>Timeline</a:t>
            </a:r>
          </a:p>
        </p:txBody>
      </p:sp>
      <p:sp>
        <p:nvSpPr>
          <p:cNvPr id="3" name="Subtitle 2">
            <a:extLst>
              <a:ext uri="{FF2B5EF4-FFF2-40B4-BE49-F238E27FC236}">
                <a16:creationId xmlns:a16="http://schemas.microsoft.com/office/drawing/2014/main" id="{F24AE28D-20FD-2B7C-98BB-491C7CF2C468}"/>
              </a:ext>
            </a:extLst>
          </p:cNvPr>
          <p:cNvSpPr>
            <a:spLocks noGrp="1"/>
          </p:cNvSpPr>
          <p:nvPr>
            <p:ph type="subTitle" idx="4"/>
          </p:nvPr>
        </p:nvSpPr>
        <p:spPr>
          <a:xfrm>
            <a:off x="11610032" y="2759075"/>
            <a:ext cx="7512061" cy="6155531"/>
          </a:xfrm>
        </p:spPr>
        <p:txBody>
          <a:bodyPr/>
          <a:lstStyle/>
          <a:p>
            <a:r>
              <a:rPr lang="en-US" sz="4000" dirty="0"/>
              <a:t>Major chapter elections take place during the fall.</a:t>
            </a:r>
          </a:p>
          <a:p>
            <a:endParaRPr lang="en-US" sz="4000" dirty="0"/>
          </a:p>
          <a:p>
            <a:r>
              <a:rPr lang="en-US" sz="4000" dirty="0"/>
              <a:t>LNC should plan to begin the elections process in August or September.</a:t>
            </a:r>
          </a:p>
          <a:p>
            <a:endParaRPr lang="en-US" sz="4000" dirty="0"/>
          </a:p>
          <a:p>
            <a:r>
              <a:rPr lang="en-US" sz="4000" dirty="0"/>
              <a:t>Elections must be held between </a:t>
            </a:r>
            <a:r>
              <a:rPr lang="en-US" sz="4000" b="1" dirty="0">
                <a:latin typeface="Hello Mogels" pitchFamily="2" charset="0"/>
              </a:rPr>
              <a:t>October 15 </a:t>
            </a:r>
            <a:r>
              <a:rPr lang="en-US" sz="4000" dirty="0"/>
              <a:t>and </a:t>
            </a:r>
            <a:r>
              <a:rPr lang="en-US" sz="4000" b="1" dirty="0">
                <a:latin typeface="Hello Mogels" pitchFamily="2" charset="0"/>
              </a:rPr>
              <a:t>February 1.</a:t>
            </a:r>
          </a:p>
        </p:txBody>
      </p:sp>
    </p:spTree>
    <p:extLst>
      <p:ext uri="{BB962C8B-B14F-4D97-AF65-F5344CB8AC3E}">
        <p14:creationId xmlns:p14="http://schemas.microsoft.com/office/powerpoint/2010/main" val="371841635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F37CD294-7204-E294-2910-6A837C8ED1A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9016" r="9016"/>
          <a:stretch/>
        </p:blipFill>
        <p:spPr/>
      </p:pic>
      <p:sp>
        <p:nvSpPr>
          <p:cNvPr id="5" name="Title 4">
            <a:extLst>
              <a:ext uri="{FF2B5EF4-FFF2-40B4-BE49-F238E27FC236}">
                <a16:creationId xmlns:a16="http://schemas.microsoft.com/office/drawing/2014/main" id="{A820F6BE-7D36-F4DB-3003-9F02014B30F8}"/>
              </a:ext>
            </a:extLst>
          </p:cNvPr>
          <p:cNvSpPr>
            <a:spLocks noGrp="1"/>
          </p:cNvSpPr>
          <p:nvPr>
            <p:ph type="title"/>
          </p:nvPr>
        </p:nvSpPr>
        <p:spPr>
          <a:xfrm>
            <a:off x="8756650" y="2759075"/>
            <a:ext cx="10591800" cy="1015663"/>
          </a:xfrm>
        </p:spPr>
        <p:txBody>
          <a:bodyPr anchor="ctr"/>
          <a:lstStyle/>
          <a:p>
            <a:pPr algn="ctr"/>
            <a:r>
              <a:rPr lang="en-US" dirty="0"/>
              <a:t>Activity</a:t>
            </a:r>
          </a:p>
        </p:txBody>
      </p:sp>
      <p:sp>
        <p:nvSpPr>
          <p:cNvPr id="6" name="Text Placeholder 5">
            <a:extLst>
              <a:ext uri="{FF2B5EF4-FFF2-40B4-BE49-F238E27FC236}">
                <a16:creationId xmlns:a16="http://schemas.microsoft.com/office/drawing/2014/main" id="{82BEE156-54C0-8981-7961-70C47EC5783F}"/>
              </a:ext>
            </a:extLst>
          </p:cNvPr>
          <p:cNvSpPr>
            <a:spLocks noGrp="1"/>
          </p:cNvSpPr>
          <p:nvPr>
            <p:ph type="body" idx="1"/>
          </p:nvPr>
        </p:nvSpPr>
        <p:spPr>
          <a:xfrm>
            <a:off x="8491335" y="3978275"/>
            <a:ext cx="10591800" cy="2364173"/>
          </a:xfrm>
        </p:spPr>
        <p:txBody>
          <a:bodyPr/>
          <a:lstStyle/>
          <a:p>
            <a:pPr algn="ctr" rtl="0" fontAlgn="base">
              <a:lnSpc>
                <a:spcPct val="150000"/>
              </a:lnSpc>
            </a:pPr>
            <a:r>
              <a:rPr lang="en-US" sz="5400" b="0" i="0" dirty="0">
                <a:solidFill>
                  <a:schemeClr val="tx1"/>
                </a:solidFill>
                <a:effectLst/>
                <a:latin typeface="Gotham Book"/>
              </a:rPr>
              <a:t>Try to put the steps of the elections process in order with your table!</a:t>
            </a:r>
          </a:p>
        </p:txBody>
      </p:sp>
    </p:spTree>
    <p:extLst>
      <p:ext uri="{BB962C8B-B14F-4D97-AF65-F5344CB8AC3E}">
        <p14:creationId xmlns:p14="http://schemas.microsoft.com/office/powerpoint/2010/main" val="111103703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17C601-A464-C328-A7CC-8377C173A031}"/>
              </a:ext>
            </a:extLst>
          </p:cNvPr>
          <p:cNvSpPr>
            <a:spLocks noGrp="1"/>
          </p:cNvSpPr>
          <p:nvPr>
            <p:ph type="title"/>
          </p:nvPr>
        </p:nvSpPr>
        <p:spPr/>
        <p:txBody>
          <a:bodyPr/>
          <a:lstStyle/>
          <a:p>
            <a:r>
              <a:rPr lang="en-US" b="1" dirty="0"/>
              <a:t>Elections Process</a:t>
            </a:r>
          </a:p>
        </p:txBody>
      </p:sp>
      <p:sp>
        <p:nvSpPr>
          <p:cNvPr id="5" name="Text Placeholder 4">
            <a:extLst>
              <a:ext uri="{FF2B5EF4-FFF2-40B4-BE49-F238E27FC236}">
                <a16:creationId xmlns:a16="http://schemas.microsoft.com/office/drawing/2014/main" id="{A642E9E9-1432-EAFA-16B0-BFF1B883EE05}"/>
              </a:ext>
            </a:extLst>
          </p:cNvPr>
          <p:cNvSpPr>
            <a:spLocks noGrp="1"/>
          </p:cNvSpPr>
          <p:nvPr>
            <p:ph type="body" idx="1"/>
          </p:nvPr>
        </p:nvSpPr>
        <p:spPr>
          <a:xfrm>
            <a:off x="1822449" y="2883232"/>
            <a:ext cx="17441231" cy="4847481"/>
          </a:xfrm>
        </p:spPr>
        <p:txBody>
          <a:bodyPr/>
          <a:lstStyle/>
          <a:p>
            <a:pPr marL="514350" indent="-514350" algn="l" rtl="0" fontAlgn="base">
              <a:spcAft>
                <a:spcPts val="3000"/>
              </a:spcAft>
              <a:buFont typeface="+mj-lt"/>
              <a:buAutoNum type="arabicPeriod"/>
            </a:pPr>
            <a:r>
              <a:rPr lang="en-US" sz="4800" b="0" i="0" dirty="0">
                <a:effectLst/>
                <a:latin typeface="Gotham Book"/>
              </a:rPr>
              <a:t>Review the progress made in th</a:t>
            </a:r>
            <a:r>
              <a:rPr lang="en-US" sz="4800" dirty="0">
                <a:latin typeface="Gotham Book"/>
              </a:rPr>
              <a:t>e spring.</a:t>
            </a:r>
          </a:p>
          <a:p>
            <a:pPr marL="514350" indent="-514350" algn="l" rtl="0" fontAlgn="base">
              <a:spcAft>
                <a:spcPts val="3000"/>
              </a:spcAft>
              <a:buFont typeface="+mj-lt"/>
              <a:buAutoNum type="arabicPeriod"/>
            </a:pPr>
            <a:r>
              <a:rPr lang="en-US" sz="4800" b="0" i="0" dirty="0">
                <a:effectLst/>
                <a:latin typeface="Gotham Book"/>
              </a:rPr>
              <a:t>Determine if any current LNC m</a:t>
            </a:r>
            <a:r>
              <a:rPr lang="en-US" sz="4800" dirty="0">
                <a:latin typeface="Gotham Book"/>
              </a:rPr>
              <a:t>embers plan to apply for a leadership role.</a:t>
            </a:r>
          </a:p>
          <a:p>
            <a:pPr marL="514350" indent="-514350" algn="l" rtl="0" fontAlgn="base">
              <a:spcAft>
                <a:spcPts val="3000"/>
              </a:spcAft>
              <a:buFont typeface="+mj-lt"/>
              <a:buAutoNum type="arabicPeriod"/>
            </a:pPr>
            <a:r>
              <a:rPr lang="en-US" sz="4800" b="0" i="0" dirty="0">
                <a:effectLst/>
                <a:latin typeface="Gotham Book"/>
              </a:rPr>
              <a:t>Discuss plans for the upcoming term.</a:t>
            </a:r>
            <a:endParaRPr lang="en-US" sz="4800" dirty="0">
              <a:latin typeface="Gotham Book"/>
            </a:endParaRPr>
          </a:p>
          <a:p>
            <a:pPr marL="514350" indent="-514350" algn="l" rtl="0" fontAlgn="base">
              <a:spcAft>
                <a:spcPts val="3000"/>
              </a:spcAft>
              <a:buFont typeface="+mj-lt"/>
              <a:buAutoNum type="arabicPeriod"/>
            </a:pPr>
            <a:r>
              <a:rPr lang="en-US" sz="4800" b="0" i="0" dirty="0">
                <a:effectLst/>
                <a:latin typeface="Gotham Book"/>
              </a:rPr>
              <a:t>Gather member input.</a:t>
            </a:r>
          </a:p>
        </p:txBody>
      </p:sp>
    </p:spTree>
    <p:extLst>
      <p:ext uri="{BB962C8B-B14F-4D97-AF65-F5344CB8AC3E}">
        <p14:creationId xmlns:p14="http://schemas.microsoft.com/office/powerpoint/2010/main" val="965966571"/>
      </p:ext>
    </p:extLst>
  </p:cSld>
  <p:clrMapOvr>
    <a:masterClrMapping/>
  </p:clrMapOvr>
  <p:extLst>
    <p:ext uri="{6950BFC3-D8DA-4A85-94F7-54DA5524770B}">
      <p188:commentRel xmlns:p188="http://schemas.microsoft.com/office/powerpoint/2018/8/main" r:id="rId2"/>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17C601-A464-C328-A7CC-8377C173A031}"/>
              </a:ext>
            </a:extLst>
          </p:cNvPr>
          <p:cNvSpPr>
            <a:spLocks noGrp="1"/>
          </p:cNvSpPr>
          <p:nvPr>
            <p:ph type="title"/>
          </p:nvPr>
        </p:nvSpPr>
        <p:spPr/>
        <p:txBody>
          <a:bodyPr/>
          <a:lstStyle/>
          <a:p>
            <a:r>
              <a:rPr lang="en-US" dirty="0"/>
              <a:t>Emergency Procedures</a:t>
            </a:r>
          </a:p>
        </p:txBody>
      </p:sp>
      <p:sp>
        <p:nvSpPr>
          <p:cNvPr id="5" name="Text Placeholder 4">
            <a:extLst>
              <a:ext uri="{FF2B5EF4-FFF2-40B4-BE49-F238E27FC236}">
                <a16:creationId xmlns:a16="http://schemas.microsoft.com/office/drawing/2014/main" id="{A642E9E9-1432-EAFA-16B0-BFF1B883EE05}"/>
              </a:ext>
            </a:extLst>
          </p:cNvPr>
          <p:cNvSpPr>
            <a:spLocks noGrp="1"/>
          </p:cNvSpPr>
          <p:nvPr>
            <p:ph type="body" idx="1"/>
          </p:nvPr>
        </p:nvSpPr>
        <p:spPr>
          <a:xfrm>
            <a:off x="1822449" y="2883232"/>
            <a:ext cx="17441231" cy="7755969"/>
          </a:xfrm>
        </p:spPr>
        <p:txBody>
          <a:bodyPr wrap="square" lIns="0" tIns="0" rIns="0" bIns="0" anchor="t">
            <a:spAutoFit/>
          </a:bodyPr>
          <a:lstStyle/>
          <a:p>
            <a:pPr marL="457200" indent="-457200">
              <a:lnSpc>
                <a:spcPct val="150000"/>
              </a:lnSpc>
              <a:buFont typeface="Arial" panose="020B0604020202020204" pitchFamily="34" charset="0"/>
              <a:buChar char="•"/>
            </a:pPr>
            <a:r>
              <a:rPr lang="en-US" dirty="0">
                <a:latin typeface="Gotham Book"/>
              </a:rPr>
              <a:t>Examples of emergency situations</a:t>
            </a:r>
          </a:p>
          <a:p>
            <a:pPr marL="742950" lvl="1" indent="-285750" algn="l" rtl="0" fontAlgn="base">
              <a:lnSpc>
                <a:spcPct val="150000"/>
              </a:lnSpc>
              <a:buFont typeface="Arial" panose="020B0604020202020204" pitchFamily="34" charset="0"/>
              <a:buChar char="•"/>
            </a:pPr>
            <a:r>
              <a:rPr lang="en-US" sz="3600" b="0" i="0" u="none" strike="noStrike" dirty="0">
                <a:solidFill>
                  <a:schemeClr val="tx1"/>
                </a:solidFill>
                <a:effectLst/>
                <a:latin typeface="Gotham Book"/>
              </a:rPr>
              <a:t>Serious injury</a:t>
            </a:r>
            <a:r>
              <a:rPr lang="en-US" sz="3600" b="0" i="0" dirty="0">
                <a:solidFill>
                  <a:schemeClr val="tx1"/>
                </a:solidFill>
                <a:effectLst/>
                <a:latin typeface="Gotham Book"/>
              </a:rPr>
              <a:t>​</a:t>
            </a:r>
          </a:p>
          <a:p>
            <a:pPr marL="742950" lvl="1" indent="-285750" algn="l" rtl="0" fontAlgn="base">
              <a:lnSpc>
                <a:spcPct val="150000"/>
              </a:lnSpc>
              <a:buFont typeface="Arial" panose="020B0604020202020204" pitchFamily="34" charset="0"/>
              <a:buChar char="•"/>
            </a:pPr>
            <a:r>
              <a:rPr lang="en-US" sz="3600" b="0" i="0" u="none" strike="noStrike" dirty="0">
                <a:solidFill>
                  <a:schemeClr val="tx1"/>
                </a:solidFill>
                <a:effectLst/>
                <a:latin typeface="Gotham Book"/>
              </a:rPr>
              <a:t>Drug or alcohol-related medical emergency</a:t>
            </a:r>
            <a:r>
              <a:rPr lang="en-US" sz="3600" b="0" i="0" dirty="0">
                <a:solidFill>
                  <a:schemeClr val="tx1"/>
                </a:solidFill>
                <a:effectLst/>
                <a:latin typeface="Gotham Book"/>
              </a:rPr>
              <a:t>​</a:t>
            </a:r>
          </a:p>
          <a:p>
            <a:pPr marL="742950" lvl="1" indent="-285750" algn="l" rtl="0" fontAlgn="base">
              <a:lnSpc>
                <a:spcPct val="150000"/>
              </a:lnSpc>
              <a:buFont typeface="Arial" panose="020B0604020202020204" pitchFamily="34" charset="0"/>
              <a:buChar char="•"/>
            </a:pPr>
            <a:r>
              <a:rPr lang="en-US" sz="3600" b="0" i="0" u="none" strike="noStrike" dirty="0">
                <a:solidFill>
                  <a:schemeClr val="tx1"/>
                </a:solidFill>
                <a:effectLst/>
                <a:latin typeface="Gotham Book"/>
              </a:rPr>
              <a:t>Life-threatening medical hospitalization of a member</a:t>
            </a:r>
            <a:r>
              <a:rPr lang="en-US" sz="3600" b="0" i="0" dirty="0">
                <a:solidFill>
                  <a:schemeClr val="tx1"/>
                </a:solidFill>
                <a:effectLst/>
                <a:latin typeface="Gotham Book"/>
              </a:rPr>
              <a:t>​</a:t>
            </a:r>
          </a:p>
          <a:p>
            <a:pPr marL="742950" lvl="1" indent="-285750" algn="l" rtl="0" fontAlgn="base">
              <a:lnSpc>
                <a:spcPct val="150000"/>
              </a:lnSpc>
              <a:buFont typeface="Arial" panose="020B0604020202020204" pitchFamily="34" charset="0"/>
              <a:buChar char="•"/>
            </a:pPr>
            <a:r>
              <a:rPr lang="en-US" sz="3600" b="0" i="0" u="none" strike="noStrike" dirty="0">
                <a:solidFill>
                  <a:schemeClr val="tx1"/>
                </a:solidFill>
                <a:effectLst/>
                <a:latin typeface="Gotham Book"/>
              </a:rPr>
              <a:t>Member death</a:t>
            </a:r>
            <a:r>
              <a:rPr lang="en-US" sz="3600" b="0" i="0" dirty="0">
                <a:solidFill>
                  <a:schemeClr val="tx1"/>
                </a:solidFill>
                <a:effectLst/>
                <a:latin typeface="Gotham Book"/>
              </a:rPr>
              <a:t>​</a:t>
            </a:r>
          </a:p>
          <a:p>
            <a:pPr marL="742950" lvl="1" indent="-285750" algn="l" rtl="0" fontAlgn="base">
              <a:lnSpc>
                <a:spcPct val="150000"/>
              </a:lnSpc>
              <a:buFont typeface="Arial" panose="020B0604020202020204" pitchFamily="34" charset="0"/>
              <a:buChar char="•"/>
            </a:pPr>
            <a:r>
              <a:rPr lang="en-US" sz="3600" b="0" i="0" u="none" strike="noStrike" dirty="0">
                <a:solidFill>
                  <a:schemeClr val="tx1"/>
                </a:solidFill>
                <a:effectLst/>
                <a:latin typeface="Gotham Book"/>
              </a:rPr>
              <a:t>Campus lockdown</a:t>
            </a:r>
            <a:r>
              <a:rPr lang="en-US" sz="3600" b="0" i="0" dirty="0">
                <a:solidFill>
                  <a:schemeClr val="tx1"/>
                </a:solidFill>
                <a:effectLst/>
                <a:latin typeface="Gotham Book"/>
              </a:rPr>
              <a:t>​</a:t>
            </a:r>
          </a:p>
          <a:p>
            <a:pPr marL="742950" lvl="1" indent="-285750" algn="l" rtl="0" fontAlgn="base">
              <a:lnSpc>
                <a:spcPct val="150000"/>
              </a:lnSpc>
              <a:buFont typeface="Arial" panose="020B0604020202020204" pitchFamily="34" charset="0"/>
              <a:buChar char="•"/>
            </a:pPr>
            <a:r>
              <a:rPr lang="en-US" sz="3600" b="0" i="0" u="none" strike="noStrike" dirty="0">
                <a:solidFill>
                  <a:schemeClr val="tx1"/>
                </a:solidFill>
                <a:effectLst/>
                <a:latin typeface="Gotham Book"/>
              </a:rPr>
              <a:t>Natural disaster</a:t>
            </a:r>
            <a:r>
              <a:rPr lang="en-US" sz="3600" b="0" i="0" dirty="0">
                <a:solidFill>
                  <a:schemeClr val="tx1"/>
                </a:solidFill>
                <a:effectLst/>
                <a:latin typeface="Gotham Book"/>
              </a:rPr>
              <a:t>​</a:t>
            </a:r>
          </a:p>
          <a:p>
            <a:pPr marL="742950" lvl="1" indent="-285750" algn="l" rtl="0" fontAlgn="base">
              <a:lnSpc>
                <a:spcPct val="150000"/>
              </a:lnSpc>
              <a:buFont typeface="Arial" panose="020B0604020202020204" pitchFamily="34" charset="0"/>
              <a:buChar char="•"/>
            </a:pPr>
            <a:r>
              <a:rPr lang="en-US" sz="3600" b="0" i="0" u="none" strike="noStrike" dirty="0">
                <a:solidFill>
                  <a:schemeClr val="tx1"/>
                </a:solidFill>
                <a:effectLst/>
                <a:latin typeface="Gotham Book"/>
              </a:rPr>
              <a:t>Chapter-facility emergency </a:t>
            </a:r>
            <a:r>
              <a:rPr lang="en-US" sz="3600" b="0" i="0" dirty="0">
                <a:solidFill>
                  <a:schemeClr val="tx1"/>
                </a:solidFill>
                <a:effectLst/>
                <a:latin typeface="Gotham Book"/>
              </a:rPr>
              <a:t>​</a:t>
            </a:r>
          </a:p>
          <a:p>
            <a:pPr marL="742950" lvl="1" indent="-285750" algn="l" rtl="0" fontAlgn="base">
              <a:lnSpc>
                <a:spcPct val="150000"/>
              </a:lnSpc>
              <a:buFont typeface="Arial" panose="020B0604020202020204" pitchFamily="34" charset="0"/>
              <a:buChar char="•"/>
            </a:pPr>
            <a:r>
              <a:rPr lang="en-US" sz="3600" b="0" i="0" u="none" strike="noStrike" dirty="0">
                <a:solidFill>
                  <a:schemeClr val="tx1"/>
                </a:solidFill>
                <a:effectLst/>
                <a:latin typeface="Gotham Book"/>
              </a:rPr>
              <a:t>Water main break, fire, crime-related activity, etc.</a:t>
            </a:r>
            <a:endParaRPr lang="en-US" sz="3600" b="0" i="0" dirty="0">
              <a:solidFill>
                <a:schemeClr val="tx1"/>
              </a:solidFill>
              <a:effectLst/>
              <a:latin typeface="Gotham Book"/>
            </a:endParaRPr>
          </a:p>
          <a:p>
            <a:pPr marL="914400" lvl="1" indent="-457200">
              <a:buFont typeface="Arial" panose="020B0604020202020204" pitchFamily="34" charset="0"/>
              <a:buChar char="•"/>
            </a:pPr>
            <a:endParaRPr lang="en-US" dirty="0"/>
          </a:p>
        </p:txBody>
      </p:sp>
    </p:spTree>
    <p:extLst>
      <p:ext uri="{BB962C8B-B14F-4D97-AF65-F5344CB8AC3E}">
        <p14:creationId xmlns:p14="http://schemas.microsoft.com/office/powerpoint/2010/main" val="21235126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0B0A9F6-656C-6647-6881-554BC5BA8C04}"/>
              </a:ext>
            </a:extLst>
          </p:cNvPr>
          <p:cNvSpPr>
            <a:spLocks noGrp="1"/>
          </p:cNvSpPr>
          <p:nvPr>
            <p:ph type="title"/>
          </p:nvPr>
        </p:nvSpPr>
        <p:spPr/>
        <p:txBody>
          <a:bodyPr/>
          <a:lstStyle/>
          <a:p>
            <a:r>
              <a:rPr lang="en-US" dirty="0"/>
              <a:t>Gathering Member Input</a:t>
            </a:r>
          </a:p>
        </p:txBody>
      </p:sp>
      <p:sp>
        <p:nvSpPr>
          <p:cNvPr id="7" name="Text Placeholder 6">
            <a:extLst>
              <a:ext uri="{FF2B5EF4-FFF2-40B4-BE49-F238E27FC236}">
                <a16:creationId xmlns:a16="http://schemas.microsoft.com/office/drawing/2014/main" id="{6AEE8220-820D-23EF-3102-593AAE8814B5}"/>
              </a:ext>
            </a:extLst>
          </p:cNvPr>
          <p:cNvSpPr>
            <a:spLocks noGrp="1"/>
          </p:cNvSpPr>
          <p:nvPr>
            <p:ph type="body" idx="1"/>
          </p:nvPr>
        </p:nvSpPr>
        <p:spPr>
          <a:xfrm>
            <a:off x="1289050" y="2911474"/>
            <a:ext cx="17297400" cy="6340197"/>
          </a:xfrm>
        </p:spPr>
        <p:txBody>
          <a:bodyPr/>
          <a:lstStyle/>
          <a:p>
            <a:pPr marL="514350" indent="-514350" algn="l" rtl="0" fontAlgn="base">
              <a:spcAft>
                <a:spcPts val="2400"/>
              </a:spcAft>
              <a:buFont typeface="+mj-lt"/>
              <a:buAutoNum type="arabicPeriod"/>
            </a:pPr>
            <a:r>
              <a:rPr lang="en-US" b="0" i="0" u="none" strike="noStrike" dirty="0">
                <a:solidFill>
                  <a:srgbClr val="595959"/>
                </a:solidFill>
                <a:effectLst/>
                <a:latin typeface="Gotham Book"/>
              </a:rPr>
              <a:t>Personal Interest Form</a:t>
            </a:r>
          </a:p>
          <a:p>
            <a:pPr marL="971550" lvl="1" indent="-514350" algn="l" rtl="0" fontAlgn="base">
              <a:spcAft>
                <a:spcPts val="2400"/>
              </a:spcAft>
              <a:buFont typeface="Arial" panose="020B0604020202020204" pitchFamily="34" charset="0"/>
              <a:buChar char="•"/>
            </a:pPr>
            <a:r>
              <a:rPr lang="en-US" sz="3200" dirty="0">
                <a:solidFill>
                  <a:srgbClr val="595959"/>
                </a:solidFill>
                <a:latin typeface="Gotham Book"/>
              </a:rPr>
              <a:t>Members can express how they can best serve the chapter</a:t>
            </a:r>
          </a:p>
          <a:p>
            <a:pPr marL="514350" indent="-514350" algn="l" rtl="0" fontAlgn="base">
              <a:spcAft>
                <a:spcPts val="2400"/>
              </a:spcAft>
              <a:buFont typeface="+mj-lt"/>
              <a:buAutoNum type="arabicPeriod"/>
            </a:pPr>
            <a:r>
              <a:rPr lang="en-US" b="0" i="0" dirty="0">
                <a:solidFill>
                  <a:srgbClr val="595959"/>
                </a:solidFill>
                <a:effectLst/>
                <a:latin typeface="Gotham Book"/>
              </a:rPr>
              <a:t>Id</a:t>
            </a:r>
            <a:r>
              <a:rPr lang="en-US" dirty="0">
                <a:solidFill>
                  <a:srgbClr val="595959"/>
                </a:solidFill>
                <a:latin typeface="Gotham Book"/>
              </a:rPr>
              <a:t>eal Slate Form</a:t>
            </a:r>
          </a:p>
          <a:p>
            <a:pPr marL="971550" lvl="1" indent="-514350" algn="l" rtl="0" fontAlgn="base">
              <a:spcAft>
                <a:spcPts val="2400"/>
              </a:spcAft>
              <a:buFont typeface="Arial" panose="020B0604020202020204" pitchFamily="34" charset="0"/>
              <a:buChar char="•"/>
            </a:pPr>
            <a:r>
              <a:rPr lang="en-US" sz="3200" b="0" i="0" dirty="0">
                <a:solidFill>
                  <a:srgbClr val="595959"/>
                </a:solidFill>
                <a:effectLst/>
                <a:latin typeface="Gotham Book"/>
              </a:rPr>
              <a:t>Members can </a:t>
            </a:r>
            <a:r>
              <a:rPr lang="en-US" sz="3200" dirty="0">
                <a:solidFill>
                  <a:srgbClr val="595959"/>
                </a:solidFill>
                <a:latin typeface="Gotham Book"/>
              </a:rPr>
              <a:t>suggest sisters for positions</a:t>
            </a:r>
          </a:p>
          <a:p>
            <a:pPr marL="514350" indent="-514350" algn="l" rtl="0" fontAlgn="base">
              <a:spcAft>
                <a:spcPts val="2400"/>
              </a:spcAft>
              <a:buFont typeface="+mj-lt"/>
              <a:buAutoNum type="arabicPeriod"/>
            </a:pPr>
            <a:r>
              <a:rPr lang="en-US" dirty="0">
                <a:solidFill>
                  <a:srgbClr val="595959"/>
                </a:solidFill>
                <a:latin typeface="Gotham Book"/>
              </a:rPr>
              <a:t>Exit Interviews</a:t>
            </a:r>
          </a:p>
          <a:p>
            <a:pPr marL="971550" lvl="1" indent="-514350" algn="l" rtl="0" fontAlgn="base">
              <a:spcAft>
                <a:spcPts val="2400"/>
              </a:spcAft>
              <a:buFont typeface="Arial" panose="020B0604020202020204" pitchFamily="34" charset="0"/>
              <a:buChar char="•"/>
            </a:pPr>
            <a:r>
              <a:rPr lang="en-US" sz="3200" dirty="0">
                <a:solidFill>
                  <a:srgbClr val="595959"/>
                </a:solidFill>
                <a:latin typeface="Gotham Book"/>
              </a:rPr>
              <a:t>LNC can get insight from outgoing officers</a:t>
            </a:r>
          </a:p>
          <a:p>
            <a:pPr marL="514350" indent="-514350" algn="l" rtl="0" fontAlgn="base">
              <a:spcAft>
                <a:spcPts val="2400"/>
              </a:spcAft>
              <a:buFont typeface="+mj-lt"/>
              <a:buAutoNum type="arabicPeriod"/>
            </a:pPr>
            <a:r>
              <a:rPr lang="en-US" dirty="0">
                <a:solidFill>
                  <a:srgbClr val="595959"/>
                </a:solidFill>
                <a:latin typeface="Gotham Book"/>
              </a:rPr>
              <a:t>Office Hours</a:t>
            </a:r>
          </a:p>
          <a:p>
            <a:pPr marL="971550" lvl="1" indent="-514350" algn="l" rtl="0" fontAlgn="base">
              <a:spcAft>
                <a:spcPts val="2400"/>
              </a:spcAft>
              <a:buFont typeface="Arial" panose="020B0604020202020204" pitchFamily="34" charset="0"/>
              <a:buChar char="•"/>
            </a:pPr>
            <a:r>
              <a:rPr lang="en-US" sz="3200" dirty="0">
                <a:solidFill>
                  <a:srgbClr val="595959"/>
                </a:solidFill>
                <a:latin typeface="Gotham Book"/>
              </a:rPr>
              <a:t>Members can ask questions and learn more about the process from LNC</a:t>
            </a:r>
          </a:p>
        </p:txBody>
      </p:sp>
    </p:spTree>
    <p:extLst>
      <p:ext uri="{BB962C8B-B14F-4D97-AF65-F5344CB8AC3E}">
        <p14:creationId xmlns:p14="http://schemas.microsoft.com/office/powerpoint/2010/main" val="263511573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96B978-A79B-D535-8D4C-C1AEA232A6A3}"/>
              </a:ext>
            </a:extLst>
          </p:cNvPr>
          <p:cNvSpPr>
            <a:spLocks noGrp="1"/>
          </p:cNvSpPr>
          <p:nvPr>
            <p:ph type="ctrTitle"/>
          </p:nvPr>
        </p:nvSpPr>
        <p:spPr/>
        <p:txBody>
          <a:bodyPr/>
          <a:lstStyle/>
          <a:p>
            <a:r>
              <a:rPr lang="en-US" dirty="0"/>
              <a:t>How can LNC educate the chapter?</a:t>
            </a:r>
          </a:p>
        </p:txBody>
      </p:sp>
    </p:spTree>
    <p:extLst>
      <p:ext uri="{BB962C8B-B14F-4D97-AF65-F5344CB8AC3E}">
        <p14:creationId xmlns:p14="http://schemas.microsoft.com/office/powerpoint/2010/main" val="8560333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0474A496-3EB1-7B10-84A9-13FE0346D57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8279" r="8279"/>
          <a:stretch/>
        </p:blipFill>
        <p:spPr/>
      </p:pic>
      <p:sp>
        <p:nvSpPr>
          <p:cNvPr id="5" name="Title 4">
            <a:extLst>
              <a:ext uri="{FF2B5EF4-FFF2-40B4-BE49-F238E27FC236}">
                <a16:creationId xmlns:a16="http://schemas.microsoft.com/office/drawing/2014/main" id="{8B80B4AE-B4EB-E21A-9DA1-1785F70F15D7}"/>
              </a:ext>
            </a:extLst>
          </p:cNvPr>
          <p:cNvSpPr>
            <a:spLocks noGrp="1"/>
          </p:cNvSpPr>
          <p:nvPr>
            <p:ph type="title"/>
          </p:nvPr>
        </p:nvSpPr>
        <p:spPr/>
        <p:txBody>
          <a:bodyPr/>
          <a:lstStyle/>
          <a:p>
            <a:r>
              <a:rPr lang="en-US" dirty="0"/>
              <a:t>Elections Process</a:t>
            </a:r>
          </a:p>
        </p:txBody>
      </p:sp>
      <p:sp>
        <p:nvSpPr>
          <p:cNvPr id="6" name="Text Placeholder 5">
            <a:extLst>
              <a:ext uri="{FF2B5EF4-FFF2-40B4-BE49-F238E27FC236}">
                <a16:creationId xmlns:a16="http://schemas.microsoft.com/office/drawing/2014/main" id="{10A7ADEF-C786-B5DE-B62F-6D7E5788E17B}"/>
              </a:ext>
            </a:extLst>
          </p:cNvPr>
          <p:cNvSpPr>
            <a:spLocks noGrp="1"/>
          </p:cNvSpPr>
          <p:nvPr>
            <p:ph type="body" idx="1"/>
          </p:nvPr>
        </p:nvSpPr>
        <p:spPr>
          <a:xfrm>
            <a:off x="1289050" y="2883232"/>
            <a:ext cx="10820400" cy="5150641"/>
          </a:xfrm>
        </p:spPr>
        <p:txBody>
          <a:bodyPr/>
          <a:lstStyle/>
          <a:p>
            <a:pPr>
              <a:spcAft>
                <a:spcPts val="3000"/>
              </a:spcAft>
            </a:pPr>
            <a:r>
              <a:rPr lang="en-US" dirty="0"/>
              <a:t>5</a:t>
            </a:r>
            <a:r>
              <a:rPr lang="en-US" sz="4400" dirty="0"/>
              <a:t>. Release applications to the chapter.</a:t>
            </a:r>
          </a:p>
          <a:p>
            <a:pPr lvl="1">
              <a:spcAft>
                <a:spcPts val="3000"/>
              </a:spcAft>
            </a:pPr>
            <a:r>
              <a:rPr lang="en-US" sz="3600" dirty="0">
                <a:solidFill>
                  <a:schemeClr val="accent2"/>
                </a:solidFill>
                <a:latin typeface="Montserrat" panose="00000500000000000000" pitchFamily="2" charset="0"/>
              </a:rPr>
              <a:t>*Should be due within two weeks!</a:t>
            </a:r>
          </a:p>
          <a:p>
            <a:pPr>
              <a:spcAft>
                <a:spcPts val="3000"/>
              </a:spcAft>
            </a:pPr>
            <a:r>
              <a:rPr lang="en-US" sz="4400" dirty="0"/>
              <a:t>6. Meet to solidify interview questions and evaluation criteria.</a:t>
            </a:r>
          </a:p>
          <a:p>
            <a:pPr>
              <a:lnSpc>
                <a:spcPct val="150000"/>
              </a:lnSpc>
            </a:pPr>
            <a:endParaRPr lang="en-US" dirty="0"/>
          </a:p>
        </p:txBody>
      </p:sp>
    </p:spTree>
    <p:extLst>
      <p:ext uri="{BB962C8B-B14F-4D97-AF65-F5344CB8AC3E}">
        <p14:creationId xmlns:p14="http://schemas.microsoft.com/office/powerpoint/2010/main" val="64870234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96B978-A79B-D535-8D4C-C1AEA232A6A3}"/>
              </a:ext>
            </a:extLst>
          </p:cNvPr>
          <p:cNvSpPr>
            <a:spLocks noGrp="1"/>
          </p:cNvSpPr>
          <p:nvPr>
            <p:ph type="ctrTitle"/>
          </p:nvPr>
        </p:nvSpPr>
        <p:spPr>
          <a:xfrm>
            <a:off x="2965450" y="4692981"/>
            <a:ext cx="15163800" cy="2462213"/>
          </a:xfrm>
        </p:spPr>
        <p:txBody>
          <a:bodyPr/>
          <a:lstStyle/>
          <a:p>
            <a:r>
              <a:rPr lang="en-US" sz="8000" dirty="0"/>
              <a:t>What are some good open-ended questions to ask all applicants?</a:t>
            </a:r>
          </a:p>
        </p:txBody>
      </p:sp>
    </p:spTree>
    <p:extLst>
      <p:ext uri="{BB962C8B-B14F-4D97-AF65-F5344CB8AC3E}">
        <p14:creationId xmlns:p14="http://schemas.microsoft.com/office/powerpoint/2010/main" val="109148378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17C601-A464-C328-A7CC-8377C173A031}"/>
              </a:ext>
            </a:extLst>
          </p:cNvPr>
          <p:cNvSpPr>
            <a:spLocks noGrp="1"/>
          </p:cNvSpPr>
          <p:nvPr>
            <p:ph type="title"/>
          </p:nvPr>
        </p:nvSpPr>
        <p:spPr/>
        <p:txBody>
          <a:bodyPr/>
          <a:lstStyle/>
          <a:p>
            <a:r>
              <a:rPr lang="en-US" b="1" dirty="0"/>
              <a:t>Elections Process</a:t>
            </a:r>
          </a:p>
        </p:txBody>
      </p:sp>
      <p:sp>
        <p:nvSpPr>
          <p:cNvPr id="5" name="Text Placeholder 4">
            <a:extLst>
              <a:ext uri="{FF2B5EF4-FFF2-40B4-BE49-F238E27FC236}">
                <a16:creationId xmlns:a16="http://schemas.microsoft.com/office/drawing/2014/main" id="{A642E9E9-1432-EAFA-16B0-BFF1B883EE05}"/>
              </a:ext>
            </a:extLst>
          </p:cNvPr>
          <p:cNvSpPr>
            <a:spLocks noGrp="1"/>
          </p:cNvSpPr>
          <p:nvPr>
            <p:ph type="body" idx="1"/>
          </p:nvPr>
        </p:nvSpPr>
        <p:spPr>
          <a:xfrm>
            <a:off x="1822449" y="2883232"/>
            <a:ext cx="17441231" cy="7109639"/>
          </a:xfrm>
        </p:spPr>
        <p:txBody>
          <a:bodyPr/>
          <a:lstStyle/>
          <a:p>
            <a:pPr algn="l" rtl="0" fontAlgn="base">
              <a:spcAft>
                <a:spcPts val="3000"/>
              </a:spcAft>
            </a:pPr>
            <a:r>
              <a:rPr lang="en-US" sz="4000" b="0" i="0" dirty="0">
                <a:effectLst/>
                <a:latin typeface="Gotham Book"/>
              </a:rPr>
              <a:t>7. Ensure all candidates are eligible to hold chapter office.</a:t>
            </a:r>
          </a:p>
          <a:p>
            <a:pPr lvl="1" algn="l" rtl="0" fontAlgn="base">
              <a:spcAft>
                <a:spcPts val="3000"/>
              </a:spcAft>
            </a:pPr>
            <a:r>
              <a:rPr lang="en-US" sz="3600" dirty="0">
                <a:solidFill>
                  <a:schemeClr val="tx1"/>
                </a:solidFill>
                <a:latin typeface="Gotham Book"/>
              </a:rPr>
              <a:t>* Fully meeting all financial obligations to the chapter</a:t>
            </a:r>
          </a:p>
          <a:p>
            <a:pPr lvl="1" algn="l" rtl="0" fontAlgn="base">
              <a:spcAft>
                <a:spcPts val="3000"/>
              </a:spcAft>
            </a:pPr>
            <a:r>
              <a:rPr lang="en-US" sz="3600" b="0" i="0" dirty="0">
                <a:solidFill>
                  <a:schemeClr val="tx1"/>
                </a:solidFill>
                <a:effectLst/>
                <a:latin typeface="Gotham Book"/>
              </a:rPr>
              <a:t>* Not currently on academic support, financial</a:t>
            </a:r>
            <a:r>
              <a:rPr lang="en-US" sz="3600" dirty="0">
                <a:solidFill>
                  <a:schemeClr val="tx1"/>
                </a:solidFill>
                <a:latin typeface="Gotham Book"/>
              </a:rPr>
              <a:t> </a:t>
            </a:r>
            <a:r>
              <a:rPr lang="en-US" sz="3600" b="0" i="0" dirty="0">
                <a:solidFill>
                  <a:schemeClr val="tx1"/>
                </a:solidFill>
                <a:effectLst/>
                <a:latin typeface="Gotham Book"/>
              </a:rPr>
              <a:t>or general probations by the chapter or campus</a:t>
            </a:r>
          </a:p>
          <a:p>
            <a:pPr lvl="1" algn="l" rtl="0" fontAlgn="base">
              <a:spcAft>
                <a:spcPts val="3000"/>
              </a:spcAft>
            </a:pPr>
            <a:r>
              <a:rPr lang="en-US" sz="3600" dirty="0">
                <a:solidFill>
                  <a:schemeClr val="tx1"/>
                </a:solidFill>
                <a:latin typeface="Gotham Book"/>
              </a:rPr>
              <a:t>* Meeting any local chapter bylaws requirements</a:t>
            </a:r>
          </a:p>
          <a:p>
            <a:pPr lvl="1" algn="l" rtl="0" fontAlgn="base">
              <a:spcAft>
                <a:spcPts val="3000"/>
              </a:spcAft>
            </a:pPr>
            <a:endParaRPr lang="en-US" sz="3200" dirty="0">
              <a:solidFill>
                <a:schemeClr val="tx1"/>
              </a:solidFill>
              <a:latin typeface="Gotham Book"/>
            </a:endParaRPr>
          </a:p>
          <a:p>
            <a:pPr lvl="1" algn="ctr" rtl="0" fontAlgn="base">
              <a:spcAft>
                <a:spcPts val="3000"/>
              </a:spcAft>
            </a:pPr>
            <a:r>
              <a:rPr lang="en-US" sz="3200" dirty="0">
                <a:solidFill>
                  <a:schemeClr val="accent2"/>
                </a:solidFill>
                <a:latin typeface="Hello Mogels" pitchFamily="2" charset="0"/>
              </a:rPr>
              <a:t>If a candidate is ineligible, they must be notified and should not move forward in the process.</a:t>
            </a:r>
          </a:p>
          <a:p>
            <a:pPr lvl="1" algn="ctr" rtl="0" fontAlgn="base">
              <a:spcAft>
                <a:spcPts val="3000"/>
              </a:spcAft>
            </a:pPr>
            <a:r>
              <a:rPr lang="en-US" sz="3200" dirty="0">
                <a:solidFill>
                  <a:schemeClr val="accent2"/>
                </a:solidFill>
                <a:latin typeface="Hello Mogels" pitchFamily="2" charset="0"/>
              </a:rPr>
              <a:t>If special circumstances apply, dispensation requests may be considered by the regional Operational Specialist</a:t>
            </a:r>
            <a:r>
              <a:rPr lang="en-US" sz="2800" dirty="0">
                <a:solidFill>
                  <a:schemeClr val="accent2"/>
                </a:solidFill>
                <a:latin typeface="Hello Mogels" pitchFamily="2" charset="0"/>
              </a:rPr>
              <a:t>.</a:t>
            </a:r>
          </a:p>
        </p:txBody>
      </p:sp>
    </p:spTree>
    <p:extLst>
      <p:ext uri="{BB962C8B-B14F-4D97-AF65-F5344CB8AC3E}">
        <p14:creationId xmlns:p14="http://schemas.microsoft.com/office/powerpoint/2010/main" val="141502219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Two women in pink dresses holding signs&#10;&#10;Description automatically generated">
            <a:extLst>
              <a:ext uri="{FF2B5EF4-FFF2-40B4-BE49-F238E27FC236}">
                <a16:creationId xmlns:a16="http://schemas.microsoft.com/office/drawing/2014/main" id="{E4BDEB6C-BDA5-26EC-60A5-E5FEB024188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1372" r="11372"/>
          <a:stretch>
            <a:fillRect/>
          </a:stretch>
        </p:blipFill>
        <p:spPr/>
      </p:pic>
      <p:sp>
        <p:nvSpPr>
          <p:cNvPr id="6" name="Title 5">
            <a:extLst>
              <a:ext uri="{FF2B5EF4-FFF2-40B4-BE49-F238E27FC236}">
                <a16:creationId xmlns:a16="http://schemas.microsoft.com/office/drawing/2014/main" id="{F0B0A9F6-656C-6647-6881-554BC5BA8C04}"/>
              </a:ext>
            </a:extLst>
          </p:cNvPr>
          <p:cNvSpPr>
            <a:spLocks noGrp="1"/>
          </p:cNvSpPr>
          <p:nvPr>
            <p:ph type="title"/>
          </p:nvPr>
        </p:nvSpPr>
        <p:spPr/>
        <p:txBody>
          <a:bodyPr/>
          <a:lstStyle/>
          <a:p>
            <a:r>
              <a:rPr lang="en-US" dirty="0"/>
              <a:t>Elections Process</a:t>
            </a:r>
          </a:p>
        </p:txBody>
      </p:sp>
      <p:sp>
        <p:nvSpPr>
          <p:cNvPr id="7" name="Text Placeholder 6">
            <a:extLst>
              <a:ext uri="{FF2B5EF4-FFF2-40B4-BE49-F238E27FC236}">
                <a16:creationId xmlns:a16="http://schemas.microsoft.com/office/drawing/2014/main" id="{6AEE8220-820D-23EF-3102-593AAE8814B5}"/>
              </a:ext>
            </a:extLst>
          </p:cNvPr>
          <p:cNvSpPr>
            <a:spLocks noGrp="1"/>
          </p:cNvSpPr>
          <p:nvPr>
            <p:ph type="body" idx="1"/>
          </p:nvPr>
        </p:nvSpPr>
        <p:spPr>
          <a:xfrm>
            <a:off x="8528050" y="2883232"/>
            <a:ext cx="10591800" cy="5816977"/>
          </a:xfrm>
        </p:spPr>
        <p:txBody>
          <a:bodyPr/>
          <a:lstStyle/>
          <a:p>
            <a:pPr algn="l" rtl="0" fontAlgn="base">
              <a:spcAft>
                <a:spcPts val="3000"/>
              </a:spcAft>
            </a:pPr>
            <a:r>
              <a:rPr lang="en-US" sz="3200" dirty="0">
                <a:latin typeface="Montserrat" panose="00000500000000000000" pitchFamily="2" charset="0"/>
              </a:rPr>
              <a:t>8. </a:t>
            </a:r>
            <a:r>
              <a:rPr lang="en-US" dirty="0">
                <a:latin typeface="Gotham Book"/>
              </a:rPr>
              <a:t>Hold interviews</a:t>
            </a:r>
          </a:p>
          <a:p>
            <a:pPr lvl="1" algn="l" rtl="0" fontAlgn="base">
              <a:spcAft>
                <a:spcPts val="3000"/>
              </a:spcAft>
            </a:pPr>
            <a:r>
              <a:rPr lang="en-US" sz="3200" dirty="0">
                <a:solidFill>
                  <a:schemeClr val="tx1"/>
                </a:solidFill>
                <a:latin typeface="Gotham Book"/>
              </a:rPr>
              <a:t>* Should be held in a private and comfortable space</a:t>
            </a:r>
          </a:p>
          <a:p>
            <a:pPr lvl="1" algn="l" rtl="0" fontAlgn="base">
              <a:spcAft>
                <a:spcPts val="3000"/>
              </a:spcAft>
            </a:pPr>
            <a:r>
              <a:rPr lang="en-US" sz="3200" dirty="0">
                <a:solidFill>
                  <a:schemeClr val="tx1"/>
                </a:solidFill>
                <a:latin typeface="Gotham Book"/>
              </a:rPr>
              <a:t>* All LNC members should be present</a:t>
            </a:r>
          </a:p>
          <a:p>
            <a:pPr lvl="1" algn="l" rtl="0" fontAlgn="base">
              <a:spcAft>
                <a:spcPts val="3000"/>
              </a:spcAft>
            </a:pPr>
            <a:r>
              <a:rPr lang="en-US" sz="3200" dirty="0">
                <a:solidFill>
                  <a:schemeClr val="tx1"/>
                </a:solidFill>
                <a:latin typeface="Gotham Book"/>
              </a:rPr>
              <a:t>* At least one AAC member should be present</a:t>
            </a:r>
          </a:p>
          <a:p>
            <a:pPr lvl="1" algn="l" rtl="0" fontAlgn="base">
              <a:spcAft>
                <a:spcPts val="3000"/>
              </a:spcAft>
            </a:pPr>
            <a:r>
              <a:rPr lang="en-US" sz="3200" dirty="0">
                <a:solidFill>
                  <a:schemeClr val="tx1"/>
                </a:solidFill>
                <a:latin typeface="Gotham Book"/>
              </a:rPr>
              <a:t>* Should be scheduled for 15-20 minutes each</a:t>
            </a:r>
          </a:p>
          <a:p>
            <a:pPr lvl="1" algn="l" rtl="0" fontAlgn="base">
              <a:spcAft>
                <a:spcPts val="3000"/>
              </a:spcAft>
            </a:pPr>
            <a:r>
              <a:rPr lang="en-US" sz="3200" dirty="0">
                <a:solidFill>
                  <a:schemeClr val="tx1"/>
                </a:solidFill>
                <a:latin typeface="Gotham Book"/>
              </a:rPr>
              <a:t>* Questions should be asked by all LNC members</a:t>
            </a:r>
          </a:p>
          <a:p>
            <a:pPr lvl="1" algn="l" rtl="0" fontAlgn="base">
              <a:spcAft>
                <a:spcPts val="3000"/>
              </a:spcAft>
            </a:pPr>
            <a:r>
              <a:rPr lang="en-US" sz="3200" dirty="0">
                <a:solidFill>
                  <a:schemeClr val="tx1"/>
                </a:solidFill>
                <a:latin typeface="Gotham Book"/>
              </a:rPr>
              <a:t>* Don’t forget to take notes!</a:t>
            </a:r>
          </a:p>
        </p:txBody>
      </p:sp>
    </p:spTree>
    <p:extLst>
      <p:ext uri="{BB962C8B-B14F-4D97-AF65-F5344CB8AC3E}">
        <p14:creationId xmlns:p14="http://schemas.microsoft.com/office/powerpoint/2010/main" val="230856779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17C601-A464-C328-A7CC-8377C173A031}"/>
              </a:ext>
            </a:extLst>
          </p:cNvPr>
          <p:cNvSpPr>
            <a:spLocks noGrp="1"/>
          </p:cNvSpPr>
          <p:nvPr>
            <p:ph type="title"/>
          </p:nvPr>
        </p:nvSpPr>
        <p:spPr/>
        <p:txBody>
          <a:bodyPr/>
          <a:lstStyle/>
          <a:p>
            <a:r>
              <a:rPr lang="en-US" b="1" dirty="0"/>
              <a:t>Elections Process</a:t>
            </a:r>
          </a:p>
        </p:txBody>
      </p:sp>
      <p:sp>
        <p:nvSpPr>
          <p:cNvPr id="5" name="Text Placeholder 4">
            <a:extLst>
              <a:ext uri="{FF2B5EF4-FFF2-40B4-BE49-F238E27FC236}">
                <a16:creationId xmlns:a16="http://schemas.microsoft.com/office/drawing/2014/main" id="{A642E9E9-1432-EAFA-16B0-BFF1B883EE05}"/>
              </a:ext>
            </a:extLst>
          </p:cNvPr>
          <p:cNvSpPr>
            <a:spLocks noGrp="1"/>
          </p:cNvSpPr>
          <p:nvPr>
            <p:ph type="body" idx="1"/>
          </p:nvPr>
        </p:nvSpPr>
        <p:spPr>
          <a:xfrm>
            <a:off x="1822449" y="2883232"/>
            <a:ext cx="17441231" cy="5663089"/>
          </a:xfrm>
        </p:spPr>
        <p:txBody>
          <a:bodyPr/>
          <a:lstStyle/>
          <a:p>
            <a:pPr algn="l" rtl="0" fontAlgn="base">
              <a:spcAft>
                <a:spcPts val="2400"/>
              </a:spcAft>
            </a:pPr>
            <a:r>
              <a:rPr lang="en-US" dirty="0">
                <a:latin typeface="Montserrat" panose="00000500000000000000" pitchFamily="2" charset="0"/>
              </a:rPr>
              <a:t>9</a:t>
            </a:r>
            <a:r>
              <a:rPr lang="en-US" sz="4800" dirty="0">
                <a:latin typeface="Gotham Book"/>
              </a:rPr>
              <a:t>. Evaluate and prepare the slate</a:t>
            </a:r>
          </a:p>
          <a:p>
            <a:pPr lvl="1" algn="l" rtl="0" fontAlgn="base">
              <a:spcAft>
                <a:spcPts val="2400"/>
              </a:spcAft>
            </a:pPr>
            <a:r>
              <a:rPr lang="en-US" sz="4000" dirty="0">
                <a:solidFill>
                  <a:schemeClr val="tx1"/>
                </a:solidFill>
                <a:latin typeface="Gotham Book"/>
              </a:rPr>
              <a:t>* Can use the </a:t>
            </a:r>
            <a:r>
              <a:rPr lang="en-US" sz="4000" dirty="0">
                <a:solidFill>
                  <a:schemeClr val="accent2"/>
                </a:solidFill>
                <a:latin typeface="Hello Mogels" pitchFamily="2" charset="0"/>
              </a:rPr>
              <a:t>Evaluation Criteria Form </a:t>
            </a:r>
            <a:r>
              <a:rPr lang="en-US" sz="4000" dirty="0">
                <a:solidFill>
                  <a:schemeClr val="tx1"/>
                </a:solidFill>
                <a:latin typeface="Gotham Book"/>
              </a:rPr>
              <a:t>in LNC Elections Guide</a:t>
            </a:r>
          </a:p>
          <a:p>
            <a:pPr lvl="1" algn="l" rtl="0" fontAlgn="base">
              <a:spcAft>
                <a:spcPts val="2400"/>
              </a:spcAft>
            </a:pPr>
            <a:r>
              <a:rPr lang="en-US" sz="4000" dirty="0">
                <a:solidFill>
                  <a:schemeClr val="tx1"/>
                </a:solidFill>
                <a:latin typeface="Gotham Book"/>
              </a:rPr>
              <a:t>* An AAC member should be present</a:t>
            </a:r>
          </a:p>
          <a:p>
            <a:pPr lvl="1" algn="l" rtl="0" fontAlgn="base">
              <a:spcAft>
                <a:spcPts val="2400"/>
              </a:spcAft>
            </a:pPr>
            <a:r>
              <a:rPr lang="en-US" sz="4000" dirty="0">
                <a:solidFill>
                  <a:schemeClr val="tx1"/>
                </a:solidFill>
                <a:latin typeface="Gotham Book"/>
              </a:rPr>
              <a:t>* Must produce a slate with one nominee for each position on the Chapter Leadership Team AND Member Conduct Committee</a:t>
            </a:r>
          </a:p>
          <a:p>
            <a:pPr lvl="1" algn="l" rtl="0" fontAlgn="base">
              <a:spcAft>
                <a:spcPts val="2400"/>
              </a:spcAft>
            </a:pPr>
            <a:r>
              <a:rPr lang="en-US" sz="4000" dirty="0">
                <a:solidFill>
                  <a:schemeClr val="tx1"/>
                </a:solidFill>
                <a:latin typeface="Gotham Book"/>
              </a:rPr>
              <a:t>* Should prepare a list of members to be considered for appointed positions (Director Leadership and Panhellenic Delegate)</a:t>
            </a:r>
          </a:p>
        </p:txBody>
      </p:sp>
    </p:spTree>
    <p:extLst>
      <p:ext uri="{BB962C8B-B14F-4D97-AF65-F5344CB8AC3E}">
        <p14:creationId xmlns:p14="http://schemas.microsoft.com/office/powerpoint/2010/main" val="255522728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0474A496-3EB1-7B10-84A9-13FE0346D57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8680" r="8680"/>
          <a:stretch/>
        </p:blipFill>
        <p:spPr/>
      </p:pic>
      <p:sp>
        <p:nvSpPr>
          <p:cNvPr id="5" name="Title 4">
            <a:extLst>
              <a:ext uri="{FF2B5EF4-FFF2-40B4-BE49-F238E27FC236}">
                <a16:creationId xmlns:a16="http://schemas.microsoft.com/office/drawing/2014/main" id="{8B80B4AE-B4EB-E21A-9DA1-1785F70F15D7}"/>
              </a:ext>
            </a:extLst>
          </p:cNvPr>
          <p:cNvSpPr>
            <a:spLocks noGrp="1"/>
          </p:cNvSpPr>
          <p:nvPr>
            <p:ph type="title"/>
          </p:nvPr>
        </p:nvSpPr>
        <p:spPr/>
        <p:txBody>
          <a:bodyPr/>
          <a:lstStyle/>
          <a:p>
            <a:r>
              <a:rPr lang="en-US" dirty="0"/>
              <a:t>Elections Process</a:t>
            </a:r>
          </a:p>
        </p:txBody>
      </p:sp>
      <p:sp>
        <p:nvSpPr>
          <p:cNvPr id="6" name="Text Placeholder 5">
            <a:extLst>
              <a:ext uri="{FF2B5EF4-FFF2-40B4-BE49-F238E27FC236}">
                <a16:creationId xmlns:a16="http://schemas.microsoft.com/office/drawing/2014/main" id="{10A7ADEF-C786-B5DE-B62F-6D7E5788E17B}"/>
              </a:ext>
            </a:extLst>
          </p:cNvPr>
          <p:cNvSpPr>
            <a:spLocks noGrp="1"/>
          </p:cNvSpPr>
          <p:nvPr>
            <p:ph type="body" idx="1"/>
          </p:nvPr>
        </p:nvSpPr>
        <p:spPr>
          <a:xfrm>
            <a:off x="8528050" y="2883232"/>
            <a:ext cx="10591800" cy="5177123"/>
          </a:xfrm>
        </p:spPr>
        <p:txBody>
          <a:bodyPr/>
          <a:lstStyle/>
          <a:p>
            <a:pPr>
              <a:spcAft>
                <a:spcPts val="2400"/>
              </a:spcAft>
            </a:pPr>
            <a:r>
              <a:rPr lang="en-US" sz="4800" dirty="0">
                <a:latin typeface="Gotham Book"/>
              </a:rPr>
              <a:t>10. Present the slate to AAC/Exec</a:t>
            </a:r>
          </a:p>
          <a:p>
            <a:pPr lvl="1">
              <a:spcAft>
                <a:spcPts val="2400"/>
              </a:spcAft>
            </a:pPr>
            <a:r>
              <a:rPr lang="en-US" sz="4000" dirty="0">
                <a:solidFill>
                  <a:schemeClr val="tx1"/>
                </a:solidFill>
                <a:latin typeface="Gotham Book"/>
              </a:rPr>
              <a:t>* Utilize the script in the Elections Guide</a:t>
            </a:r>
          </a:p>
          <a:p>
            <a:pPr lvl="1">
              <a:spcAft>
                <a:spcPts val="2400"/>
              </a:spcAft>
            </a:pPr>
            <a:r>
              <a:rPr lang="en-US" sz="4000" dirty="0">
                <a:solidFill>
                  <a:schemeClr val="tx1"/>
                </a:solidFill>
                <a:latin typeface="Gotham Book"/>
              </a:rPr>
              <a:t>* Focus on the positives</a:t>
            </a:r>
          </a:p>
          <a:p>
            <a:pPr lvl="1">
              <a:spcAft>
                <a:spcPts val="2400"/>
              </a:spcAft>
            </a:pPr>
            <a:r>
              <a:rPr lang="en-US" sz="4000" dirty="0">
                <a:solidFill>
                  <a:schemeClr val="tx1"/>
                </a:solidFill>
                <a:latin typeface="Gotham Book"/>
              </a:rPr>
              <a:t>* AAC/Exec vote to approve if the process was followed correctly</a:t>
            </a:r>
          </a:p>
          <a:p>
            <a:pPr>
              <a:lnSpc>
                <a:spcPct val="150000"/>
              </a:lnSpc>
            </a:pPr>
            <a:endParaRPr lang="en-US" dirty="0"/>
          </a:p>
        </p:txBody>
      </p:sp>
    </p:spTree>
    <p:extLst>
      <p:ext uri="{BB962C8B-B14F-4D97-AF65-F5344CB8AC3E}">
        <p14:creationId xmlns:p14="http://schemas.microsoft.com/office/powerpoint/2010/main" val="179091862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DDFB1-1F43-5AFB-C069-EABF8FBCEA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A22265-2928-0D06-0814-D0D48A55488A}"/>
              </a:ext>
            </a:extLst>
          </p:cNvPr>
          <p:cNvSpPr>
            <a:spLocks noGrp="1"/>
          </p:cNvSpPr>
          <p:nvPr>
            <p:ph type="ctrTitle"/>
          </p:nvPr>
        </p:nvSpPr>
        <p:spPr>
          <a:xfrm>
            <a:off x="3575050" y="4054475"/>
            <a:ext cx="12954000" cy="4062651"/>
          </a:xfrm>
        </p:spPr>
        <p:txBody>
          <a:bodyPr/>
          <a:lstStyle/>
          <a:p>
            <a:r>
              <a:rPr lang="en-US" dirty="0"/>
              <a:t>What happens if the slate is not approved by AAC/Exec?</a:t>
            </a:r>
          </a:p>
        </p:txBody>
      </p:sp>
    </p:spTree>
    <p:extLst>
      <p:ext uri="{BB962C8B-B14F-4D97-AF65-F5344CB8AC3E}">
        <p14:creationId xmlns:p14="http://schemas.microsoft.com/office/powerpoint/2010/main" val="194879521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A51EA-9BB9-E92F-89E1-A3037D8526D8}"/>
              </a:ext>
            </a:extLst>
          </p:cNvPr>
          <p:cNvSpPr>
            <a:spLocks noGrp="1"/>
          </p:cNvSpPr>
          <p:nvPr>
            <p:ph type="ctrTitle"/>
          </p:nvPr>
        </p:nvSpPr>
        <p:spPr>
          <a:xfrm>
            <a:off x="11499850" y="1616075"/>
            <a:ext cx="7512061" cy="1015663"/>
          </a:xfrm>
        </p:spPr>
        <p:txBody>
          <a:bodyPr anchor="ctr"/>
          <a:lstStyle/>
          <a:p>
            <a:pPr algn="ctr"/>
            <a:r>
              <a:rPr lang="en-US" dirty="0"/>
              <a:t>Options</a:t>
            </a:r>
          </a:p>
        </p:txBody>
      </p:sp>
      <p:sp>
        <p:nvSpPr>
          <p:cNvPr id="3" name="Subtitle 2">
            <a:extLst>
              <a:ext uri="{FF2B5EF4-FFF2-40B4-BE49-F238E27FC236}">
                <a16:creationId xmlns:a16="http://schemas.microsoft.com/office/drawing/2014/main" id="{F24AE28D-20FD-2B7C-98BB-491C7CF2C468}"/>
              </a:ext>
            </a:extLst>
          </p:cNvPr>
          <p:cNvSpPr>
            <a:spLocks noGrp="1"/>
          </p:cNvSpPr>
          <p:nvPr>
            <p:ph type="subTitle" idx="4"/>
          </p:nvPr>
        </p:nvSpPr>
        <p:spPr>
          <a:xfrm>
            <a:off x="11626420" y="2928080"/>
            <a:ext cx="7512061" cy="6647974"/>
          </a:xfrm>
        </p:spPr>
        <p:txBody>
          <a:bodyPr/>
          <a:lstStyle/>
          <a:p>
            <a:pPr marL="571500" indent="-571500">
              <a:buFont typeface="Arial" panose="020B0604020202020204" pitchFamily="34" charset="0"/>
              <a:buChar char="•"/>
            </a:pPr>
            <a:r>
              <a:rPr lang="en-US" dirty="0"/>
              <a:t>LNC can reconvene and provide the same slate.</a:t>
            </a:r>
          </a:p>
          <a:p>
            <a:pPr marL="571500" indent="-571500">
              <a:buFont typeface="Arial" panose="020B0604020202020204" pitchFamily="34" charset="0"/>
              <a:buChar char="•"/>
            </a:pPr>
            <a:endParaRPr lang="en-US" dirty="0"/>
          </a:p>
          <a:p>
            <a:pPr marL="571500" indent="-571500">
              <a:buFont typeface="Arial" panose="020B0604020202020204" pitchFamily="34" charset="0"/>
              <a:buChar char="•"/>
            </a:pPr>
            <a:r>
              <a:rPr lang="en-US" dirty="0"/>
              <a:t>LNC can re-slate for all positions with eligible candidates that applied.</a:t>
            </a:r>
          </a:p>
          <a:p>
            <a:pPr marL="571500" indent="-571500">
              <a:buFont typeface="Arial" panose="020B0604020202020204" pitchFamily="34" charset="0"/>
              <a:buChar char="•"/>
            </a:pPr>
            <a:endParaRPr lang="en-US" dirty="0"/>
          </a:p>
          <a:p>
            <a:pPr marL="571500" indent="-571500">
              <a:buFont typeface="Arial" panose="020B0604020202020204" pitchFamily="34" charset="0"/>
              <a:buChar char="•"/>
            </a:pPr>
            <a:r>
              <a:rPr lang="en-US" dirty="0"/>
              <a:t>LNC can slate for the positions they believe they have eligible and qualified candidates for and begin the overall process again.</a:t>
            </a:r>
          </a:p>
        </p:txBody>
      </p:sp>
    </p:spTree>
    <p:extLst>
      <p:ext uri="{BB962C8B-B14F-4D97-AF65-F5344CB8AC3E}">
        <p14:creationId xmlns:p14="http://schemas.microsoft.com/office/powerpoint/2010/main" val="31406263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B32900-81BA-62C8-7F30-002453089658}"/>
              </a:ext>
            </a:extLst>
          </p:cNvPr>
          <p:cNvSpPr>
            <a:spLocks noGrp="1"/>
          </p:cNvSpPr>
          <p:nvPr>
            <p:ph type="title"/>
          </p:nvPr>
        </p:nvSpPr>
        <p:spPr/>
        <p:txBody>
          <a:bodyPr/>
          <a:lstStyle/>
          <a:p>
            <a:r>
              <a:rPr lang="en-US" dirty="0"/>
              <a:t>Emergency Procedures</a:t>
            </a:r>
          </a:p>
        </p:txBody>
      </p:sp>
      <p:sp>
        <p:nvSpPr>
          <p:cNvPr id="5" name="Text Placeholder 4">
            <a:extLst>
              <a:ext uri="{FF2B5EF4-FFF2-40B4-BE49-F238E27FC236}">
                <a16:creationId xmlns:a16="http://schemas.microsoft.com/office/drawing/2014/main" id="{2F5EC92E-3386-B1BC-5271-86A8B5268820}"/>
              </a:ext>
            </a:extLst>
          </p:cNvPr>
          <p:cNvSpPr>
            <a:spLocks noGrp="1"/>
          </p:cNvSpPr>
          <p:nvPr>
            <p:ph type="body" idx="1"/>
          </p:nvPr>
        </p:nvSpPr>
        <p:spPr>
          <a:xfrm>
            <a:off x="1201922" y="3063875"/>
            <a:ext cx="17765527" cy="7078861"/>
          </a:xfrm>
        </p:spPr>
        <p:txBody>
          <a:bodyPr/>
          <a:lstStyle/>
          <a:p>
            <a:pPr marL="571500" indent="-571500" algn="l" rtl="0" fontAlgn="base">
              <a:spcAft>
                <a:spcPts val="2400"/>
              </a:spcAft>
              <a:buFont typeface="Arial" panose="020B0604020202020204" pitchFamily="34" charset="0"/>
              <a:buChar char="•"/>
            </a:pPr>
            <a:r>
              <a:rPr lang="en-US" sz="3200" i="0" u="none" strike="noStrike" dirty="0">
                <a:solidFill>
                  <a:srgbClr val="595959"/>
                </a:solidFill>
                <a:effectLst/>
                <a:latin typeface="Gotham Book"/>
              </a:rPr>
              <a:t>Roles in an emergency</a:t>
            </a:r>
            <a:r>
              <a:rPr lang="en-US" sz="3200" i="0" dirty="0">
                <a:solidFill>
                  <a:srgbClr val="595959"/>
                </a:solidFill>
                <a:effectLst/>
                <a:latin typeface="Gotham Book"/>
              </a:rPr>
              <a:t>​</a:t>
            </a:r>
            <a:endParaRPr lang="en-US" sz="3200" i="0" dirty="0">
              <a:solidFill>
                <a:srgbClr val="000000"/>
              </a:solidFill>
              <a:effectLst/>
              <a:latin typeface="Gotham Book"/>
            </a:endParaRPr>
          </a:p>
          <a:p>
            <a:pPr marL="1028700" lvl="1" indent="-571500" algn="l" rtl="0" fontAlgn="base">
              <a:spcAft>
                <a:spcPts val="2400"/>
              </a:spcAft>
              <a:buFont typeface="Arial" panose="020B0604020202020204" pitchFamily="34" charset="0"/>
              <a:buChar char="•"/>
            </a:pPr>
            <a:r>
              <a:rPr lang="en-US" sz="3200" b="1" i="0" u="sng" strike="noStrike" dirty="0">
                <a:solidFill>
                  <a:srgbClr val="595959"/>
                </a:solidFill>
                <a:effectLst/>
                <a:latin typeface="Gotham Book"/>
              </a:rPr>
              <a:t>Chapter President (CP)</a:t>
            </a:r>
            <a:r>
              <a:rPr lang="en-US" sz="3200" b="1" i="0" strike="noStrike" dirty="0">
                <a:solidFill>
                  <a:srgbClr val="595959"/>
                </a:solidFill>
                <a:effectLst/>
                <a:latin typeface="Gotham Book"/>
              </a:rPr>
              <a:t> </a:t>
            </a:r>
            <a:r>
              <a:rPr lang="en-US" sz="3200" i="0" u="none" strike="noStrike" dirty="0">
                <a:solidFill>
                  <a:srgbClr val="595959"/>
                </a:solidFill>
                <a:effectLst/>
                <a:latin typeface="Gotham Book"/>
              </a:rPr>
              <a:t>assumes command in an emergency.</a:t>
            </a:r>
            <a:r>
              <a:rPr lang="en-US" sz="3200" i="0" dirty="0">
                <a:solidFill>
                  <a:srgbClr val="595959"/>
                </a:solidFill>
                <a:effectLst/>
                <a:latin typeface="Gotham Book"/>
              </a:rPr>
              <a:t>​</a:t>
            </a:r>
            <a:endParaRPr lang="en-US" sz="3200" i="0" dirty="0">
              <a:solidFill>
                <a:srgbClr val="000000"/>
              </a:solidFill>
              <a:effectLst/>
              <a:latin typeface="Gotham Book"/>
            </a:endParaRPr>
          </a:p>
          <a:p>
            <a:pPr marL="1028700" lvl="1" indent="-571500" algn="l" rtl="0" fontAlgn="base">
              <a:spcAft>
                <a:spcPts val="2400"/>
              </a:spcAft>
              <a:buFont typeface="Arial" panose="020B0604020202020204" pitchFamily="34" charset="0"/>
              <a:buChar char="•"/>
            </a:pPr>
            <a:r>
              <a:rPr lang="en-US" sz="3200" i="0" u="none" strike="noStrike" dirty="0">
                <a:solidFill>
                  <a:srgbClr val="595959"/>
                </a:solidFill>
                <a:effectLst/>
                <a:latin typeface="Gotham Book"/>
              </a:rPr>
              <a:t>Be prepared in case the CP is unavailable or unable to lead.</a:t>
            </a:r>
            <a:r>
              <a:rPr lang="en-US" sz="3200" i="0" dirty="0">
                <a:solidFill>
                  <a:srgbClr val="595959"/>
                </a:solidFill>
                <a:effectLst/>
                <a:latin typeface="Gotham Book"/>
              </a:rPr>
              <a:t>​</a:t>
            </a:r>
            <a:endParaRPr lang="en-US" sz="3200" i="0" dirty="0">
              <a:solidFill>
                <a:srgbClr val="000000"/>
              </a:solidFill>
              <a:effectLst/>
              <a:latin typeface="Gotham Book"/>
            </a:endParaRPr>
          </a:p>
          <a:p>
            <a:pPr marL="571500" indent="-571500" algn="l" rtl="0" fontAlgn="base">
              <a:spcAft>
                <a:spcPts val="2400"/>
              </a:spcAft>
              <a:buFont typeface="Arial" panose="020B0604020202020204" pitchFamily="34" charset="0"/>
              <a:buChar char="•"/>
            </a:pPr>
            <a:r>
              <a:rPr lang="en-US" sz="3200" b="1" i="0" u="sng" strike="noStrike" dirty="0">
                <a:solidFill>
                  <a:srgbClr val="595959"/>
                </a:solidFill>
                <a:effectLst/>
                <a:latin typeface="Gotham Book"/>
              </a:rPr>
              <a:t>Alumnae Advisory Committee (AAC) Chair</a:t>
            </a:r>
            <a:r>
              <a:rPr lang="en-US" sz="3200" b="1" i="0" strike="noStrike" dirty="0">
                <a:solidFill>
                  <a:srgbClr val="595959"/>
                </a:solidFill>
                <a:effectLst/>
                <a:latin typeface="Gotham Book"/>
              </a:rPr>
              <a:t> </a:t>
            </a:r>
            <a:r>
              <a:rPr lang="en-US" sz="3200" i="0" u="none" strike="noStrike" dirty="0">
                <a:solidFill>
                  <a:srgbClr val="595959"/>
                </a:solidFill>
                <a:effectLst/>
                <a:latin typeface="Gotham Book"/>
              </a:rPr>
              <a:t>will assist the Chapter President.</a:t>
            </a:r>
            <a:r>
              <a:rPr lang="en-US" sz="3200" i="0" dirty="0">
                <a:solidFill>
                  <a:srgbClr val="595959"/>
                </a:solidFill>
                <a:effectLst/>
                <a:latin typeface="Gotham Book"/>
              </a:rPr>
              <a:t>​</a:t>
            </a:r>
            <a:endParaRPr lang="en-US" sz="3200" i="0" dirty="0">
              <a:solidFill>
                <a:srgbClr val="000000"/>
              </a:solidFill>
              <a:effectLst/>
              <a:latin typeface="Gotham Book"/>
            </a:endParaRPr>
          </a:p>
          <a:p>
            <a:pPr marL="1028700" lvl="1" indent="-571500" algn="l" rtl="0" fontAlgn="base">
              <a:spcAft>
                <a:spcPts val="2400"/>
              </a:spcAft>
              <a:buFont typeface="Arial" panose="020B0604020202020204" pitchFamily="34" charset="0"/>
              <a:buChar char="•"/>
            </a:pPr>
            <a:r>
              <a:rPr lang="en-US" sz="3200" i="0" u="none" strike="noStrike" dirty="0">
                <a:solidFill>
                  <a:srgbClr val="595959"/>
                </a:solidFill>
                <a:effectLst/>
                <a:latin typeface="Gotham Book"/>
              </a:rPr>
              <a:t>Be prepared with your AAC Chair’s phone number programmed in your phone.</a:t>
            </a:r>
            <a:r>
              <a:rPr lang="en-US" sz="3200" i="0" dirty="0">
                <a:solidFill>
                  <a:srgbClr val="595959"/>
                </a:solidFill>
                <a:effectLst/>
                <a:latin typeface="Gotham Book"/>
              </a:rPr>
              <a:t>​</a:t>
            </a:r>
            <a:endParaRPr lang="en-US" sz="3200" i="0" dirty="0">
              <a:solidFill>
                <a:srgbClr val="000000"/>
              </a:solidFill>
              <a:effectLst/>
              <a:latin typeface="Gotham Book"/>
            </a:endParaRPr>
          </a:p>
          <a:p>
            <a:pPr marL="571500" indent="-571500" algn="l" rtl="0" fontAlgn="base">
              <a:spcAft>
                <a:spcPts val="2400"/>
              </a:spcAft>
              <a:buFont typeface="Arial" panose="020B0604020202020204" pitchFamily="34" charset="0"/>
              <a:buChar char="•"/>
            </a:pPr>
            <a:r>
              <a:rPr lang="en-US" sz="3200" i="0" u="none" strike="noStrike" dirty="0">
                <a:solidFill>
                  <a:srgbClr val="595959"/>
                </a:solidFill>
                <a:effectLst/>
                <a:latin typeface="Gotham Book"/>
              </a:rPr>
              <a:t>Chapter members must follow the CP’s instructions and cooperate fully. </a:t>
            </a:r>
            <a:r>
              <a:rPr lang="en-US" sz="3200" i="0" dirty="0">
                <a:solidFill>
                  <a:srgbClr val="595959"/>
                </a:solidFill>
                <a:effectLst/>
                <a:latin typeface="Gotham Book"/>
              </a:rPr>
              <a:t>​</a:t>
            </a:r>
            <a:endParaRPr lang="en-US" sz="3200" i="0" dirty="0">
              <a:solidFill>
                <a:srgbClr val="000000"/>
              </a:solidFill>
              <a:effectLst/>
              <a:latin typeface="Gotham Book"/>
            </a:endParaRPr>
          </a:p>
          <a:p>
            <a:pPr marL="571500" indent="-571500" algn="l" rtl="0" fontAlgn="base">
              <a:spcAft>
                <a:spcPts val="2400"/>
              </a:spcAft>
              <a:buFont typeface="Arial" panose="020B0604020202020204" pitchFamily="34" charset="0"/>
              <a:buChar char="•"/>
            </a:pPr>
            <a:r>
              <a:rPr lang="en-US" sz="3200" b="1" i="0" u="sng" strike="noStrike" dirty="0">
                <a:solidFill>
                  <a:srgbClr val="595959"/>
                </a:solidFill>
                <a:effectLst/>
                <a:latin typeface="Gotham Book"/>
              </a:rPr>
              <a:t>Chapter President</a:t>
            </a:r>
            <a:r>
              <a:rPr lang="en-US" sz="3200" i="0" u="none" strike="noStrike" dirty="0">
                <a:solidFill>
                  <a:srgbClr val="595959"/>
                </a:solidFill>
                <a:effectLst/>
                <a:latin typeface="Gotham Book"/>
              </a:rPr>
              <a:t> becomes the spokesperson if necessary. The AAC Chair can serve as back-up.</a:t>
            </a:r>
            <a:r>
              <a:rPr lang="en-US" sz="3200" i="0" dirty="0">
                <a:solidFill>
                  <a:srgbClr val="595959"/>
                </a:solidFill>
                <a:effectLst/>
                <a:latin typeface="Gotham Book"/>
              </a:rPr>
              <a:t>​</a:t>
            </a:r>
            <a:endParaRPr lang="en-US" sz="3200" i="0" dirty="0">
              <a:solidFill>
                <a:srgbClr val="000000"/>
              </a:solidFill>
              <a:effectLst/>
              <a:latin typeface="Gotham Book"/>
            </a:endParaRPr>
          </a:p>
          <a:p>
            <a:pPr marL="1028700" lvl="1" indent="-571500" algn="l" rtl="0" fontAlgn="base">
              <a:spcAft>
                <a:spcPts val="2400"/>
              </a:spcAft>
              <a:buFont typeface="Arial" panose="020B0604020202020204" pitchFamily="34" charset="0"/>
              <a:buChar char="•"/>
            </a:pPr>
            <a:r>
              <a:rPr lang="en-US" sz="3200" i="0" u="none" strike="noStrike" dirty="0">
                <a:solidFill>
                  <a:srgbClr val="595959"/>
                </a:solidFill>
                <a:effectLst/>
                <a:latin typeface="Gotham Book"/>
              </a:rPr>
              <a:t>Consult AAC, Fraternity officers and Headquarters staff before releasing any information.</a:t>
            </a:r>
            <a:endParaRPr lang="en-US" sz="3200" i="0" dirty="0">
              <a:solidFill>
                <a:srgbClr val="000000"/>
              </a:solidFill>
              <a:effectLst/>
              <a:latin typeface="Gotham Book"/>
            </a:endParaRPr>
          </a:p>
        </p:txBody>
      </p:sp>
    </p:spTree>
    <p:extLst>
      <p:ext uri="{BB962C8B-B14F-4D97-AF65-F5344CB8AC3E}">
        <p14:creationId xmlns:p14="http://schemas.microsoft.com/office/powerpoint/2010/main" val="1434387435"/>
      </p:ext>
    </p:extLst>
  </p:cSld>
  <p:clrMapOvr>
    <a:masterClrMapping/>
  </p:clrMapOvr>
  <p:extLst>
    <p:ext uri="{6950BFC3-D8DA-4A85-94F7-54DA5524770B}">
      <p188:commentRel xmlns:p188="http://schemas.microsoft.com/office/powerpoint/2018/8/main" r:id="rId2"/>
    </p:ext>
  </p:extLs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0B0A9F6-656C-6647-6881-554BC5BA8C04}"/>
              </a:ext>
            </a:extLst>
          </p:cNvPr>
          <p:cNvSpPr>
            <a:spLocks noGrp="1"/>
          </p:cNvSpPr>
          <p:nvPr>
            <p:ph type="title"/>
          </p:nvPr>
        </p:nvSpPr>
        <p:spPr/>
        <p:txBody>
          <a:bodyPr/>
          <a:lstStyle/>
          <a:p>
            <a:r>
              <a:rPr lang="en-US" dirty="0"/>
              <a:t>Elections Process</a:t>
            </a:r>
          </a:p>
        </p:txBody>
      </p:sp>
      <p:sp>
        <p:nvSpPr>
          <p:cNvPr id="7" name="Text Placeholder 6">
            <a:extLst>
              <a:ext uri="{FF2B5EF4-FFF2-40B4-BE49-F238E27FC236}">
                <a16:creationId xmlns:a16="http://schemas.microsoft.com/office/drawing/2014/main" id="{6AEE8220-820D-23EF-3102-593AAE8814B5}"/>
              </a:ext>
            </a:extLst>
          </p:cNvPr>
          <p:cNvSpPr>
            <a:spLocks noGrp="1"/>
          </p:cNvSpPr>
          <p:nvPr>
            <p:ph type="body" idx="1"/>
          </p:nvPr>
        </p:nvSpPr>
        <p:spPr>
          <a:xfrm>
            <a:off x="1289050" y="2911474"/>
            <a:ext cx="17297400" cy="6093976"/>
          </a:xfrm>
        </p:spPr>
        <p:txBody>
          <a:bodyPr/>
          <a:lstStyle/>
          <a:p>
            <a:pPr algn="l" rtl="0" fontAlgn="base">
              <a:spcAft>
                <a:spcPts val="2400"/>
              </a:spcAft>
            </a:pPr>
            <a:r>
              <a:rPr lang="en-US" sz="4800" b="0" i="0" u="none" strike="noStrike" dirty="0">
                <a:solidFill>
                  <a:srgbClr val="595959"/>
                </a:solidFill>
                <a:effectLst/>
                <a:latin typeface="Gotham Book"/>
              </a:rPr>
              <a:t>11. Once approved, notify slated candidates of their positions</a:t>
            </a:r>
            <a:r>
              <a:rPr lang="en-US" sz="4800" b="0" i="0" dirty="0">
                <a:solidFill>
                  <a:srgbClr val="595959"/>
                </a:solidFill>
                <a:effectLst/>
                <a:latin typeface="Gotham Book"/>
              </a:rPr>
              <a:t>​.</a:t>
            </a:r>
            <a:endParaRPr lang="en-US" sz="4800" b="0" i="0" dirty="0">
              <a:solidFill>
                <a:srgbClr val="000000"/>
              </a:solidFill>
              <a:effectLst/>
              <a:latin typeface="Gotham Book"/>
            </a:endParaRPr>
          </a:p>
          <a:p>
            <a:pPr lvl="1" algn="l" rtl="0" fontAlgn="base">
              <a:spcAft>
                <a:spcPts val="2400"/>
              </a:spcAft>
            </a:pPr>
            <a:r>
              <a:rPr lang="en-US" sz="4000" b="0" i="0" u="none" strike="noStrike" dirty="0">
                <a:solidFill>
                  <a:srgbClr val="595959"/>
                </a:solidFill>
                <a:effectLst/>
                <a:latin typeface="Gotham Book"/>
              </a:rPr>
              <a:t>*If a candidate does not accept their slated role, LNC must deliberate to discuss a new candidate to serve in that role.</a:t>
            </a:r>
            <a:r>
              <a:rPr lang="en-US" sz="4000" b="0" i="0" dirty="0">
                <a:solidFill>
                  <a:srgbClr val="595959"/>
                </a:solidFill>
                <a:effectLst/>
                <a:latin typeface="Gotham Book"/>
              </a:rPr>
              <a:t>​</a:t>
            </a:r>
            <a:endParaRPr lang="en-US" sz="4000" b="0" i="0" dirty="0">
              <a:solidFill>
                <a:srgbClr val="000000"/>
              </a:solidFill>
              <a:effectLst/>
              <a:latin typeface="Gotham Book"/>
            </a:endParaRPr>
          </a:p>
          <a:p>
            <a:pPr lvl="1" algn="l" rtl="0" fontAlgn="base">
              <a:spcAft>
                <a:spcPts val="2400"/>
              </a:spcAft>
            </a:pPr>
            <a:r>
              <a:rPr lang="en-US" sz="4000" b="0" i="0" u="none" strike="noStrike" dirty="0">
                <a:solidFill>
                  <a:srgbClr val="595959"/>
                </a:solidFill>
                <a:effectLst/>
                <a:latin typeface="Gotham Book"/>
              </a:rPr>
              <a:t>*That new candidate must be approved by AAC/Exec prior to being notified</a:t>
            </a:r>
            <a:r>
              <a:rPr lang="en-US" sz="4000" b="0" i="0" dirty="0">
                <a:solidFill>
                  <a:srgbClr val="595959"/>
                </a:solidFill>
                <a:effectLst/>
                <a:latin typeface="Gotham Book"/>
              </a:rPr>
              <a:t>​.</a:t>
            </a:r>
            <a:endParaRPr lang="en-US" sz="4000" b="0" i="0" dirty="0">
              <a:solidFill>
                <a:srgbClr val="000000"/>
              </a:solidFill>
              <a:effectLst/>
              <a:latin typeface="Gotham Book"/>
            </a:endParaRPr>
          </a:p>
          <a:p>
            <a:pPr lvl="1" algn="l" rtl="0" fontAlgn="base">
              <a:spcAft>
                <a:spcPts val="2400"/>
              </a:spcAft>
            </a:pPr>
            <a:r>
              <a:rPr lang="en-US" sz="4000" b="1" i="0" u="none" strike="noStrike" dirty="0">
                <a:solidFill>
                  <a:srgbClr val="595959"/>
                </a:solidFill>
                <a:effectLst/>
                <a:latin typeface="Hello Mogels" pitchFamily="2" charset="0"/>
              </a:rPr>
              <a:t>*Ensure all slated candidates accept their positions before notifying candidates that they were not selected for a position! </a:t>
            </a:r>
            <a:endParaRPr lang="en-US" sz="4000" b="0" i="0" dirty="0">
              <a:solidFill>
                <a:srgbClr val="000000"/>
              </a:solidFill>
              <a:effectLst/>
              <a:latin typeface="Hello Mogels" pitchFamily="2" charset="0"/>
            </a:endParaRPr>
          </a:p>
        </p:txBody>
      </p:sp>
    </p:spTree>
    <p:extLst>
      <p:ext uri="{BB962C8B-B14F-4D97-AF65-F5344CB8AC3E}">
        <p14:creationId xmlns:p14="http://schemas.microsoft.com/office/powerpoint/2010/main" val="261480002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F37CD294-7204-E294-2910-6A837C8ED1A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6623" r="16623"/>
          <a:stretch/>
        </p:blipFill>
        <p:spPr/>
      </p:pic>
      <p:sp>
        <p:nvSpPr>
          <p:cNvPr id="5" name="Title 4">
            <a:extLst>
              <a:ext uri="{FF2B5EF4-FFF2-40B4-BE49-F238E27FC236}">
                <a16:creationId xmlns:a16="http://schemas.microsoft.com/office/drawing/2014/main" id="{A820F6BE-7D36-F4DB-3003-9F02014B30F8}"/>
              </a:ext>
            </a:extLst>
          </p:cNvPr>
          <p:cNvSpPr>
            <a:spLocks noGrp="1"/>
          </p:cNvSpPr>
          <p:nvPr>
            <p:ph type="title"/>
          </p:nvPr>
        </p:nvSpPr>
        <p:spPr/>
        <p:txBody>
          <a:bodyPr/>
          <a:lstStyle/>
          <a:p>
            <a:pPr algn="ctr"/>
            <a:r>
              <a:rPr lang="en-US" dirty="0"/>
              <a:t>Elections Process</a:t>
            </a:r>
          </a:p>
        </p:txBody>
      </p:sp>
      <p:sp>
        <p:nvSpPr>
          <p:cNvPr id="6" name="Text Placeholder 5">
            <a:extLst>
              <a:ext uri="{FF2B5EF4-FFF2-40B4-BE49-F238E27FC236}">
                <a16:creationId xmlns:a16="http://schemas.microsoft.com/office/drawing/2014/main" id="{82BEE156-54C0-8981-7961-70C47EC5783F}"/>
              </a:ext>
            </a:extLst>
          </p:cNvPr>
          <p:cNvSpPr>
            <a:spLocks noGrp="1"/>
          </p:cNvSpPr>
          <p:nvPr>
            <p:ph type="body" idx="1"/>
          </p:nvPr>
        </p:nvSpPr>
        <p:spPr>
          <a:xfrm>
            <a:off x="1289050" y="2883232"/>
            <a:ext cx="10515600" cy="1831271"/>
          </a:xfrm>
        </p:spPr>
        <p:txBody>
          <a:bodyPr/>
          <a:lstStyle/>
          <a:p>
            <a:pPr algn="l" rtl="0" fontAlgn="base">
              <a:spcAft>
                <a:spcPts val="3000"/>
              </a:spcAft>
            </a:pPr>
            <a:r>
              <a:rPr lang="en-US" sz="5400" b="0" i="0" dirty="0">
                <a:solidFill>
                  <a:schemeClr val="tx1"/>
                </a:solidFill>
                <a:effectLst/>
                <a:latin typeface="Gotham Book"/>
              </a:rPr>
              <a:t>12. Announce slate to the chapter</a:t>
            </a:r>
          </a:p>
          <a:p>
            <a:pPr lvl="1" algn="l" rtl="0" fontAlgn="base">
              <a:spcAft>
                <a:spcPts val="3000"/>
              </a:spcAft>
            </a:pPr>
            <a:r>
              <a:rPr lang="en-US" sz="4000" dirty="0">
                <a:solidFill>
                  <a:schemeClr val="tx1"/>
                </a:solidFill>
                <a:latin typeface="Gotham Book"/>
              </a:rPr>
              <a:t>* Members can challenge</a:t>
            </a:r>
            <a:endParaRPr lang="en-US" sz="4000" b="0" i="0" dirty="0">
              <a:solidFill>
                <a:schemeClr val="tx1"/>
              </a:solidFill>
              <a:effectLst/>
              <a:latin typeface="Gotham Book"/>
            </a:endParaRPr>
          </a:p>
        </p:txBody>
      </p:sp>
    </p:spTree>
    <p:extLst>
      <p:ext uri="{BB962C8B-B14F-4D97-AF65-F5344CB8AC3E}">
        <p14:creationId xmlns:p14="http://schemas.microsoft.com/office/powerpoint/2010/main" val="207960731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A51EA-9BB9-E92F-89E1-A3037D8526D8}"/>
              </a:ext>
            </a:extLst>
          </p:cNvPr>
          <p:cNvSpPr>
            <a:spLocks noGrp="1"/>
          </p:cNvSpPr>
          <p:nvPr>
            <p:ph type="ctrTitle"/>
          </p:nvPr>
        </p:nvSpPr>
        <p:spPr/>
        <p:txBody>
          <a:bodyPr/>
          <a:lstStyle/>
          <a:p>
            <a:r>
              <a:rPr lang="en-US" dirty="0"/>
              <a:t>True or False</a:t>
            </a:r>
          </a:p>
        </p:txBody>
      </p:sp>
      <p:sp>
        <p:nvSpPr>
          <p:cNvPr id="3" name="Subtitle 2">
            <a:extLst>
              <a:ext uri="{FF2B5EF4-FFF2-40B4-BE49-F238E27FC236}">
                <a16:creationId xmlns:a16="http://schemas.microsoft.com/office/drawing/2014/main" id="{D5D2AD01-4536-9963-7416-6D90D0435B57}"/>
              </a:ext>
            </a:extLst>
          </p:cNvPr>
          <p:cNvSpPr>
            <a:spLocks noGrp="1"/>
          </p:cNvSpPr>
          <p:nvPr>
            <p:ph type="subTitle" idx="4"/>
          </p:nvPr>
        </p:nvSpPr>
        <p:spPr/>
        <p:txBody>
          <a:bodyPr/>
          <a:lstStyle/>
          <a:p>
            <a:r>
              <a:rPr lang="en-US" sz="4000" dirty="0"/>
              <a:t>After the slate has been announced, a member has up until the next chapter meeting to express their intent to challenge.</a:t>
            </a:r>
          </a:p>
        </p:txBody>
      </p:sp>
    </p:spTree>
    <p:extLst>
      <p:ext uri="{BB962C8B-B14F-4D97-AF65-F5344CB8AC3E}">
        <p14:creationId xmlns:p14="http://schemas.microsoft.com/office/powerpoint/2010/main" val="259418595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A51EA-9BB9-E92F-89E1-A3037D8526D8}"/>
              </a:ext>
            </a:extLst>
          </p:cNvPr>
          <p:cNvSpPr>
            <a:spLocks noGrp="1"/>
          </p:cNvSpPr>
          <p:nvPr>
            <p:ph type="ctrTitle"/>
          </p:nvPr>
        </p:nvSpPr>
        <p:spPr>
          <a:xfrm>
            <a:off x="11573797" y="4816475"/>
            <a:ext cx="7664461" cy="1015663"/>
          </a:xfrm>
        </p:spPr>
        <p:txBody>
          <a:bodyPr/>
          <a:lstStyle/>
          <a:p>
            <a:r>
              <a:rPr lang="en-US" dirty="0"/>
              <a:t>True or </a:t>
            </a:r>
            <a:r>
              <a:rPr lang="en-US" dirty="0">
                <a:solidFill>
                  <a:schemeClr val="accent2"/>
                </a:solidFill>
              </a:rPr>
              <a:t>False</a:t>
            </a:r>
          </a:p>
        </p:txBody>
      </p:sp>
      <p:sp>
        <p:nvSpPr>
          <p:cNvPr id="3" name="Subtitle 2">
            <a:extLst>
              <a:ext uri="{FF2B5EF4-FFF2-40B4-BE49-F238E27FC236}">
                <a16:creationId xmlns:a16="http://schemas.microsoft.com/office/drawing/2014/main" id="{D5D2AD01-4536-9963-7416-6D90D0435B57}"/>
              </a:ext>
            </a:extLst>
          </p:cNvPr>
          <p:cNvSpPr>
            <a:spLocks noGrp="1"/>
          </p:cNvSpPr>
          <p:nvPr>
            <p:ph type="subTitle" idx="4"/>
          </p:nvPr>
        </p:nvSpPr>
        <p:spPr>
          <a:xfrm>
            <a:off x="11607788" y="6071761"/>
            <a:ext cx="7664461" cy="3077766"/>
          </a:xfrm>
        </p:spPr>
        <p:txBody>
          <a:bodyPr/>
          <a:lstStyle/>
          <a:p>
            <a:r>
              <a:rPr lang="en-US" sz="4000" dirty="0"/>
              <a:t>After the slate has been announced, a member has up until the next chapter meeting to express their intent to challenge.</a:t>
            </a:r>
          </a:p>
        </p:txBody>
      </p:sp>
    </p:spTree>
    <p:extLst>
      <p:ext uri="{BB962C8B-B14F-4D97-AF65-F5344CB8AC3E}">
        <p14:creationId xmlns:p14="http://schemas.microsoft.com/office/powerpoint/2010/main" val="165697556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A51EA-9BB9-E92F-89E1-A3037D8526D8}"/>
              </a:ext>
            </a:extLst>
          </p:cNvPr>
          <p:cNvSpPr>
            <a:spLocks noGrp="1"/>
          </p:cNvSpPr>
          <p:nvPr>
            <p:ph type="ctrTitle"/>
          </p:nvPr>
        </p:nvSpPr>
        <p:spPr>
          <a:xfrm>
            <a:off x="11573797" y="4816475"/>
            <a:ext cx="7664461" cy="1015663"/>
          </a:xfrm>
        </p:spPr>
        <p:txBody>
          <a:bodyPr/>
          <a:lstStyle/>
          <a:p>
            <a:r>
              <a:rPr lang="en-US" dirty="0"/>
              <a:t>True or False</a:t>
            </a:r>
          </a:p>
        </p:txBody>
      </p:sp>
      <p:sp>
        <p:nvSpPr>
          <p:cNvPr id="3" name="Subtitle 2">
            <a:extLst>
              <a:ext uri="{FF2B5EF4-FFF2-40B4-BE49-F238E27FC236}">
                <a16:creationId xmlns:a16="http://schemas.microsoft.com/office/drawing/2014/main" id="{D5D2AD01-4536-9963-7416-6D90D0435B57}"/>
              </a:ext>
            </a:extLst>
          </p:cNvPr>
          <p:cNvSpPr>
            <a:spLocks noGrp="1"/>
          </p:cNvSpPr>
          <p:nvPr>
            <p:ph type="subTitle" idx="4"/>
          </p:nvPr>
        </p:nvSpPr>
        <p:spPr>
          <a:xfrm>
            <a:off x="11607788" y="6071761"/>
            <a:ext cx="7664461" cy="2462213"/>
          </a:xfrm>
        </p:spPr>
        <p:txBody>
          <a:bodyPr/>
          <a:lstStyle/>
          <a:p>
            <a:r>
              <a:rPr lang="en-US" sz="4000" dirty="0"/>
              <a:t>If a member challenges a position on the slate, they must have applied and interviewed for that position.</a:t>
            </a:r>
          </a:p>
        </p:txBody>
      </p:sp>
    </p:spTree>
    <p:extLst>
      <p:ext uri="{BB962C8B-B14F-4D97-AF65-F5344CB8AC3E}">
        <p14:creationId xmlns:p14="http://schemas.microsoft.com/office/powerpoint/2010/main" val="20519402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A51EA-9BB9-E92F-89E1-A3037D8526D8}"/>
              </a:ext>
            </a:extLst>
          </p:cNvPr>
          <p:cNvSpPr>
            <a:spLocks noGrp="1"/>
          </p:cNvSpPr>
          <p:nvPr>
            <p:ph type="ctrTitle"/>
          </p:nvPr>
        </p:nvSpPr>
        <p:spPr>
          <a:xfrm>
            <a:off x="11573797" y="4816475"/>
            <a:ext cx="7664461" cy="1015663"/>
          </a:xfrm>
        </p:spPr>
        <p:txBody>
          <a:bodyPr/>
          <a:lstStyle/>
          <a:p>
            <a:r>
              <a:rPr lang="en-US" dirty="0">
                <a:solidFill>
                  <a:schemeClr val="accent2"/>
                </a:solidFill>
              </a:rPr>
              <a:t>True</a:t>
            </a:r>
            <a:r>
              <a:rPr lang="en-US" dirty="0"/>
              <a:t> or False</a:t>
            </a:r>
          </a:p>
        </p:txBody>
      </p:sp>
      <p:sp>
        <p:nvSpPr>
          <p:cNvPr id="3" name="Subtitle 2">
            <a:extLst>
              <a:ext uri="{FF2B5EF4-FFF2-40B4-BE49-F238E27FC236}">
                <a16:creationId xmlns:a16="http://schemas.microsoft.com/office/drawing/2014/main" id="{D5D2AD01-4536-9963-7416-6D90D0435B57}"/>
              </a:ext>
            </a:extLst>
          </p:cNvPr>
          <p:cNvSpPr>
            <a:spLocks noGrp="1"/>
          </p:cNvSpPr>
          <p:nvPr>
            <p:ph type="subTitle" idx="4"/>
          </p:nvPr>
        </p:nvSpPr>
        <p:spPr>
          <a:xfrm>
            <a:off x="11607788" y="6071761"/>
            <a:ext cx="7664461" cy="2462213"/>
          </a:xfrm>
        </p:spPr>
        <p:txBody>
          <a:bodyPr/>
          <a:lstStyle/>
          <a:p>
            <a:r>
              <a:rPr lang="en-US" sz="4000" dirty="0"/>
              <a:t>If a member challenges a position on the slate, they must have applied and interviewed for that position.</a:t>
            </a:r>
          </a:p>
        </p:txBody>
      </p:sp>
    </p:spTree>
    <p:extLst>
      <p:ext uri="{BB962C8B-B14F-4D97-AF65-F5344CB8AC3E}">
        <p14:creationId xmlns:p14="http://schemas.microsoft.com/office/powerpoint/2010/main" val="374255348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A51EA-9BB9-E92F-89E1-A3037D8526D8}"/>
              </a:ext>
            </a:extLst>
          </p:cNvPr>
          <p:cNvSpPr>
            <a:spLocks noGrp="1"/>
          </p:cNvSpPr>
          <p:nvPr>
            <p:ph type="ctrTitle"/>
          </p:nvPr>
        </p:nvSpPr>
        <p:spPr>
          <a:xfrm>
            <a:off x="11573797" y="4816475"/>
            <a:ext cx="7664461" cy="1015663"/>
          </a:xfrm>
        </p:spPr>
        <p:txBody>
          <a:bodyPr/>
          <a:lstStyle/>
          <a:p>
            <a:r>
              <a:rPr lang="en-US" dirty="0"/>
              <a:t>True or False</a:t>
            </a:r>
          </a:p>
        </p:txBody>
      </p:sp>
      <p:sp>
        <p:nvSpPr>
          <p:cNvPr id="3" name="Subtitle 2">
            <a:extLst>
              <a:ext uri="{FF2B5EF4-FFF2-40B4-BE49-F238E27FC236}">
                <a16:creationId xmlns:a16="http://schemas.microsoft.com/office/drawing/2014/main" id="{D5D2AD01-4536-9963-7416-6D90D0435B57}"/>
              </a:ext>
            </a:extLst>
          </p:cNvPr>
          <p:cNvSpPr>
            <a:spLocks noGrp="1"/>
          </p:cNvSpPr>
          <p:nvPr>
            <p:ph type="subTitle" idx="4"/>
          </p:nvPr>
        </p:nvSpPr>
        <p:spPr>
          <a:xfrm>
            <a:off x="11607788" y="6071761"/>
            <a:ext cx="7664461" cy="2462213"/>
          </a:xfrm>
        </p:spPr>
        <p:txBody>
          <a:bodyPr/>
          <a:lstStyle/>
          <a:p>
            <a:r>
              <a:rPr lang="en-US" sz="4000" dirty="0"/>
              <a:t>Challengers and slated candidates may campaign for votes prior to the election at a chapter meeting.</a:t>
            </a:r>
          </a:p>
        </p:txBody>
      </p:sp>
    </p:spTree>
    <p:extLst>
      <p:ext uri="{BB962C8B-B14F-4D97-AF65-F5344CB8AC3E}">
        <p14:creationId xmlns:p14="http://schemas.microsoft.com/office/powerpoint/2010/main" val="195774909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A51EA-9BB9-E92F-89E1-A3037D8526D8}"/>
              </a:ext>
            </a:extLst>
          </p:cNvPr>
          <p:cNvSpPr>
            <a:spLocks noGrp="1"/>
          </p:cNvSpPr>
          <p:nvPr>
            <p:ph type="ctrTitle"/>
          </p:nvPr>
        </p:nvSpPr>
        <p:spPr>
          <a:xfrm>
            <a:off x="11573797" y="4816475"/>
            <a:ext cx="7664461" cy="1015663"/>
          </a:xfrm>
        </p:spPr>
        <p:txBody>
          <a:bodyPr/>
          <a:lstStyle/>
          <a:p>
            <a:r>
              <a:rPr lang="en-US" dirty="0"/>
              <a:t>True or </a:t>
            </a:r>
            <a:r>
              <a:rPr lang="en-US" dirty="0">
                <a:solidFill>
                  <a:schemeClr val="accent2"/>
                </a:solidFill>
              </a:rPr>
              <a:t>False</a:t>
            </a:r>
          </a:p>
        </p:txBody>
      </p:sp>
      <p:sp>
        <p:nvSpPr>
          <p:cNvPr id="3" name="Subtitle 2">
            <a:extLst>
              <a:ext uri="{FF2B5EF4-FFF2-40B4-BE49-F238E27FC236}">
                <a16:creationId xmlns:a16="http://schemas.microsoft.com/office/drawing/2014/main" id="{D5D2AD01-4536-9963-7416-6D90D0435B57}"/>
              </a:ext>
            </a:extLst>
          </p:cNvPr>
          <p:cNvSpPr>
            <a:spLocks noGrp="1"/>
          </p:cNvSpPr>
          <p:nvPr>
            <p:ph type="subTitle" idx="4"/>
          </p:nvPr>
        </p:nvSpPr>
        <p:spPr>
          <a:xfrm>
            <a:off x="11607788" y="6071761"/>
            <a:ext cx="7664461" cy="2462213"/>
          </a:xfrm>
        </p:spPr>
        <p:txBody>
          <a:bodyPr/>
          <a:lstStyle/>
          <a:p>
            <a:r>
              <a:rPr lang="en-US" sz="4000" dirty="0"/>
              <a:t>Challengers and slated candidates may campaign for votes prior to the election at a chapter meeting.</a:t>
            </a:r>
          </a:p>
        </p:txBody>
      </p:sp>
    </p:spTree>
    <p:extLst>
      <p:ext uri="{BB962C8B-B14F-4D97-AF65-F5344CB8AC3E}">
        <p14:creationId xmlns:p14="http://schemas.microsoft.com/office/powerpoint/2010/main" val="81103387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A51EA-9BB9-E92F-89E1-A3037D8526D8}"/>
              </a:ext>
            </a:extLst>
          </p:cNvPr>
          <p:cNvSpPr>
            <a:spLocks noGrp="1"/>
          </p:cNvSpPr>
          <p:nvPr>
            <p:ph type="ctrTitle"/>
          </p:nvPr>
        </p:nvSpPr>
        <p:spPr>
          <a:xfrm>
            <a:off x="11573797" y="4816475"/>
            <a:ext cx="7664461" cy="1015663"/>
          </a:xfrm>
        </p:spPr>
        <p:txBody>
          <a:bodyPr/>
          <a:lstStyle/>
          <a:p>
            <a:r>
              <a:rPr lang="en-US" dirty="0"/>
              <a:t>True or False</a:t>
            </a:r>
          </a:p>
        </p:txBody>
      </p:sp>
      <p:sp>
        <p:nvSpPr>
          <p:cNvPr id="3" name="Subtitle 2">
            <a:extLst>
              <a:ext uri="{FF2B5EF4-FFF2-40B4-BE49-F238E27FC236}">
                <a16:creationId xmlns:a16="http://schemas.microsoft.com/office/drawing/2014/main" id="{D5D2AD01-4536-9963-7416-6D90D0435B57}"/>
              </a:ext>
            </a:extLst>
          </p:cNvPr>
          <p:cNvSpPr>
            <a:spLocks noGrp="1"/>
          </p:cNvSpPr>
          <p:nvPr>
            <p:ph type="subTitle" idx="4"/>
          </p:nvPr>
        </p:nvSpPr>
        <p:spPr>
          <a:xfrm>
            <a:off x="11607788" y="6071761"/>
            <a:ext cx="7664461" cy="1231106"/>
          </a:xfrm>
        </p:spPr>
        <p:txBody>
          <a:bodyPr/>
          <a:lstStyle/>
          <a:p>
            <a:r>
              <a:rPr lang="en-US" sz="4000" dirty="0"/>
              <a:t>LNC should discourage challenging the slate.</a:t>
            </a:r>
          </a:p>
        </p:txBody>
      </p:sp>
    </p:spTree>
    <p:extLst>
      <p:ext uri="{BB962C8B-B14F-4D97-AF65-F5344CB8AC3E}">
        <p14:creationId xmlns:p14="http://schemas.microsoft.com/office/powerpoint/2010/main" val="197522824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A51EA-9BB9-E92F-89E1-A3037D8526D8}"/>
              </a:ext>
            </a:extLst>
          </p:cNvPr>
          <p:cNvSpPr>
            <a:spLocks noGrp="1"/>
          </p:cNvSpPr>
          <p:nvPr>
            <p:ph type="ctrTitle"/>
          </p:nvPr>
        </p:nvSpPr>
        <p:spPr>
          <a:xfrm>
            <a:off x="11573797" y="4816475"/>
            <a:ext cx="7664461" cy="1015663"/>
          </a:xfrm>
        </p:spPr>
        <p:txBody>
          <a:bodyPr/>
          <a:lstStyle/>
          <a:p>
            <a:r>
              <a:rPr lang="en-US" dirty="0"/>
              <a:t>True or </a:t>
            </a:r>
            <a:r>
              <a:rPr lang="en-US" dirty="0">
                <a:solidFill>
                  <a:schemeClr val="accent2"/>
                </a:solidFill>
              </a:rPr>
              <a:t>False</a:t>
            </a:r>
          </a:p>
        </p:txBody>
      </p:sp>
      <p:sp>
        <p:nvSpPr>
          <p:cNvPr id="3" name="Subtitle 2">
            <a:extLst>
              <a:ext uri="{FF2B5EF4-FFF2-40B4-BE49-F238E27FC236}">
                <a16:creationId xmlns:a16="http://schemas.microsoft.com/office/drawing/2014/main" id="{D5D2AD01-4536-9963-7416-6D90D0435B57}"/>
              </a:ext>
            </a:extLst>
          </p:cNvPr>
          <p:cNvSpPr>
            <a:spLocks noGrp="1"/>
          </p:cNvSpPr>
          <p:nvPr>
            <p:ph type="subTitle" idx="4"/>
          </p:nvPr>
        </p:nvSpPr>
        <p:spPr>
          <a:xfrm>
            <a:off x="11607788" y="6071761"/>
            <a:ext cx="7664461" cy="1231106"/>
          </a:xfrm>
        </p:spPr>
        <p:txBody>
          <a:bodyPr/>
          <a:lstStyle/>
          <a:p>
            <a:r>
              <a:rPr lang="en-US" sz="4000" dirty="0"/>
              <a:t>LNC should discourage challenging the slate.</a:t>
            </a:r>
          </a:p>
        </p:txBody>
      </p:sp>
    </p:spTree>
    <p:extLst>
      <p:ext uri="{BB962C8B-B14F-4D97-AF65-F5344CB8AC3E}">
        <p14:creationId xmlns:p14="http://schemas.microsoft.com/office/powerpoint/2010/main" val="41854944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qr code on a white background&#10;&#10;Description automatically generated">
            <a:extLst>
              <a:ext uri="{FF2B5EF4-FFF2-40B4-BE49-F238E27FC236}">
                <a16:creationId xmlns:a16="http://schemas.microsoft.com/office/drawing/2014/main" id="{53877079-6F5F-797A-782D-2E007068CD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1450" y="777875"/>
            <a:ext cx="10363200" cy="10363200"/>
          </a:xfrm>
          <a:prstGeom prst="rect">
            <a:avLst/>
          </a:prstGeom>
        </p:spPr>
      </p:pic>
      <p:sp>
        <p:nvSpPr>
          <p:cNvPr id="4" name="Title 3">
            <a:extLst>
              <a:ext uri="{FF2B5EF4-FFF2-40B4-BE49-F238E27FC236}">
                <a16:creationId xmlns:a16="http://schemas.microsoft.com/office/drawing/2014/main" id="{1F213CAA-7DCD-A085-9DFD-59BF5320E9B2}"/>
              </a:ext>
            </a:extLst>
          </p:cNvPr>
          <p:cNvSpPr>
            <a:spLocks noGrp="1"/>
          </p:cNvSpPr>
          <p:nvPr>
            <p:ph type="title"/>
          </p:nvPr>
        </p:nvSpPr>
        <p:spPr>
          <a:xfrm>
            <a:off x="450850" y="1692275"/>
            <a:ext cx="17765527" cy="1015663"/>
          </a:xfrm>
        </p:spPr>
        <p:txBody>
          <a:bodyPr/>
          <a:lstStyle/>
          <a:p>
            <a:r>
              <a:rPr lang="en-US" dirty="0" err="1"/>
              <a:t>Menti</a:t>
            </a:r>
            <a:r>
              <a:rPr lang="en-US" dirty="0"/>
              <a:t> Time!</a:t>
            </a:r>
          </a:p>
        </p:txBody>
      </p:sp>
    </p:spTree>
    <p:extLst>
      <p:ext uri="{BB962C8B-B14F-4D97-AF65-F5344CB8AC3E}">
        <p14:creationId xmlns:p14="http://schemas.microsoft.com/office/powerpoint/2010/main" val="336186394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0474A496-3EB1-7B10-84A9-13FE0346D57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0841" r="20841"/>
          <a:stretch/>
        </p:blipFill>
        <p:spPr/>
      </p:pic>
      <p:sp>
        <p:nvSpPr>
          <p:cNvPr id="5" name="Title 4">
            <a:extLst>
              <a:ext uri="{FF2B5EF4-FFF2-40B4-BE49-F238E27FC236}">
                <a16:creationId xmlns:a16="http://schemas.microsoft.com/office/drawing/2014/main" id="{8B80B4AE-B4EB-E21A-9DA1-1785F70F15D7}"/>
              </a:ext>
            </a:extLst>
          </p:cNvPr>
          <p:cNvSpPr>
            <a:spLocks noGrp="1"/>
          </p:cNvSpPr>
          <p:nvPr>
            <p:ph type="title"/>
          </p:nvPr>
        </p:nvSpPr>
        <p:spPr/>
        <p:txBody>
          <a:bodyPr/>
          <a:lstStyle/>
          <a:p>
            <a:r>
              <a:rPr lang="en-US" dirty="0">
                <a:solidFill>
                  <a:schemeClr val="tx2"/>
                </a:solidFill>
              </a:rPr>
              <a:t>Challenger Process</a:t>
            </a:r>
          </a:p>
        </p:txBody>
      </p:sp>
      <p:sp>
        <p:nvSpPr>
          <p:cNvPr id="6" name="Text Placeholder 5">
            <a:extLst>
              <a:ext uri="{FF2B5EF4-FFF2-40B4-BE49-F238E27FC236}">
                <a16:creationId xmlns:a16="http://schemas.microsoft.com/office/drawing/2014/main" id="{10A7ADEF-C786-B5DE-B62F-6D7E5788E17B}"/>
              </a:ext>
            </a:extLst>
          </p:cNvPr>
          <p:cNvSpPr>
            <a:spLocks noGrp="1"/>
          </p:cNvSpPr>
          <p:nvPr>
            <p:ph type="body" idx="1"/>
          </p:nvPr>
        </p:nvSpPr>
        <p:spPr>
          <a:xfrm>
            <a:off x="1289050" y="2883232"/>
            <a:ext cx="10515600" cy="6089359"/>
          </a:xfrm>
        </p:spPr>
        <p:txBody>
          <a:bodyPr/>
          <a:lstStyle/>
          <a:p>
            <a:pPr marL="457200" indent="-457200">
              <a:lnSpc>
                <a:spcPct val="150000"/>
              </a:lnSpc>
              <a:buFont typeface="Arial" panose="020B0604020202020204" pitchFamily="34" charset="0"/>
              <a:buChar char="•"/>
            </a:pPr>
            <a:r>
              <a:rPr lang="en-US" sz="4400" dirty="0"/>
              <a:t>If a member challenges, LNC should host a “Meet the Candidates” event.</a:t>
            </a:r>
          </a:p>
          <a:p>
            <a:pPr marL="914400" lvl="1" indent="-457200">
              <a:lnSpc>
                <a:spcPct val="150000"/>
              </a:lnSpc>
              <a:buFont typeface="Arial" panose="020B0604020202020204" pitchFamily="34" charset="0"/>
              <a:buChar char="•"/>
            </a:pPr>
            <a:r>
              <a:rPr lang="en-US" sz="3600" dirty="0">
                <a:solidFill>
                  <a:schemeClr val="tx1"/>
                </a:solidFill>
                <a:latin typeface="Montserrat" panose="00000500000000000000" pitchFamily="2" charset="0"/>
              </a:rPr>
              <a:t>Can be a formal Q&amp;A or informal meet &amp; greet</a:t>
            </a:r>
          </a:p>
          <a:p>
            <a:pPr marL="914400" lvl="1" indent="-457200">
              <a:lnSpc>
                <a:spcPct val="150000"/>
              </a:lnSpc>
              <a:buFont typeface="Arial" panose="020B0604020202020204" pitchFamily="34" charset="0"/>
              <a:buChar char="•"/>
            </a:pPr>
            <a:r>
              <a:rPr lang="en-US" sz="3600" dirty="0">
                <a:solidFill>
                  <a:schemeClr val="tx1"/>
                </a:solidFill>
                <a:latin typeface="Montserrat" panose="00000500000000000000" pitchFamily="2" charset="0"/>
              </a:rPr>
              <a:t>Resumes and statements should be available to members</a:t>
            </a:r>
          </a:p>
          <a:p>
            <a:pPr>
              <a:lnSpc>
                <a:spcPct val="150000"/>
              </a:lnSpc>
            </a:pPr>
            <a:endParaRPr lang="en-US" dirty="0"/>
          </a:p>
        </p:txBody>
      </p:sp>
    </p:spTree>
    <p:extLst>
      <p:ext uri="{BB962C8B-B14F-4D97-AF65-F5344CB8AC3E}">
        <p14:creationId xmlns:p14="http://schemas.microsoft.com/office/powerpoint/2010/main" val="209515092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F37CD294-7204-E294-2910-6A837C8ED1A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8783" r="8783"/>
          <a:stretch/>
        </p:blipFill>
        <p:spPr/>
      </p:pic>
      <p:sp>
        <p:nvSpPr>
          <p:cNvPr id="5" name="Title 4">
            <a:extLst>
              <a:ext uri="{FF2B5EF4-FFF2-40B4-BE49-F238E27FC236}">
                <a16:creationId xmlns:a16="http://schemas.microsoft.com/office/drawing/2014/main" id="{A820F6BE-7D36-F4DB-3003-9F02014B30F8}"/>
              </a:ext>
            </a:extLst>
          </p:cNvPr>
          <p:cNvSpPr>
            <a:spLocks noGrp="1"/>
          </p:cNvSpPr>
          <p:nvPr>
            <p:ph type="title"/>
          </p:nvPr>
        </p:nvSpPr>
        <p:spPr>
          <a:xfrm>
            <a:off x="8451850" y="2378075"/>
            <a:ext cx="10591800" cy="1015663"/>
          </a:xfrm>
        </p:spPr>
        <p:txBody>
          <a:bodyPr/>
          <a:lstStyle/>
          <a:p>
            <a:pPr algn="ctr"/>
            <a:r>
              <a:rPr lang="en-US" dirty="0">
                <a:solidFill>
                  <a:schemeClr val="tx2"/>
                </a:solidFill>
              </a:rPr>
              <a:t>Elections Process</a:t>
            </a:r>
          </a:p>
        </p:txBody>
      </p:sp>
      <p:sp>
        <p:nvSpPr>
          <p:cNvPr id="6" name="Text Placeholder 5">
            <a:extLst>
              <a:ext uri="{FF2B5EF4-FFF2-40B4-BE49-F238E27FC236}">
                <a16:creationId xmlns:a16="http://schemas.microsoft.com/office/drawing/2014/main" id="{82BEE156-54C0-8981-7961-70C47EC5783F}"/>
              </a:ext>
            </a:extLst>
          </p:cNvPr>
          <p:cNvSpPr>
            <a:spLocks noGrp="1"/>
          </p:cNvSpPr>
          <p:nvPr>
            <p:ph type="body" idx="1"/>
          </p:nvPr>
        </p:nvSpPr>
        <p:spPr>
          <a:xfrm>
            <a:off x="9290050" y="4587875"/>
            <a:ext cx="9067800" cy="3570208"/>
          </a:xfrm>
        </p:spPr>
        <p:txBody>
          <a:bodyPr/>
          <a:lstStyle/>
          <a:p>
            <a:pPr algn="l" rtl="0" fontAlgn="base">
              <a:spcAft>
                <a:spcPts val="2400"/>
              </a:spcAft>
            </a:pPr>
            <a:r>
              <a:rPr lang="en-US" sz="5400" b="0" i="0" dirty="0">
                <a:effectLst/>
                <a:latin typeface="Gotham Book"/>
              </a:rPr>
              <a:t>13. Hold elections</a:t>
            </a:r>
          </a:p>
          <a:p>
            <a:pPr lvl="1" algn="l" rtl="0" fontAlgn="base">
              <a:spcAft>
                <a:spcPts val="2400"/>
              </a:spcAft>
            </a:pPr>
            <a:r>
              <a:rPr lang="en-US" sz="4400" dirty="0">
                <a:solidFill>
                  <a:schemeClr val="tx1"/>
                </a:solidFill>
                <a:latin typeface="Gotham Book"/>
              </a:rPr>
              <a:t>* Prepare ballots</a:t>
            </a:r>
          </a:p>
          <a:p>
            <a:pPr lvl="1" algn="l" rtl="0" fontAlgn="base">
              <a:spcAft>
                <a:spcPts val="2400"/>
              </a:spcAft>
            </a:pPr>
            <a:r>
              <a:rPr lang="en-US" sz="4400" b="0" i="0" dirty="0">
                <a:solidFill>
                  <a:schemeClr val="tx1"/>
                </a:solidFill>
                <a:effectLst/>
                <a:latin typeface="Gotham Book"/>
              </a:rPr>
              <a:t>* Tally votes for Chapter President to read</a:t>
            </a:r>
          </a:p>
        </p:txBody>
      </p:sp>
    </p:spTree>
    <p:extLst>
      <p:ext uri="{BB962C8B-B14F-4D97-AF65-F5344CB8AC3E}">
        <p14:creationId xmlns:p14="http://schemas.microsoft.com/office/powerpoint/2010/main" val="158210885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17C601-A464-C328-A7CC-8377C173A031}"/>
              </a:ext>
            </a:extLst>
          </p:cNvPr>
          <p:cNvSpPr>
            <a:spLocks noGrp="1"/>
          </p:cNvSpPr>
          <p:nvPr>
            <p:ph type="title"/>
          </p:nvPr>
        </p:nvSpPr>
        <p:spPr/>
        <p:txBody>
          <a:bodyPr/>
          <a:lstStyle/>
          <a:p>
            <a:r>
              <a:rPr lang="en-US" b="1" dirty="0"/>
              <a:t>Mid-Term Vacancies</a:t>
            </a:r>
          </a:p>
        </p:txBody>
      </p:sp>
      <p:sp>
        <p:nvSpPr>
          <p:cNvPr id="5" name="Text Placeholder 4">
            <a:extLst>
              <a:ext uri="{FF2B5EF4-FFF2-40B4-BE49-F238E27FC236}">
                <a16:creationId xmlns:a16="http://schemas.microsoft.com/office/drawing/2014/main" id="{A642E9E9-1432-EAFA-16B0-BFF1B883EE05}"/>
              </a:ext>
            </a:extLst>
          </p:cNvPr>
          <p:cNvSpPr>
            <a:spLocks noGrp="1"/>
          </p:cNvSpPr>
          <p:nvPr>
            <p:ph type="body" idx="1"/>
          </p:nvPr>
        </p:nvSpPr>
        <p:spPr>
          <a:xfrm>
            <a:off x="1822449" y="2883232"/>
            <a:ext cx="17441231" cy="4462760"/>
          </a:xfrm>
        </p:spPr>
        <p:txBody>
          <a:bodyPr/>
          <a:lstStyle/>
          <a:p>
            <a:pPr marL="285750" indent="-285750" algn="l" rtl="0" fontAlgn="base">
              <a:spcAft>
                <a:spcPts val="3000"/>
              </a:spcAft>
              <a:buFont typeface="Arial" panose="020B0604020202020204" pitchFamily="34" charset="0"/>
              <a:buChar char="•"/>
            </a:pPr>
            <a:r>
              <a:rPr lang="en-US" sz="4800" b="0" i="0" u="none" strike="noStrike" dirty="0">
                <a:effectLst/>
                <a:latin typeface="Gotham Book"/>
              </a:rPr>
              <a:t>If a position opens, LNC must quickly determine an election timeline.</a:t>
            </a:r>
            <a:r>
              <a:rPr lang="en-US" sz="4800" b="0" i="0" dirty="0">
                <a:effectLst/>
                <a:latin typeface="Gotham Book"/>
              </a:rPr>
              <a:t>​</a:t>
            </a:r>
          </a:p>
          <a:p>
            <a:pPr marL="285750" indent="-285750" algn="l" rtl="0" fontAlgn="base">
              <a:spcAft>
                <a:spcPts val="3000"/>
              </a:spcAft>
              <a:buFont typeface="Arial" panose="020B0604020202020204" pitchFamily="34" charset="0"/>
              <a:buChar char="•"/>
            </a:pPr>
            <a:r>
              <a:rPr lang="en-US" sz="4800" b="0" i="0" u="none" strike="noStrike" dirty="0">
                <a:effectLst/>
                <a:latin typeface="Gotham Book"/>
              </a:rPr>
              <a:t>The same application and interview process must be followed for a mid-term vacancy.</a:t>
            </a:r>
            <a:r>
              <a:rPr lang="en-US" sz="4800" b="0" i="0" dirty="0">
                <a:effectLst/>
                <a:latin typeface="Gotham Book"/>
              </a:rPr>
              <a:t>​</a:t>
            </a:r>
          </a:p>
          <a:p>
            <a:pPr marL="285750" indent="-285750" algn="l" rtl="0" fontAlgn="base">
              <a:spcAft>
                <a:spcPts val="3000"/>
              </a:spcAft>
              <a:buFont typeface="Arial" panose="020B0604020202020204" pitchFamily="34" charset="0"/>
              <a:buChar char="•"/>
            </a:pPr>
            <a:r>
              <a:rPr lang="en-US" sz="4800" b="0" i="0" u="none" strike="noStrike" dirty="0">
                <a:effectLst/>
                <a:latin typeface="Gotham Book"/>
              </a:rPr>
              <a:t>Inform your regional Operations Specialist of any mid-term vacancies that occur. </a:t>
            </a:r>
            <a:endParaRPr lang="en-US" sz="4800" b="0" i="0" dirty="0">
              <a:effectLst/>
              <a:latin typeface="Gotham Book"/>
            </a:endParaRPr>
          </a:p>
        </p:txBody>
      </p:sp>
    </p:spTree>
    <p:extLst>
      <p:ext uri="{BB962C8B-B14F-4D97-AF65-F5344CB8AC3E}">
        <p14:creationId xmlns:p14="http://schemas.microsoft.com/office/powerpoint/2010/main" val="5812730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96B978-A79B-D535-8D4C-C1AEA232A6A3}"/>
              </a:ext>
            </a:extLst>
          </p:cNvPr>
          <p:cNvSpPr>
            <a:spLocks noGrp="1"/>
          </p:cNvSpPr>
          <p:nvPr>
            <p:ph type="ctrTitle"/>
          </p:nvPr>
        </p:nvSpPr>
        <p:spPr>
          <a:xfrm>
            <a:off x="2965450" y="3902075"/>
            <a:ext cx="15163800" cy="3693319"/>
          </a:xfrm>
        </p:spPr>
        <p:txBody>
          <a:bodyPr/>
          <a:lstStyle/>
          <a:p>
            <a:r>
              <a:rPr lang="en-US" sz="8000" dirty="0"/>
              <a:t>What happens when confidentiality is broken by an LNC member?</a:t>
            </a:r>
          </a:p>
        </p:txBody>
      </p:sp>
    </p:spTree>
    <p:extLst>
      <p:ext uri="{BB962C8B-B14F-4D97-AF65-F5344CB8AC3E}">
        <p14:creationId xmlns:p14="http://schemas.microsoft.com/office/powerpoint/2010/main" val="333053627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820F6BE-7D36-F4DB-3003-9F02014B30F8}"/>
              </a:ext>
            </a:extLst>
          </p:cNvPr>
          <p:cNvSpPr>
            <a:spLocks noGrp="1"/>
          </p:cNvSpPr>
          <p:nvPr>
            <p:ph type="title"/>
          </p:nvPr>
        </p:nvSpPr>
        <p:spPr>
          <a:xfrm>
            <a:off x="8528050" y="1616075"/>
            <a:ext cx="10591800" cy="1015663"/>
          </a:xfrm>
        </p:spPr>
        <p:txBody>
          <a:bodyPr/>
          <a:lstStyle/>
          <a:p>
            <a:pPr algn="ctr"/>
            <a:r>
              <a:rPr lang="en-US" dirty="0"/>
              <a:t>Activity – Take Two!</a:t>
            </a:r>
          </a:p>
        </p:txBody>
      </p:sp>
      <p:sp>
        <p:nvSpPr>
          <p:cNvPr id="6" name="Text Placeholder 5">
            <a:extLst>
              <a:ext uri="{FF2B5EF4-FFF2-40B4-BE49-F238E27FC236}">
                <a16:creationId xmlns:a16="http://schemas.microsoft.com/office/drawing/2014/main" id="{82BEE156-54C0-8981-7961-70C47EC5783F}"/>
              </a:ext>
            </a:extLst>
          </p:cNvPr>
          <p:cNvSpPr>
            <a:spLocks noGrp="1"/>
          </p:cNvSpPr>
          <p:nvPr>
            <p:ph type="body" idx="1"/>
          </p:nvPr>
        </p:nvSpPr>
        <p:spPr>
          <a:xfrm>
            <a:off x="9290050" y="4587875"/>
            <a:ext cx="9067800" cy="3209468"/>
          </a:xfrm>
        </p:spPr>
        <p:txBody>
          <a:bodyPr/>
          <a:lstStyle/>
          <a:p>
            <a:pPr algn="ctr" rtl="0" fontAlgn="base">
              <a:lnSpc>
                <a:spcPct val="150000"/>
              </a:lnSpc>
            </a:pPr>
            <a:r>
              <a:rPr lang="en-US" sz="4800" b="0" i="0" dirty="0">
                <a:solidFill>
                  <a:schemeClr val="tx1"/>
                </a:solidFill>
                <a:effectLst/>
                <a:latin typeface="Gotham Book"/>
              </a:rPr>
              <a:t>Try to put the steps of the elections process in order with your table </a:t>
            </a:r>
            <a:r>
              <a:rPr lang="en-US" sz="4800" b="0" i="1" dirty="0">
                <a:solidFill>
                  <a:schemeClr val="tx1"/>
                </a:solidFill>
                <a:effectLst/>
                <a:latin typeface="Gotham Book"/>
              </a:rPr>
              <a:t>again</a:t>
            </a:r>
            <a:r>
              <a:rPr lang="en-US" sz="4800" b="0" i="0" dirty="0">
                <a:solidFill>
                  <a:schemeClr val="tx1"/>
                </a:solidFill>
                <a:effectLst/>
                <a:latin typeface="Gotham Book"/>
              </a:rPr>
              <a:t>!</a:t>
            </a:r>
          </a:p>
        </p:txBody>
      </p:sp>
      <p:pic>
        <p:nvPicPr>
          <p:cNvPr id="13" name="Picture Placeholder 12" descr="A person sitting on a bed with a computer&#10;&#10;Description automatically generated">
            <a:extLst>
              <a:ext uri="{FF2B5EF4-FFF2-40B4-BE49-F238E27FC236}">
                <a16:creationId xmlns:a16="http://schemas.microsoft.com/office/drawing/2014/main" id="{F18939D2-ADA3-2A73-B211-36ADEA6C72A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9691" r="9691"/>
          <a:stretch>
            <a:fillRect/>
          </a:stretch>
        </p:blipFill>
        <p:spPr/>
      </p:pic>
    </p:spTree>
    <p:extLst>
      <p:ext uri="{BB962C8B-B14F-4D97-AF65-F5344CB8AC3E}">
        <p14:creationId xmlns:p14="http://schemas.microsoft.com/office/powerpoint/2010/main" val="125787554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B32900-81BA-62C8-7F30-002453089658}"/>
              </a:ext>
            </a:extLst>
          </p:cNvPr>
          <p:cNvSpPr>
            <a:spLocks noGrp="1"/>
          </p:cNvSpPr>
          <p:nvPr>
            <p:ph type="title"/>
          </p:nvPr>
        </p:nvSpPr>
        <p:spPr>
          <a:xfrm>
            <a:off x="1224219" y="600412"/>
            <a:ext cx="17765527" cy="1015663"/>
          </a:xfrm>
        </p:spPr>
        <p:txBody>
          <a:bodyPr/>
          <a:lstStyle/>
          <a:p>
            <a:r>
              <a:rPr lang="en-US" dirty="0"/>
              <a:t>Order of the Elections Process</a:t>
            </a:r>
          </a:p>
        </p:txBody>
      </p:sp>
      <p:sp>
        <p:nvSpPr>
          <p:cNvPr id="5" name="Text Placeholder 4">
            <a:extLst>
              <a:ext uri="{FF2B5EF4-FFF2-40B4-BE49-F238E27FC236}">
                <a16:creationId xmlns:a16="http://schemas.microsoft.com/office/drawing/2014/main" id="{2F5EC92E-3386-B1BC-5271-86A8B5268820}"/>
              </a:ext>
            </a:extLst>
          </p:cNvPr>
          <p:cNvSpPr>
            <a:spLocks noGrp="1"/>
          </p:cNvSpPr>
          <p:nvPr>
            <p:ph type="body" idx="1"/>
          </p:nvPr>
        </p:nvSpPr>
        <p:spPr>
          <a:xfrm>
            <a:off x="1224219" y="1616075"/>
            <a:ext cx="17765527" cy="8973226"/>
          </a:xfrm>
        </p:spPr>
        <p:txBody>
          <a:bodyPr numCol="2"/>
          <a:lstStyle/>
          <a:p>
            <a:pPr algn="l" rtl="0" fontAlgn="base">
              <a:lnSpc>
                <a:spcPct val="150000"/>
              </a:lnSpc>
              <a:buFont typeface="+mj-lt"/>
              <a:buAutoNum type="arabicPeriod"/>
            </a:pPr>
            <a:r>
              <a:rPr lang="en-US" sz="2800" i="0" u="none" strike="noStrike" dirty="0">
                <a:effectLst/>
                <a:latin typeface="Gotham Book"/>
              </a:rPr>
              <a:t> Review progress made the preceding spring</a:t>
            </a:r>
            <a:r>
              <a:rPr lang="en-US" sz="2800" i="0" dirty="0">
                <a:effectLst/>
                <a:latin typeface="Gotham Book"/>
              </a:rPr>
              <a:t>​</a:t>
            </a:r>
            <a:endParaRPr lang="en-US" sz="1800" i="0" dirty="0">
              <a:effectLst/>
              <a:latin typeface="Gotham Book"/>
            </a:endParaRPr>
          </a:p>
          <a:p>
            <a:pPr algn="l" rtl="0" fontAlgn="base">
              <a:lnSpc>
                <a:spcPct val="150000"/>
              </a:lnSpc>
              <a:buFont typeface="+mj-lt"/>
              <a:buAutoNum type="arabicPeriod"/>
            </a:pPr>
            <a:r>
              <a:rPr lang="en-US" sz="2800" i="0" u="none" strike="noStrike" dirty="0">
                <a:effectLst/>
                <a:latin typeface="Gotham Book"/>
              </a:rPr>
              <a:t> Discuss whether any LNC members plan </a:t>
            </a:r>
            <a:r>
              <a:rPr lang="en-US" sz="2800" i="0" u="none" strike="noStrike">
                <a:effectLst/>
                <a:latin typeface="Gotham Book"/>
              </a:rPr>
              <a:t>to   run </a:t>
            </a:r>
            <a:r>
              <a:rPr lang="en-US" sz="2800" i="0" u="none" strike="noStrike" dirty="0">
                <a:effectLst/>
                <a:latin typeface="Gotham Book"/>
              </a:rPr>
              <a:t>for office and notify Executive Council for replacement</a:t>
            </a:r>
            <a:r>
              <a:rPr lang="en-US" sz="2800" i="0" dirty="0">
                <a:effectLst/>
                <a:latin typeface="Gotham Book"/>
              </a:rPr>
              <a:t>​</a:t>
            </a:r>
            <a:endParaRPr lang="en-US" sz="1800" i="0" dirty="0">
              <a:effectLst/>
              <a:latin typeface="Gotham Book"/>
            </a:endParaRPr>
          </a:p>
          <a:p>
            <a:pPr algn="l" rtl="0" fontAlgn="base">
              <a:lnSpc>
                <a:spcPct val="150000"/>
              </a:lnSpc>
              <a:buFont typeface="+mj-lt"/>
              <a:buAutoNum type="arabicPeriod"/>
            </a:pPr>
            <a:r>
              <a:rPr lang="en-US" sz="2800" i="0" u="none" strike="noStrike" dirty="0">
                <a:effectLst/>
                <a:latin typeface="Gotham Book"/>
              </a:rPr>
              <a:t> Create timeline and dates for upcoming elections</a:t>
            </a:r>
            <a:r>
              <a:rPr lang="en-US" sz="2800" i="0" dirty="0">
                <a:effectLst/>
                <a:latin typeface="Gotham Book"/>
              </a:rPr>
              <a:t>​</a:t>
            </a:r>
            <a:endParaRPr lang="en-US" sz="1800" i="0" dirty="0">
              <a:effectLst/>
              <a:latin typeface="Gotham Book"/>
            </a:endParaRPr>
          </a:p>
          <a:p>
            <a:pPr algn="l" rtl="0" fontAlgn="base">
              <a:lnSpc>
                <a:spcPct val="150000"/>
              </a:lnSpc>
              <a:buFont typeface="+mj-lt"/>
              <a:buAutoNum type="arabicPeriod"/>
            </a:pPr>
            <a:r>
              <a:rPr lang="en-US" sz="2800" i="0" u="none" strike="noStrike" dirty="0">
                <a:effectLst/>
                <a:latin typeface="Gotham Book"/>
              </a:rPr>
              <a:t> Distribute Personal Interest Form and Ideal Slate Form</a:t>
            </a:r>
            <a:r>
              <a:rPr lang="en-US" sz="2800" i="0" dirty="0">
                <a:effectLst/>
                <a:latin typeface="Gotham Book"/>
              </a:rPr>
              <a:t>​</a:t>
            </a:r>
            <a:endParaRPr lang="en-US" sz="1800" i="0" dirty="0">
              <a:effectLst/>
              <a:latin typeface="Gotham Book"/>
            </a:endParaRPr>
          </a:p>
          <a:p>
            <a:pPr algn="l" rtl="0" fontAlgn="base">
              <a:lnSpc>
                <a:spcPct val="150000"/>
              </a:lnSpc>
              <a:buFont typeface="+mj-lt"/>
              <a:buAutoNum type="arabicPeriod"/>
            </a:pPr>
            <a:r>
              <a:rPr lang="en-US" sz="2800" i="0" u="none" strike="noStrike" dirty="0">
                <a:effectLst/>
                <a:latin typeface="Gotham Book"/>
              </a:rPr>
              <a:t> Conduct Exit Interviews</a:t>
            </a:r>
            <a:r>
              <a:rPr lang="en-US" sz="2800" i="0" dirty="0">
                <a:effectLst/>
                <a:latin typeface="Gotham Book"/>
              </a:rPr>
              <a:t>​</a:t>
            </a:r>
            <a:endParaRPr lang="en-US" sz="1800" i="0" dirty="0">
              <a:effectLst/>
              <a:latin typeface="Gotham Book"/>
            </a:endParaRPr>
          </a:p>
          <a:p>
            <a:pPr algn="l" rtl="0" fontAlgn="base">
              <a:lnSpc>
                <a:spcPct val="150000"/>
              </a:lnSpc>
              <a:buFont typeface="+mj-lt"/>
              <a:buAutoNum type="arabicPeriod"/>
            </a:pPr>
            <a:r>
              <a:rPr lang="en-US" sz="2800" i="0" u="none" strike="noStrike" dirty="0">
                <a:effectLst/>
                <a:latin typeface="Gotham Book"/>
              </a:rPr>
              <a:t> Educate the chapter on positions and the application &amp; elections process</a:t>
            </a:r>
            <a:r>
              <a:rPr lang="en-US" sz="2800" i="0" dirty="0">
                <a:effectLst/>
                <a:latin typeface="Gotham Book"/>
              </a:rPr>
              <a:t>​</a:t>
            </a:r>
            <a:endParaRPr lang="en-US" sz="1800" i="0" dirty="0">
              <a:effectLst/>
              <a:latin typeface="Gotham Book"/>
            </a:endParaRPr>
          </a:p>
          <a:p>
            <a:pPr algn="l" rtl="0" fontAlgn="base">
              <a:lnSpc>
                <a:spcPct val="150000"/>
              </a:lnSpc>
              <a:buFont typeface="+mj-lt"/>
              <a:buAutoNum type="arabicPeriod"/>
            </a:pPr>
            <a:r>
              <a:rPr lang="en-US" sz="2800" i="0" u="none" strike="noStrike" dirty="0">
                <a:effectLst/>
                <a:latin typeface="Gotham Book"/>
              </a:rPr>
              <a:t> Identify and approach potential members</a:t>
            </a:r>
            <a:r>
              <a:rPr lang="en-US" sz="2800" i="0" dirty="0">
                <a:effectLst/>
                <a:latin typeface="Gotham Book"/>
              </a:rPr>
              <a:t>​</a:t>
            </a:r>
            <a:endParaRPr lang="en-US" sz="1800" i="0" dirty="0">
              <a:effectLst/>
              <a:latin typeface="Gotham Book"/>
            </a:endParaRPr>
          </a:p>
          <a:p>
            <a:pPr algn="l" rtl="0" fontAlgn="base">
              <a:lnSpc>
                <a:spcPct val="150000"/>
              </a:lnSpc>
              <a:buFont typeface="+mj-lt"/>
              <a:buAutoNum type="arabicPeriod"/>
            </a:pPr>
            <a:r>
              <a:rPr lang="en-US" sz="2800" i="0" u="none" strike="noStrike" dirty="0">
                <a:effectLst/>
                <a:latin typeface="Gotham Book"/>
              </a:rPr>
              <a:t> Agree on interview questions and evaluation criteria</a:t>
            </a:r>
            <a:r>
              <a:rPr lang="en-US" sz="2800" i="0" dirty="0">
                <a:effectLst/>
                <a:latin typeface="Gotham Book"/>
              </a:rPr>
              <a:t>​</a:t>
            </a:r>
            <a:endParaRPr lang="en-US" sz="1800" i="0" dirty="0">
              <a:effectLst/>
              <a:latin typeface="Gotham Book"/>
            </a:endParaRPr>
          </a:p>
          <a:p>
            <a:pPr algn="l" rtl="0" fontAlgn="base">
              <a:lnSpc>
                <a:spcPct val="150000"/>
              </a:lnSpc>
              <a:buFont typeface="+mj-lt"/>
              <a:buAutoNum type="arabicPeriod"/>
            </a:pPr>
            <a:r>
              <a:rPr lang="en-US" sz="2800" i="0" u="none" strike="noStrike" dirty="0">
                <a:effectLst/>
                <a:latin typeface="Gotham Book"/>
              </a:rPr>
              <a:t> Release applications and have them due within two weeks</a:t>
            </a:r>
            <a:r>
              <a:rPr lang="en-US" sz="2800" i="0" dirty="0">
                <a:effectLst/>
                <a:latin typeface="Gotham Book"/>
              </a:rPr>
              <a:t>​</a:t>
            </a:r>
            <a:endParaRPr lang="en-US" sz="1800" i="0" dirty="0">
              <a:effectLst/>
              <a:latin typeface="Gotham Book"/>
            </a:endParaRPr>
          </a:p>
          <a:p>
            <a:pPr algn="l" rtl="0" fontAlgn="base">
              <a:lnSpc>
                <a:spcPct val="150000"/>
              </a:lnSpc>
              <a:buFont typeface="+mj-lt"/>
              <a:buAutoNum type="arabicPeriod"/>
            </a:pPr>
            <a:r>
              <a:rPr lang="en-US" sz="2800" i="0" u="none" strike="noStrike" dirty="0">
                <a:effectLst/>
                <a:latin typeface="Gotham Book"/>
              </a:rPr>
              <a:t> Determine eligibility of all candidates</a:t>
            </a:r>
            <a:r>
              <a:rPr lang="en-US" sz="2800" i="0" dirty="0">
                <a:effectLst/>
                <a:latin typeface="Gotham Book"/>
              </a:rPr>
              <a:t>​</a:t>
            </a:r>
            <a:endParaRPr lang="en-US" sz="1800" i="0" dirty="0">
              <a:effectLst/>
              <a:latin typeface="Gotham Book"/>
            </a:endParaRPr>
          </a:p>
          <a:p>
            <a:pPr algn="l" rtl="0" fontAlgn="base">
              <a:lnSpc>
                <a:spcPct val="150000"/>
              </a:lnSpc>
              <a:buFont typeface="+mj-lt"/>
              <a:buAutoNum type="arabicPeriod"/>
            </a:pPr>
            <a:r>
              <a:rPr lang="en-US" sz="2800" i="0" u="none" strike="noStrike" dirty="0">
                <a:effectLst/>
                <a:latin typeface="Gotham Book"/>
              </a:rPr>
              <a:t> Conduct interviews</a:t>
            </a:r>
            <a:r>
              <a:rPr lang="en-US" sz="2800" i="0" dirty="0">
                <a:effectLst/>
                <a:latin typeface="Gotham Book"/>
              </a:rPr>
              <a:t>​</a:t>
            </a:r>
            <a:endParaRPr lang="en-US" sz="1800" i="0" dirty="0">
              <a:effectLst/>
              <a:latin typeface="Gotham Book"/>
            </a:endParaRPr>
          </a:p>
          <a:p>
            <a:pPr algn="l" rtl="0" fontAlgn="base">
              <a:lnSpc>
                <a:spcPct val="150000"/>
              </a:lnSpc>
              <a:buFont typeface="+mj-lt"/>
              <a:buAutoNum type="arabicPeriod"/>
            </a:pPr>
            <a:r>
              <a:rPr lang="en-US" sz="2800" i="0" u="none" strike="noStrike" dirty="0">
                <a:effectLst/>
                <a:latin typeface="Gotham Book"/>
              </a:rPr>
              <a:t> Create the slate and recommendations for appointed officer positions</a:t>
            </a:r>
            <a:r>
              <a:rPr lang="en-US" sz="2800" i="0" dirty="0">
                <a:effectLst/>
                <a:latin typeface="Gotham Book"/>
              </a:rPr>
              <a:t>​</a:t>
            </a:r>
            <a:endParaRPr lang="en-US" sz="1800" i="0" dirty="0">
              <a:effectLst/>
              <a:latin typeface="Gotham Book"/>
            </a:endParaRPr>
          </a:p>
          <a:p>
            <a:pPr algn="l" rtl="0" fontAlgn="base">
              <a:lnSpc>
                <a:spcPct val="150000"/>
              </a:lnSpc>
              <a:buFont typeface="+mj-lt"/>
              <a:buAutoNum type="arabicPeriod"/>
            </a:pPr>
            <a:r>
              <a:rPr lang="en-US" sz="2800" i="0" u="none" strike="noStrike" dirty="0">
                <a:effectLst/>
                <a:latin typeface="Gotham Book"/>
              </a:rPr>
              <a:t> Present slate to AAC/Executive Council for approval</a:t>
            </a:r>
            <a:r>
              <a:rPr lang="en-US" sz="2800" i="0" dirty="0">
                <a:effectLst/>
                <a:latin typeface="Gotham Book"/>
              </a:rPr>
              <a:t>​</a:t>
            </a:r>
            <a:endParaRPr lang="en-US" sz="1800" i="0" dirty="0">
              <a:effectLst/>
              <a:latin typeface="Gotham Book"/>
            </a:endParaRPr>
          </a:p>
          <a:p>
            <a:pPr algn="l" rtl="0" fontAlgn="base">
              <a:lnSpc>
                <a:spcPct val="150000"/>
              </a:lnSpc>
              <a:buFont typeface="+mj-lt"/>
              <a:buAutoNum type="arabicPeriod"/>
            </a:pPr>
            <a:r>
              <a:rPr lang="en-US" sz="2800" i="0" u="none" strike="noStrike" dirty="0">
                <a:effectLst/>
                <a:latin typeface="Gotham Book"/>
              </a:rPr>
              <a:t> Notify candidates of slated position</a:t>
            </a:r>
            <a:endParaRPr lang="en-US" sz="1800" i="0" dirty="0">
              <a:effectLst/>
              <a:latin typeface="Gotham Book"/>
            </a:endParaRPr>
          </a:p>
          <a:p>
            <a:pPr algn="l" rtl="0" fontAlgn="base">
              <a:lnSpc>
                <a:spcPct val="150000"/>
              </a:lnSpc>
              <a:buFont typeface="+mj-lt"/>
              <a:buAutoNum type="arabicPeriod"/>
            </a:pPr>
            <a:r>
              <a:rPr lang="en-US" sz="2800" i="0" u="none" strike="noStrike" dirty="0">
                <a:effectLst/>
                <a:latin typeface="Gotham Book"/>
              </a:rPr>
              <a:t> Present slate at chapter meeting</a:t>
            </a:r>
            <a:endParaRPr lang="en-US" sz="1800" i="0" dirty="0">
              <a:effectLst/>
              <a:latin typeface="Gotham Book"/>
            </a:endParaRPr>
          </a:p>
          <a:p>
            <a:pPr algn="l" rtl="0" fontAlgn="base">
              <a:lnSpc>
                <a:spcPct val="150000"/>
              </a:lnSpc>
              <a:buFont typeface="+mj-lt"/>
              <a:buAutoNum type="arabicPeriod"/>
            </a:pPr>
            <a:r>
              <a:rPr lang="en-US" sz="2800" i="0" u="none" strike="noStrike" dirty="0">
                <a:effectLst/>
                <a:latin typeface="Gotham Book"/>
              </a:rPr>
              <a:t> Chapter vote on approved slate</a:t>
            </a:r>
            <a:r>
              <a:rPr lang="en-US" sz="2800" i="0" dirty="0">
                <a:effectLst/>
                <a:latin typeface="Gotham Book"/>
              </a:rPr>
              <a:t>​</a:t>
            </a:r>
            <a:endParaRPr lang="en-US" sz="1800" i="0" dirty="0">
              <a:effectLst/>
              <a:latin typeface="Gotham Book"/>
            </a:endParaRPr>
          </a:p>
          <a:p>
            <a:pPr algn="l" rtl="0" fontAlgn="base">
              <a:lnSpc>
                <a:spcPct val="150000"/>
              </a:lnSpc>
              <a:buFont typeface="+mj-lt"/>
              <a:buAutoNum type="arabicPeriod"/>
            </a:pPr>
            <a:r>
              <a:rPr lang="en-US" sz="2800" i="0" u="none" strike="noStrike" dirty="0">
                <a:effectLst/>
                <a:latin typeface="Gotham Book"/>
              </a:rPr>
              <a:t> AAC/Exec appoint members to appointed officer positions</a:t>
            </a:r>
            <a:endParaRPr lang="en-US" sz="1800" i="0" dirty="0">
              <a:effectLst/>
              <a:latin typeface="Gotham Book"/>
            </a:endParaRPr>
          </a:p>
        </p:txBody>
      </p:sp>
    </p:spTree>
    <p:extLst>
      <p:ext uri="{BB962C8B-B14F-4D97-AF65-F5344CB8AC3E}">
        <p14:creationId xmlns:p14="http://schemas.microsoft.com/office/powerpoint/2010/main" val="364814480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A7072-B65F-2393-B09A-4C9074B37174}"/>
              </a:ext>
            </a:extLst>
          </p:cNvPr>
          <p:cNvSpPr>
            <a:spLocks noGrp="1"/>
          </p:cNvSpPr>
          <p:nvPr>
            <p:ph type="ctrTitle"/>
          </p:nvPr>
        </p:nvSpPr>
        <p:spPr>
          <a:xfrm>
            <a:off x="3575050" y="5484892"/>
            <a:ext cx="12954000" cy="1354217"/>
          </a:xfrm>
        </p:spPr>
        <p:txBody>
          <a:bodyPr/>
          <a:lstStyle/>
          <a:p>
            <a:r>
              <a:rPr lang="en-US" dirty="0"/>
              <a:t>Operations Bingo!</a:t>
            </a:r>
          </a:p>
        </p:txBody>
      </p:sp>
      <p:sp>
        <p:nvSpPr>
          <p:cNvPr id="3" name="Subtitle 2">
            <a:extLst>
              <a:ext uri="{FF2B5EF4-FFF2-40B4-BE49-F238E27FC236}">
                <a16:creationId xmlns:a16="http://schemas.microsoft.com/office/drawing/2014/main" id="{48E33823-CCDF-B7C5-50C0-7876BCEB0C55}"/>
              </a:ext>
            </a:extLst>
          </p:cNvPr>
          <p:cNvSpPr>
            <a:spLocks noGrp="1"/>
          </p:cNvSpPr>
          <p:nvPr>
            <p:ph type="subTitle" idx="4"/>
          </p:nvPr>
        </p:nvSpPr>
        <p:spPr>
          <a:xfrm>
            <a:off x="3575050" y="7042645"/>
            <a:ext cx="12954001" cy="553998"/>
          </a:xfrm>
        </p:spPr>
        <p:txBody>
          <a:bodyPr/>
          <a:lstStyle/>
          <a:p>
            <a:r>
              <a:rPr lang="en-US" dirty="0"/>
              <a:t>Get ready to review!</a:t>
            </a:r>
          </a:p>
        </p:txBody>
      </p:sp>
    </p:spTree>
    <p:extLst>
      <p:ext uri="{BB962C8B-B14F-4D97-AF65-F5344CB8AC3E}">
        <p14:creationId xmlns:p14="http://schemas.microsoft.com/office/powerpoint/2010/main" val="45702924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24B800FE-3E28-B8FF-7D83-8115A9ACE38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8279" r="8279"/>
          <a:stretch/>
        </p:blipFill>
        <p:spPr/>
      </p:pic>
      <p:sp>
        <p:nvSpPr>
          <p:cNvPr id="3" name="Title 2">
            <a:extLst>
              <a:ext uri="{FF2B5EF4-FFF2-40B4-BE49-F238E27FC236}">
                <a16:creationId xmlns:a16="http://schemas.microsoft.com/office/drawing/2014/main" id="{95B55E0A-B120-CF9F-8AD0-82CD791A14EA}"/>
              </a:ext>
            </a:extLst>
          </p:cNvPr>
          <p:cNvSpPr>
            <a:spLocks noGrp="1"/>
          </p:cNvSpPr>
          <p:nvPr>
            <p:ph type="title"/>
          </p:nvPr>
        </p:nvSpPr>
        <p:spPr>
          <a:xfrm>
            <a:off x="1289050" y="1582782"/>
            <a:ext cx="10515600" cy="1015663"/>
          </a:xfrm>
        </p:spPr>
        <p:txBody>
          <a:bodyPr/>
          <a:lstStyle/>
          <a:p>
            <a:r>
              <a:rPr lang="en-US" dirty="0"/>
              <a:t>Instructions!</a:t>
            </a:r>
          </a:p>
        </p:txBody>
      </p:sp>
      <p:sp>
        <p:nvSpPr>
          <p:cNvPr id="4" name="Text Placeholder 3">
            <a:extLst>
              <a:ext uri="{FF2B5EF4-FFF2-40B4-BE49-F238E27FC236}">
                <a16:creationId xmlns:a16="http://schemas.microsoft.com/office/drawing/2014/main" id="{62CD1332-D57E-A9E5-B665-E8EEE1E8F845}"/>
              </a:ext>
            </a:extLst>
          </p:cNvPr>
          <p:cNvSpPr>
            <a:spLocks noGrp="1"/>
          </p:cNvSpPr>
          <p:nvPr>
            <p:ph type="body" idx="1"/>
          </p:nvPr>
        </p:nvSpPr>
        <p:spPr>
          <a:xfrm>
            <a:off x="1289050" y="2883232"/>
            <a:ext cx="10515600" cy="5355312"/>
          </a:xfrm>
        </p:spPr>
        <p:txBody>
          <a:bodyPr/>
          <a:lstStyle/>
          <a:p>
            <a:pPr marL="571500" indent="-571500">
              <a:spcAft>
                <a:spcPts val="2400"/>
              </a:spcAft>
              <a:buFont typeface="Arial" panose="020B0604020202020204" pitchFamily="34" charset="0"/>
              <a:buChar char="•"/>
            </a:pPr>
            <a:r>
              <a:rPr lang="en-US" dirty="0"/>
              <a:t>We will provide a definition, and you will need to find the term on your Bingo Card!</a:t>
            </a:r>
          </a:p>
          <a:p>
            <a:pPr marL="571500" indent="-571500">
              <a:spcAft>
                <a:spcPts val="2400"/>
              </a:spcAft>
              <a:buFont typeface="Arial" panose="020B0604020202020204" pitchFamily="34" charset="0"/>
              <a:buChar char="•"/>
            </a:pPr>
            <a:r>
              <a:rPr lang="en-US" dirty="0"/>
              <a:t>Example: </a:t>
            </a:r>
          </a:p>
          <a:p>
            <a:pPr marL="1028700" lvl="1" indent="-571500">
              <a:spcAft>
                <a:spcPts val="2400"/>
              </a:spcAft>
              <a:buFont typeface="Arial" panose="020B0604020202020204" pitchFamily="34" charset="0"/>
              <a:buChar char="•"/>
            </a:pPr>
            <a:r>
              <a:rPr lang="en-US" sz="3600" dirty="0">
                <a:solidFill>
                  <a:schemeClr val="tx1"/>
                </a:solidFill>
                <a:latin typeface="Gotham Book"/>
              </a:rPr>
              <a:t>We would call out “The Exec member responsible for maintaining an accurate chapter roster and taking minutes at every chapter meeting.”</a:t>
            </a:r>
          </a:p>
          <a:p>
            <a:pPr marL="1028700" lvl="1" indent="-571500">
              <a:spcAft>
                <a:spcPts val="2400"/>
              </a:spcAft>
              <a:buFont typeface="Arial" panose="020B0604020202020204" pitchFamily="34" charset="0"/>
              <a:buChar char="•"/>
            </a:pPr>
            <a:r>
              <a:rPr lang="en-US" sz="3600" dirty="0">
                <a:solidFill>
                  <a:schemeClr val="tx1"/>
                </a:solidFill>
                <a:latin typeface="Gotham Book"/>
              </a:rPr>
              <a:t>You would then find “Vice President Operations” on your Bingo card! </a:t>
            </a:r>
          </a:p>
        </p:txBody>
      </p:sp>
    </p:spTree>
    <p:extLst>
      <p:ext uri="{BB962C8B-B14F-4D97-AF65-F5344CB8AC3E}">
        <p14:creationId xmlns:p14="http://schemas.microsoft.com/office/powerpoint/2010/main" val="76274632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A7072-B65F-2393-B09A-4C9074B37174}"/>
              </a:ext>
            </a:extLst>
          </p:cNvPr>
          <p:cNvSpPr>
            <a:spLocks noGrp="1"/>
          </p:cNvSpPr>
          <p:nvPr>
            <p:ph type="ctrTitle"/>
          </p:nvPr>
        </p:nvSpPr>
        <p:spPr/>
        <p:txBody>
          <a:bodyPr/>
          <a:lstStyle/>
          <a:p>
            <a:r>
              <a:rPr lang="en-US" dirty="0"/>
              <a:t>Reflection</a:t>
            </a:r>
          </a:p>
        </p:txBody>
      </p:sp>
    </p:spTree>
    <p:extLst>
      <p:ext uri="{BB962C8B-B14F-4D97-AF65-F5344CB8AC3E}">
        <p14:creationId xmlns:p14="http://schemas.microsoft.com/office/powerpoint/2010/main" val="106057549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F37CD294-7204-E294-2910-6A837C8ED1A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8281" r="8281"/>
          <a:stretch/>
        </p:blipFill>
        <p:spPr/>
      </p:pic>
      <p:sp>
        <p:nvSpPr>
          <p:cNvPr id="5" name="Title 4">
            <a:extLst>
              <a:ext uri="{FF2B5EF4-FFF2-40B4-BE49-F238E27FC236}">
                <a16:creationId xmlns:a16="http://schemas.microsoft.com/office/drawing/2014/main" id="{A820F6BE-7D36-F4DB-3003-9F02014B30F8}"/>
              </a:ext>
            </a:extLst>
          </p:cNvPr>
          <p:cNvSpPr>
            <a:spLocks noGrp="1"/>
          </p:cNvSpPr>
          <p:nvPr>
            <p:ph type="title"/>
          </p:nvPr>
        </p:nvSpPr>
        <p:spPr>
          <a:xfrm>
            <a:off x="8528050" y="1582782"/>
            <a:ext cx="10591800" cy="1015663"/>
          </a:xfrm>
        </p:spPr>
        <p:txBody>
          <a:bodyPr/>
          <a:lstStyle/>
          <a:p>
            <a:pPr algn="ctr"/>
            <a:r>
              <a:rPr lang="en-US" dirty="0"/>
              <a:t>One More Thing!</a:t>
            </a:r>
          </a:p>
        </p:txBody>
      </p:sp>
      <p:sp>
        <p:nvSpPr>
          <p:cNvPr id="6" name="Text Placeholder 5">
            <a:extLst>
              <a:ext uri="{FF2B5EF4-FFF2-40B4-BE49-F238E27FC236}">
                <a16:creationId xmlns:a16="http://schemas.microsoft.com/office/drawing/2014/main" id="{82BEE156-54C0-8981-7961-70C47EC5783F}"/>
              </a:ext>
            </a:extLst>
          </p:cNvPr>
          <p:cNvSpPr>
            <a:spLocks noGrp="1"/>
          </p:cNvSpPr>
          <p:nvPr>
            <p:ph type="body" idx="1"/>
          </p:nvPr>
        </p:nvSpPr>
        <p:spPr>
          <a:xfrm>
            <a:off x="8528050" y="2883232"/>
            <a:ext cx="10591800" cy="4840556"/>
          </a:xfrm>
        </p:spPr>
        <p:txBody>
          <a:bodyPr/>
          <a:lstStyle/>
          <a:p>
            <a:pPr algn="ctr" rtl="0" fontAlgn="base">
              <a:lnSpc>
                <a:spcPct val="150000"/>
              </a:lnSpc>
            </a:pPr>
            <a:r>
              <a:rPr lang="en-US" sz="5400" b="0" i="0" dirty="0">
                <a:solidFill>
                  <a:schemeClr val="tx1"/>
                </a:solidFill>
                <a:effectLst/>
                <a:latin typeface="Gotham Book"/>
              </a:rPr>
              <a:t>Tom</a:t>
            </a:r>
            <a:r>
              <a:rPr lang="en-US" sz="5400" dirty="0">
                <a:latin typeface="Gotham Book"/>
              </a:rPr>
              <a:t>orrow</a:t>
            </a:r>
            <a:r>
              <a:rPr lang="en-US" sz="5400" b="0" i="0" dirty="0">
                <a:solidFill>
                  <a:schemeClr val="tx1"/>
                </a:solidFill>
                <a:effectLst/>
                <a:latin typeface="Gotham Book"/>
              </a:rPr>
              <a:t> you will receive a follow-up email with a survey link to provide feedback on this weekend.</a:t>
            </a:r>
          </a:p>
        </p:txBody>
      </p:sp>
    </p:spTree>
    <p:extLst>
      <p:ext uri="{BB962C8B-B14F-4D97-AF65-F5344CB8AC3E}">
        <p14:creationId xmlns:p14="http://schemas.microsoft.com/office/powerpoint/2010/main" val="35506240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17C601-A464-C328-A7CC-8377C173A031}"/>
              </a:ext>
            </a:extLst>
          </p:cNvPr>
          <p:cNvSpPr>
            <a:spLocks noGrp="1"/>
          </p:cNvSpPr>
          <p:nvPr>
            <p:ph type="title"/>
          </p:nvPr>
        </p:nvSpPr>
        <p:spPr/>
        <p:txBody>
          <a:bodyPr/>
          <a:lstStyle/>
          <a:p>
            <a:r>
              <a:rPr lang="en-US" dirty="0"/>
              <a:t>Emergency Procedures</a:t>
            </a:r>
          </a:p>
        </p:txBody>
      </p:sp>
      <p:sp>
        <p:nvSpPr>
          <p:cNvPr id="5" name="Text Placeholder 4">
            <a:extLst>
              <a:ext uri="{FF2B5EF4-FFF2-40B4-BE49-F238E27FC236}">
                <a16:creationId xmlns:a16="http://schemas.microsoft.com/office/drawing/2014/main" id="{A642E9E9-1432-EAFA-16B0-BFF1B883EE05}"/>
              </a:ext>
            </a:extLst>
          </p:cNvPr>
          <p:cNvSpPr>
            <a:spLocks noGrp="1"/>
          </p:cNvSpPr>
          <p:nvPr>
            <p:ph type="body" idx="1"/>
          </p:nvPr>
        </p:nvSpPr>
        <p:spPr>
          <a:xfrm>
            <a:off x="1289050" y="2911474"/>
            <a:ext cx="17297400" cy="6401753"/>
          </a:xfrm>
        </p:spPr>
        <p:txBody>
          <a:bodyPr/>
          <a:lstStyle/>
          <a:p>
            <a:pPr algn="l" rtl="0" fontAlgn="base">
              <a:spcAft>
                <a:spcPts val="2400"/>
              </a:spcAft>
            </a:pPr>
            <a:r>
              <a:rPr lang="en-US" sz="4400" b="0" i="0" u="sng" dirty="0">
                <a:solidFill>
                  <a:srgbClr val="595959"/>
                </a:solidFill>
                <a:effectLst/>
                <a:latin typeface="Gotham Book"/>
              </a:rPr>
              <a:t>Order of Calls</a:t>
            </a:r>
            <a:r>
              <a:rPr lang="en-US" sz="4400" b="0" i="0" dirty="0">
                <a:solidFill>
                  <a:srgbClr val="595959"/>
                </a:solidFill>
                <a:effectLst/>
                <a:latin typeface="Gotham Book"/>
              </a:rPr>
              <a:t>​</a:t>
            </a:r>
            <a:endParaRPr lang="en-US" sz="4400" b="0" i="0" dirty="0">
              <a:solidFill>
                <a:srgbClr val="000000"/>
              </a:solidFill>
              <a:effectLst/>
              <a:latin typeface="Gotham Book"/>
            </a:endParaRPr>
          </a:p>
          <a:p>
            <a:pPr algn="l" rtl="0" fontAlgn="base">
              <a:spcAft>
                <a:spcPts val="2400"/>
              </a:spcAft>
              <a:buFont typeface="+mj-lt"/>
              <a:buAutoNum type="arabicPeriod"/>
            </a:pPr>
            <a:r>
              <a:rPr lang="en-US" b="0" i="0" u="none" strike="noStrike" dirty="0">
                <a:solidFill>
                  <a:srgbClr val="595959"/>
                </a:solidFill>
                <a:effectLst/>
                <a:latin typeface="Gotham Book"/>
              </a:rPr>
              <a:t>Emergency Services as appropriate—Police, Fire Department, etc. </a:t>
            </a:r>
            <a:r>
              <a:rPr lang="en-US" b="0" i="0" dirty="0">
                <a:solidFill>
                  <a:srgbClr val="595959"/>
                </a:solidFill>
                <a:effectLst/>
                <a:latin typeface="Gotham Book"/>
              </a:rPr>
              <a:t>​</a:t>
            </a:r>
            <a:endParaRPr lang="en-US" sz="4000" b="0" i="0" dirty="0">
              <a:solidFill>
                <a:srgbClr val="000000"/>
              </a:solidFill>
              <a:effectLst/>
              <a:latin typeface="Gotham Book"/>
            </a:endParaRPr>
          </a:p>
          <a:p>
            <a:pPr marL="1028700" lvl="1" indent="-571500" algn="l" rtl="0" fontAlgn="base">
              <a:spcAft>
                <a:spcPts val="2400"/>
              </a:spcAft>
              <a:buFont typeface="Arial" panose="020B0604020202020204" pitchFamily="34" charset="0"/>
              <a:buChar char="•"/>
            </a:pPr>
            <a:r>
              <a:rPr lang="en-US" sz="3600" b="0" i="0" u="none" strike="noStrike" dirty="0">
                <a:solidFill>
                  <a:srgbClr val="595959"/>
                </a:solidFill>
                <a:effectLst/>
                <a:latin typeface="Gotham Book"/>
              </a:rPr>
              <a:t>Do </a:t>
            </a:r>
            <a:r>
              <a:rPr lang="en-US" sz="3600" b="1" i="0" u="none" strike="noStrike" dirty="0">
                <a:solidFill>
                  <a:srgbClr val="595959"/>
                </a:solidFill>
                <a:effectLst/>
                <a:latin typeface="Gotham Book"/>
              </a:rPr>
              <a:t>NOT</a:t>
            </a:r>
            <a:r>
              <a:rPr lang="en-US" sz="3600" b="0" i="0" u="none" strike="noStrike" dirty="0">
                <a:solidFill>
                  <a:srgbClr val="595959"/>
                </a:solidFill>
                <a:effectLst/>
                <a:latin typeface="Gotham Book"/>
              </a:rPr>
              <a:t> contact parents!</a:t>
            </a:r>
            <a:r>
              <a:rPr lang="en-US" sz="3600" b="0" i="0" dirty="0">
                <a:solidFill>
                  <a:srgbClr val="595959"/>
                </a:solidFill>
                <a:effectLst/>
                <a:latin typeface="Gotham Book"/>
              </a:rPr>
              <a:t>​</a:t>
            </a:r>
            <a:endParaRPr lang="en-US" sz="3600" b="0" i="0" dirty="0">
              <a:solidFill>
                <a:srgbClr val="000000"/>
              </a:solidFill>
              <a:effectLst/>
              <a:latin typeface="Gotham Book"/>
            </a:endParaRPr>
          </a:p>
          <a:p>
            <a:pPr marL="514350" indent="-514350" algn="l" rtl="0" fontAlgn="base">
              <a:spcAft>
                <a:spcPts val="2400"/>
              </a:spcAft>
              <a:buFont typeface="+mj-lt"/>
              <a:buAutoNum type="arabicPeriod"/>
            </a:pPr>
            <a:r>
              <a:rPr lang="en-US" b="0" i="0" u="none" strike="noStrike" dirty="0">
                <a:solidFill>
                  <a:srgbClr val="595959"/>
                </a:solidFill>
                <a:effectLst/>
                <a:latin typeface="Gotham Book"/>
              </a:rPr>
              <a:t>AAC Chair, or another AAC member.</a:t>
            </a:r>
            <a:r>
              <a:rPr lang="en-US" b="0" i="0" dirty="0">
                <a:solidFill>
                  <a:srgbClr val="595959"/>
                </a:solidFill>
                <a:effectLst/>
                <a:latin typeface="Gotham Book"/>
              </a:rPr>
              <a:t>​</a:t>
            </a:r>
            <a:endParaRPr lang="en-US" sz="4000" b="0" i="0" dirty="0">
              <a:solidFill>
                <a:srgbClr val="000000"/>
              </a:solidFill>
              <a:effectLst/>
              <a:latin typeface="Gotham Book"/>
            </a:endParaRPr>
          </a:p>
          <a:p>
            <a:pPr marL="514350" indent="-514350" algn="l" rtl="0" fontAlgn="base">
              <a:spcAft>
                <a:spcPts val="2400"/>
              </a:spcAft>
              <a:buFont typeface="+mj-lt"/>
              <a:buAutoNum type="arabicPeriod"/>
            </a:pPr>
            <a:r>
              <a:rPr lang="en-US" b="0" i="0" u="none" strike="noStrike" dirty="0">
                <a:solidFill>
                  <a:srgbClr val="595959"/>
                </a:solidFill>
                <a:effectLst/>
                <a:latin typeface="Gotham Book"/>
              </a:rPr>
              <a:t>Phone call or message to college/university staff member responsible for Fraternity/Sorority Life (if applicable).</a:t>
            </a:r>
            <a:r>
              <a:rPr lang="en-US" b="0" i="0" dirty="0">
                <a:solidFill>
                  <a:srgbClr val="595959"/>
                </a:solidFill>
                <a:effectLst/>
                <a:latin typeface="Gotham Book"/>
              </a:rPr>
              <a:t>​</a:t>
            </a:r>
            <a:endParaRPr lang="en-US" sz="4000" b="0" i="0" dirty="0">
              <a:solidFill>
                <a:srgbClr val="000000"/>
              </a:solidFill>
              <a:effectLst/>
              <a:latin typeface="Gotham Book"/>
            </a:endParaRPr>
          </a:p>
          <a:p>
            <a:pPr marL="514350" indent="-514350" algn="l" rtl="0" fontAlgn="base">
              <a:spcAft>
                <a:spcPts val="2400"/>
              </a:spcAft>
              <a:buFont typeface="+mj-lt"/>
              <a:buAutoNum type="arabicPeriod"/>
            </a:pPr>
            <a:r>
              <a:rPr lang="en-US" b="0" i="0" u="none" strike="noStrike" dirty="0">
                <a:solidFill>
                  <a:srgbClr val="595959"/>
                </a:solidFill>
                <a:effectLst/>
                <a:latin typeface="Gotham Book"/>
              </a:rPr>
              <a:t>Pi Beta Phi Emergency Hotline: </a:t>
            </a:r>
            <a:r>
              <a:rPr lang="en-US" b="0" i="0" u="none" strike="noStrike" dirty="0">
                <a:solidFill>
                  <a:srgbClr val="336094"/>
                </a:solidFill>
                <a:effectLst/>
                <a:latin typeface="Gotham Book"/>
              </a:rPr>
              <a:t>(636) 236-9463</a:t>
            </a:r>
            <a:endParaRPr lang="en-US" sz="4000" b="0" i="0" dirty="0">
              <a:solidFill>
                <a:srgbClr val="000000"/>
              </a:solidFill>
              <a:effectLst/>
              <a:latin typeface="Gotham Book"/>
            </a:endParaRPr>
          </a:p>
          <a:p>
            <a:endParaRPr lang="en-US" dirty="0"/>
          </a:p>
        </p:txBody>
      </p:sp>
    </p:spTree>
    <p:extLst>
      <p:ext uri="{BB962C8B-B14F-4D97-AF65-F5344CB8AC3E}">
        <p14:creationId xmlns:p14="http://schemas.microsoft.com/office/powerpoint/2010/main" val="69936039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A51EA-9BB9-E92F-89E1-A3037D8526D8}"/>
              </a:ext>
            </a:extLst>
          </p:cNvPr>
          <p:cNvSpPr>
            <a:spLocks noGrp="1"/>
          </p:cNvSpPr>
          <p:nvPr>
            <p:ph type="ctrTitle"/>
          </p:nvPr>
        </p:nvSpPr>
        <p:spPr>
          <a:xfrm>
            <a:off x="11423651" y="8626475"/>
            <a:ext cx="7962900" cy="1015663"/>
          </a:xfrm>
        </p:spPr>
        <p:txBody>
          <a:bodyPr/>
          <a:lstStyle/>
          <a:p>
            <a:pPr algn="ctr"/>
            <a:r>
              <a:rPr lang="en-US" dirty="0"/>
              <a:t>We did it!!!</a:t>
            </a:r>
          </a:p>
        </p:txBody>
      </p:sp>
      <p:pic>
        <p:nvPicPr>
          <p:cNvPr id="4" name="Picture 3" descr="A group of women posing for a photo&#10;&#10;Description automatically generated">
            <a:extLst>
              <a:ext uri="{FF2B5EF4-FFF2-40B4-BE49-F238E27FC236}">
                <a16:creationId xmlns:a16="http://schemas.microsoft.com/office/drawing/2014/main" id="{07AE5D82-03D8-FDE1-0825-3B3220DDDF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23650" y="1768475"/>
            <a:ext cx="7962900" cy="6532527"/>
          </a:xfrm>
          <a:prstGeom prst="rect">
            <a:avLst/>
          </a:prstGeom>
        </p:spPr>
      </p:pic>
    </p:spTree>
    <p:extLst>
      <p:ext uri="{BB962C8B-B14F-4D97-AF65-F5344CB8AC3E}">
        <p14:creationId xmlns:p14="http://schemas.microsoft.com/office/powerpoint/2010/main" val="36005306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A7072-B65F-2393-B09A-4C9074B37174}"/>
              </a:ext>
            </a:extLst>
          </p:cNvPr>
          <p:cNvSpPr>
            <a:spLocks noGrp="1"/>
          </p:cNvSpPr>
          <p:nvPr>
            <p:ph type="ctrTitle"/>
          </p:nvPr>
        </p:nvSpPr>
        <p:spPr>
          <a:xfrm>
            <a:off x="3575050" y="4769818"/>
            <a:ext cx="12954000" cy="1769715"/>
          </a:xfrm>
        </p:spPr>
        <p:txBody>
          <a:bodyPr anchor="ctr"/>
          <a:lstStyle/>
          <a:p>
            <a:r>
              <a:rPr lang="en-US" sz="11500" dirty="0"/>
              <a:t>Day 1: DONE!</a:t>
            </a:r>
          </a:p>
        </p:txBody>
      </p:sp>
    </p:spTree>
    <p:extLst>
      <p:ext uri="{BB962C8B-B14F-4D97-AF65-F5344CB8AC3E}">
        <p14:creationId xmlns:p14="http://schemas.microsoft.com/office/powerpoint/2010/main" val="39949147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A7072-B65F-2393-B09A-4C9074B37174}"/>
              </a:ext>
            </a:extLst>
          </p:cNvPr>
          <p:cNvSpPr>
            <a:spLocks noGrp="1"/>
          </p:cNvSpPr>
          <p:nvPr>
            <p:ph type="ctrTitle"/>
          </p:nvPr>
        </p:nvSpPr>
        <p:spPr/>
        <p:txBody>
          <a:bodyPr/>
          <a:lstStyle/>
          <a:p>
            <a:r>
              <a:rPr lang="en-US" dirty="0"/>
              <a:t>Welcome to Day 2!</a:t>
            </a:r>
          </a:p>
        </p:txBody>
      </p:sp>
      <p:sp>
        <p:nvSpPr>
          <p:cNvPr id="5" name="Subtitle 4">
            <a:extLst>
              <a:ext uri="{FF2B5EF4-FFF2-40B4-BE49-F238E27FC236}">
                <a16:creationId xmlns:a16="http://schemas.microsoft.com/office/drawing/2014/main" id="{8422F871-983F-C693-A3CF-321F22780936}"/>
              </a:ext>
            </a:extLst>
          </p:cNvPr>
          <p:cNvSpPr>
            <a:spLocks noGrp="1"/>
          </p:cNvSpPr>
          <p:nvPr>
            <p:ph type="subTitle" idx="4"/>
          </p:nvPr>
        </p:nvSpPr>
        <p:spPr/>
        <p:txBody>
          <a:bodyPr/>
          <a:lstStyle/>
          <a:p>
            <a:r>
              <a:rPr lang="en-US" dirty="0"/>
              <a:t>The Core of Vice President Operations!</a:t>
            </a:r>
          </a:p>
        </p:txBody>
      </p:sp>
    </p:spTree>
    <p:extLst>
      <p:ext uri="{BB962C8B-B14F-4D97-AF65-F5344CB8AC3E}">
        <p14:creationId xmlns:p14="http://schemas.microsoft.com/office/powerpoint/2010/main" val="29528888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0B0A9F6-656C-6647-6881-554BC5BA8C04}"/>
              </a:ext>
            </a:extLst>
          </p:cNvPr>
          <p:cNvSpPr>
            <a:spLocks noGrp="1"/>
          </p:cNvSpPr>
          <p:nvPr>
            <p:ph type="title"/>
          </p:nvPr>
        </p:nvSpPr>
        <p:spPr/>
        <p:txBody>
          <a:bodyPr/>
          <a:lstStyle/>
          <a:p>
            <a:r>
              <a:rPr lang="en-US" dirty="0"/>
              <a:t>Recap: Administrative Responsibilities</a:t>
            </a:r>
          </a:p>
        </p:txBody>
      </p:sp>
      <p:sp>
        <p:nvSpPr>
          <p:cNvPr id="7" name="Text Placeholder 6">
            <a:extLst>
              <a:ext uri="{FF2B5EF4-FFF2-40B4-BE49-F238E27FC236}">
                <a16:creationId xmlns:a16="http://schemas.microsoft.com/office/drawing/2014/main" id="{6AEE8220-820D-23EF-3102-593AAE8814B5}"/>
              </a:ext>
            </a:extLst>
          </p:cNvPr>
          <p:cNvSpPr>
            <a:spLocks noGrp="1"/>
          </p:cNvSpPr>
          <p:nvPr>
            <p:ph type="body" idx="1"/>
          </p:nvPr>
        </p:nvSpPr>
        <p:spPr>
          <a:xfrm>
            <a:off x="1289050" y="2911474"/>
            <a:ext cx="17297400" cy="6047809"/>
          </a:xfrm>
        </p:spPr>
        <p:txBody>
          <a:bodyPr/>
          <a:lstStyle/>
          <a:p>
            <a:pPr algn="l" rtl="0" fontAlgn="base">
              <a:spcAft>
                <a:spcPts val="1800"/>
              </a:spcAft>
              <a:buFont typeface="Arial" panose="020B0604020202020204" pitchFamily="34" charset="0"/>
              <a:buChar char="•"/>
            </a:pPr>
            <a:r>
              <a:rPr lang="en-US" sz="3200" b="0" i="0" u="none" strike="noStrike" dirty="0">
                <a:solidFill>
                  <a:srgbClr val="595959"/>
                </a:solidFill>
                <a:effectLst/>
                <a:latin typeface="Montserrat" panose="00000500000000000000" pitchFamily="2" charset="0"/>
              </a:rPr>
              <a:t> </a:t>
            </a:r>
            <a:r>
              <a:rPr lang="en-US" b="0" i="0" u="none" strike="noStrike" dirty="0">
                <a:solidFill>
                  <a:srgbClr val="595959"/>
                </a:solidFill>
                <a:effectLst/>
                <a:latin typeface="Gotham Book"/>
              </a:rPr>
              <a:t>Keeping track of the chapter’s point system</a:t>
            </a:r>
            <a:r>
              <a:rPr lang="en-US" b="0" i="0" dirty="0">
                <a:solidFill>
                  <a:srgbClr val="595959"/>
                </a:solidFill>
                <a:effectLst/>
                <a:latin typeface="Gotham Book"/>
              </a:rPr>
              <a:t>​</a:t>
            </a:r>
            <a:endParaRPr lang="en-US" sz="4000" b="0" i="0" dirty="0">
              <a:solidFill>
                <a:srgbClr val="000000"/>
              </a:solidFill>
              <a:effectLst/>
              <a:latin typeface="Gotham Book"/>
            </a:endParaRPr>
          </a:p>
          <a:p>
            <a:pPr algn="l" rtl="0" fontAlgn="base">
              <a:spcAft>
                <a:spcPts val="1800"/>
              </a:spcAft>
              <a:buFont typeface="Arial" panose="020B0604020202020204" pitchFamily="34" charset="0"/>
              <a:buChar char="•"/>
            </a:pPr>
            <a:r>
              <a:rPr lang="en-US" b="0" i="0" u="none" strike="noStrike" dirty="0">
                <a:solidFill>
                  <a:srgbClr val="595959"/>
                </a:solidFill>
                <a:effectLst/>
                <a:latin typeface="Gotham Book"/>
              </a:rPr>
              <a:t> Tracking attendance and member excuses for events</a:t>
            </a:r>
            <a:r>
              <a:rPr lang="en-US" b="0" i="0" dirty="0">
                <a:solidFill>
                  <a:srgbClr val="595959"/>
                </a:solidFill>
                <a:effectLst/>
                <a:latin typeface="Gotham Book"/>
              </a:rPr>
              <a:t>​</a:t>
            </a:r>
            <a:endParaRPr lang="en-US" sz="4000" b="0" i="0" dirty="0">
              <a:solidFill>
                <a:srgbClr val="000000"/>
              </a:solidFill>
              <a:effectLst/>
              <a:latin typeface="Gotham Book"/>
            </a:endParaRPr>
          </a:p>
          <a:p>
            <a:pPr algn="l" rtl="0" fontAlgn="base">
              <a:spcAft>
                <a:spcPts val="1800"/>
              </a:spcAft>
              <a:buFont typeface="Arial" panose="020B0604020202020204" pitchFamily="34" charset="0"/>
              <a:buChar char="•"/>
            </a:pPr>
            <a:r>
              <a:rPr lang="en-US" b="0" i="0" u="none" strike="noStrike" dirty="0">
                <a:solidFill>
                  <a:srgbClr val="595959"/>
                </a:solidFill>
                <a:effectLst/>
                <a:latin typeface="Gotham Book"/>
              </a:rPr>
              <a:t> Assisting the CP in preparing agendas for meetings</a:t>
            </a:r>
            <a:r>
              <a:rPr lang="en-US" b="0" i="0" dirty="0">
                <a:solidFill>
                  <a:srgbClr val="595959"/>
                </a:solidFill>
                <a:effectLst/>
                <a:latin typeface="Gotham Book"/>
              </a:rPr>
              <a:t>​</a:t>
            </a:r>
            <a:endParaRPr lang="en-US" sz="4000" b="0" i="0" dirty="0">
              <a:solidFill>
                <a:srgbClr val="000000"/>
              </a:solidFill>
              <a:effectLst/>
              <a:latin typeface="Gotham Book"/>
            </a:endParaRPr>
          </a:p>
          <a:p>
            <a:pPr algn="l" rtl="0" fontAlgn="base">
              <a:spcAft>
                <a:spcPts val="1800"/>
              </a:spcAft>
              <a:buFont typeface="Arial" panose="020B0604020202020204" pitchFamily="34" charset="0"/>
              <a:buChar char="•"/>
            </a:pPr>
            <a:r>
              <a:rPr lang="en-US" b="0" i="0" u="none" strike="noStrike" dirty="0">
                <a:solidFill>
                  <a:srgbClr val="595959"/>
                </a:solidFill>
                <a:effectLst/>
                <a:latin typeface="Gotham Book"/>
              </a:rPr>
              <a:t> Enforcing Parliamentary Procedure during meetings</a:t>
            </a:r>
            <a:r>
              <a:rPr lang="en-US" b="0" i="0" dirty="0">
                <a:solidFill>
                  <a:srgbClr val="595959"/>
                </a:solidFill>
                <a:effectLst/>
                <a:latin typeface="Gotham Book"/>
              </a:rPr>
              <a:t>​</a:t>
            </a:r>
            <a:endParaRPr lang="en-US" sz="4000" b="0" i="0" dirty="0">
              <a:solidFill>
                <a:srgbClr val="000000"/>
              </a:solidFill>
              <a:effectLst/>
              <a:latin typeface="Gotham Book"/>
            </a:endParaRPr>
          </a:p>
          <a:p>
            <a:pPr algn="l" rtl="0" fontAlgn="base">
              <a:spcAft>
                <a:spcPts val="1800"/>
              </a:spcAft>
              <a:buFont typeface="Arial" panose="020B0604020202020204" pitchFamily="34" charset="0"/>
              <a:buChar char="•"/>
            </a:pPr>
            <a:r>
              <a:rPr lang="en-US" b="0" i="0" u="none" strike="noStrike" dirty="0">
                <a:solidFill>
                  <a:srgbClr val="595959"/>
                </a:solidFill>
                <a:effectLst/>
                <a:latin typeface="Gotham Book"/>
              </a:rPr>
              <a:t> Acting as Recording Secretary by recording meeting minutes</a:t>
            </a:r>
            <a:r>
              <a:rPr lang="en-US" b="0" i="0" dirty="0">
                <a:solidFill>
                  <a:srgbClr val="595959"/>
                </a:solidFill>
                <a:effectLst/>
                <a:latin typeface="Gotham Book"/>
              </a:rPr>
              <a:t>​</a:t>
            </a:r>
            <a:endParaRPr lang="en-US" sz="4000" b="0" i="0" dirty="0">
              <a:solidFill>
                <a:srgbClr val="000000"/>
              </a:solidFill>
              <a:effectLst/>
              <a:latin typeface="Gotham Book"/>
            </a:endParaRPr>
          </a:p>
          <a:p>
            <a:pPr algn="l" rtl="0" fontAlgn="base">
              <a:spcAft>
                <a:spcPts val="1800"/>
              </a:spcAft>
              <a:buFont typeface="Arial" panose="020B0604020202020204" pitchFamily="34" charset="0"/>
              <a:buChar char="•"/>
            </a:pPr>
            <a:r>
              <a:rPr lang="en-US" b="0" i="0" u="none" strike="noStrike" dirty="0">
                <a:solidFill>
                  <a:srgbClr val="595959"/>
                </a:solidFill>
                <a:effectLst/>
                <a:latin typeface="Gotham Book"/>
              </a:rPr>
              <a:t> Counting votes during meetings</a:t>
            </a:r>
            <a:r>
              <a:rPr lang="en-US" b="0" i="0" dirty="0">
                <a:solidFill>
                  <a:srgbClr val="595959"/>
                </a:solidFill>
                <a:effectLst/>
                <a:latin typeface="Gotham Book"/>
              </a:rPr>
              <a:t>​</a:t>
            </a:r>
            <a:endParaRPr lang="en-US" sz="4000" b="0" i="0" dirty="0">
              <a:solidFill>
                <a:srgbClr val="000000"/>
              </a:solidFill>
              <a:effectLst/>
              <a:latin typeface="Gotham Book"/>
            </a:endParaRPr>
          </a:p>
          <a:p>
            <a:pPr algn="l" rtl="0" fontAlgn="base">
              <a:spcAft>
                <a:spcPts val="1800"/>
              </a:spcAft>
              <a:buFont typeface="Arial" panose="020B0604020202020204" pitchFamily="34" charset="0"/>
              <a:buChar char="•"/>
            </a:pPr>
            <a:r>
              <a:rPr lang="en-US" b="0" i="0" u="none" strike="noStrike" dirty="0">
                <a:solidFill>
                  <a:srgbClr val="595959"/>
                </a:solidFill>
                <a:effectLst/>
                <a:latin typeface="Gotham Book"/>
              </a:rPr>
              <a:t> Acting as Corresponding Secretary by organizing communication</a:t>
            </a:r>
            <a:r>
              <a:rPr lang="en-US" b="0" i="0" dirty="0">
                <a:solidFill>
                  <a:srgbClr val="595959"/>
                </a:solidFill>
                <a:effectLst/>
                <a:latin typeface="Gotham Book"/>
              </a:rPr>
              <a:t>​</a:t>
            </a:r>
            <a:endParaRPr lang="en-US" sz="4000" b="0" i="0" dirty="0">
              <a:solidFill>
                <a:srgbClr val="000000"/>
              </a:solidFill>
              <a:effectLst/>
              <a:latin typeface="Gotham Book"/>
            </a:endParaRPr>
          </a:p>
          <a:p>
            <a:pPr algn="l" rtl="0" fontAlgn="base">
              <a:spcAft>
                <a:spcPts val="1800"/>
              </a:spcAft>
              <a:buFont typeface="Arial" panose="020B0604020202020204" pitchFamily="34" charset="0"/>
              <a:buChar char="•"/>
            </a:pPr>
            <a:r>
              <a:rPr lang="en-US" b="0" i="0" u="none" strike="noStrike" dirty="0">
                <a:solidFill>
                  <a:srgbClr val="595959"/>
                </a:solidFill>
                <a:effectLst/>
                <a:latin typeface="Gotham Book"/>
              </a:rPr>
              <a:t> Coordinating the annual signing of the Member Obligations</a:t>
            </a:r>
            <a:endParaRPr lang="en-US" sz="4000" b="0" i="0" dirty="0">
              <a:solidFill>
                <a:srgbClr val="000000"/>
              </a:solidFill>
              <a:effectLst/>
              <a:latin typeface="Gotham Book"/>
            </a:endParaRPr>
          </a:p>
        </p:txBody>
      </p:sp>
    </p:spTree>
    <p:extLst>
      <p:ext uri="{BB962C8B-B14F-4D97-AF65-F5344CB8AC3E}">
        <p14:creationId xmlns:p14="http://schemas.microsoft.com/office/powerpoint/2010/main" val="9073926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A51EA-9BB9-E92F-89E1-A3037D8526D8}"/>
              </a:ext>
            </a:extLst>
          </p:cNvPr>
          <p:cNvSpPr>
            <a:spLocks noGrp="1"/>
          </p:cNvSpPr>
          <p:nvPr>
            <p:ph type="ctrTitle"/>
          </p:nvPr>
        </p:nvSpPr>
        <p:spPr/>
        <p:txBody>
          <a:bodyPr/>
          <a:lstStyle/>
          <a:p>
            <a:r>
              <a:rPr lang="en-US" dirty="0"/>
              <a:t>Operations College</a:t>
            </a:r>
          </a:p>
        </p:txBody>
      </p:sp>
      <p:sp>
        <p:nvSpPr>
          <p:cNvPr id="3" name="Subtitle 2">
            <a:extLst>
              <a:ext uri="{FF2B5EF4-FFF2-40B4-BE49-F238E27FC236}">
                <a16:creationId xmlns:a16="http://schemas.microsoft.com/office/drawing/2014/main" id="{D5D2AD01-4536-9963-7416-6D90D0435B57}"/>
              </a:ext>
            </a:extLst>
          </p:cNvPr>
          <p:cNvSpPr>
            <a:spLocks noGrp="1"/>
          </p:cNvSpPr>
          <p:nvPr>
            <p:ph type="subTitle" idx="4"/>
          </p:nvPr>
        </p:nvSpPr>
        <p:spPr/>
        <p:txBody>
          <a:bodyPr/>
          <a:lstStyle/>
          <a:p>
            <a:r>
              <a:rPr lang="en-US" dirty="0">
                <a:latin typeface="Gotham Book"/>
              </a:rPr>
              <a:t>College Weekend 2025</a:t>
            </a:r>
          </a:p>
        </p:txBody>
      </p:sp>
    </p:spTree>
    <p:extLst>
      <p:ext uri="{BB962C8B-B14F-4D97-AF65-F5344CB8AC3E}">
        <p14:creationId xmlns:p14="http://schemas.microsoft.com/office/powerpoint/2010/main" val="40979469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B80B4AE-B4EB-E21A-9DA1-1785F70F15D7}"/>
              </a:ext>
            </a:extLst>
          </p:cNvPr>
          <p:cNvSpPr>
            <a:spLocks noGrp="1"/>
          </p:cNvSpPr>
          <p:nvPr>
            <p:ph type="ctrTitle"/>
          </p:nvPr>
        </p:nvSpPr>
        <p:spPr>
          <a:xfrm>
            <a:off x="2051050" y="6416675"/>
            <a:ext cx="16001999" cy="1354217"/>
          </a:xfrm>
        </p:spPr>
        <p:txBody>
          <a:bodyPr/>
          <a:lstStyle/>
          <a:p>
            <a:pPr algn="ctr"/>
            <a:r>
              <a:rPr lang="en-US" dirty="0"/>
              <a:t>Point Systems</a:t>
            </a:r>
          </a:p>
        </p:txBody>
      </p:sp>
    </p:spTree>
    <p:extLst>
      <p:ext uri="{BB962C8B-B14F-4D97-AF65-F5344CB8AC3E}">
        <p14:creationId xmlns:p14="http://schemas.microsoft.com/office/powerpoint/2010/main" val="20079541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B32900-81BA-62C8-7F30-002453089658}"/>
              </a:ext>
            </a:extLst>
          </p:cNvPr>
          <p:cNvSpPr>
            <a:spLocks noGrp="1"/>
          </p:cNvSpPr>
          <p:nvPr>
            <p:ph type="title"/>
          </p:nvPr>
        </p:nvSpPr>
        <p:spPr/>
        <p:txBody>
          <a:bodyPr/>
          <a:lstStyle/>
          <a:p>
            <a:r>
              <a:rPr lang="en-US" dirty="0"/>
              <a:t>Point Systems</a:t>
            </a:r>
          </a:p>
        </p:txBody>
      </p:sp>
      <p:graphicFrame>
        <p:nvGraphicFramePr>
          <p:cNvPr id="8" name="Diagram 7">
            <a:extLst>
              <a:ext uri="{FF2B5EF4-FFF2-40B4-BE49-F238E27FC236}">
                <a16:creationId xmlns:a16="http://schemas.microsoft.com/office/drawing/2014/main" id="{B8DCFD74-C130-978A-C6F1-53C793062542}"/>
              </a:ext>
            </a:extLst>
          </p:cNvPr>
          <p:cNvGraphicFramePr/>
          <p:nvPr>
            <p:extLst>
              <p:ext uri="{D42A27DB-BD31-4B8C-83A1-F6EECF244321}">
                <p14:modId xmlns:p14="http://schemas.microsoft.com/office/powerpoint/2010/main" val="867707862"/>
              </p:ext>
            </p:extLst>
          </p:nvPr>
        </p:nvGraphicFramePr>
        <p:xfrm>
          <a:off x="1201922" y="2733636"/>
          <a:ext cx="17678401" cy="79047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13181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graphicEl>
                                              <a:dgm id="{8BA38B84-F91E-4364-BAC7-BD6915BE7009}"/>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graphicEl>
                                              <a:dgm id="{45BF9D35-EFD8-47A2-B259-9A3756E8EC65}"/>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graphicEl>
                                              <a:dgm id="{B106B6C9-3BAF-4C9A-BE19-89E81D4C90EF}"/>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graphicEl>
                                              <a:dgm id="{46C37047-BAC3-4288-A3B3-0B7B3B0CD363}"/>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graphicEl>
                                              <a:dgm id="{7D1FA346-9ECD-41EF-8118-B2D456EAC7BB}"/>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graphicEl>
                                              <a:dgm id="{D739F8FB-3DF3-4528-8C99-E4F2EDD5CBA4}"/>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graphicEl>
                                              <a:dgm id="{1FE88EB2-9748-4993-8667-7BFDC03E020F}"/>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graphicEl>
                                              <a:dgm id="{A013C211-F7BB-4EBD-B371-AAD74C245E97}"/>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graphicEl>
                                              <a:dgm id="{5B7A799B-1D81-4B8E-AAA8-C0E7DF333F6C}"/>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Lst>
  </p:timing>
  <p:extLst>
    <p:ext uri="{6950BFC3-D8DA-4A85-94F7-54DA5524770B}">
      <p188:commentRel xmlns:p188="http://schemas.microsoft.com/office/powerpoint/2018/8/main" r:id="rId2"/>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96B978-A79B-D535-8D4C-C1AEA232A6A3}"/>
              </a:ext>
            </a:extLst>
          </p:cNvPr>
          <p:cNvSpPr>
            <a:spLocks noGrp="1"/>
          </p:cNvSpPr>
          <p:nvPr>
            <p:ph type="ctrTitle"/>
          </p:nvPr>
        </p:nvSpPr>
        <p:spPr>
          <a:xfrm>
            <a:off x="3346450" y="5121275"/>
            <a:ext cx="15163800" cy="2954655"/>
          </a:xfrm>
        </p:spPr>
        <p:txBody>
          <a:bodyPr/>
          <a:lstStyle/>
          <a:p>
            <a:r>
              <a:rPr lang="en-US" dirty="0"/>
              <a:t>What are some methods your chapters use to keep track of points?</a:t>
            </a:r>
          </a:p>
        </p:txBody>
      </p:sp>
    </p:spTree>
    <p:extLst>
      <p:ext uri="{BB962C8B-B14F-4D97-AF65-F5344CB8AC3E}">
        <p14:creationId xmlns:p14="http://schemas.microsoft.com/office/powerpoint/2010/main" val="29181761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0474A496-3EB1-7B10-84A9-13FE0346D57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6623" r="16623"/>
          <a:stretch/>
        </p:blipFill>
        <p:spPr/>
      </p:pic>
      <p:sp>
        <p:nvSpPr>
          <p:cNvPr id="5" name="Title 4">
            <a:extLst>
              <a:ext uri="{FF2B5EF4-FFF2-40B4-BE49-F238E27FC236}">
                <a16:creationId xmlns:a16="http://schemas.microsoft.com/office/drawing/2014/main" id="{8B80B4AE-B4EB-E21A-9DA1-1785F70F15D7}"/>
              </a:ext>
            </a:extLst>
          </p:cNvPr>
          <p:cNvSpPr>
            <a:spLocks noGrp="1"/>
          </p:cNvSpPr>
          <p:nvPr>
            <p:ph type="title"/>
          </p:nvPr>
        </p:nvSpPr>
        <p:spPr/>
        <p:txBody>
          <a:bodyPr/>
          <a:lstStyle/>
          <a:p>
            <a:pPr algn="l"/>
            <a:r>
              <a:rPr lang="en-US" dirty="0"/>
              <a:t>Point Systems</a:t>
            </a:r>
          </a:p>
        </p:txBody>
      </p:sp>
      <p:sp>
        <p:nvSpPr>
          <p:cNvPr id="2" name="Text Placeholder 7">
            <a:extLst>
              <a:ext uri="{FF2B5EF4-FFF2-40B4-BE49-F238E27FC236}">
                <a16:creationId xmlns:a16="http://schemas.microsoft.com/office/drawing/2014/main" id="{AFBA2FE5-3745-13F1-2299-859139732D30}"/>
              </a:ext>
            </a:extLst>
          </p:cNvPr>
          <p:cNvSpPr>
            <a:spLocks noGrp="1"/>
          </p:cNvSpPr>
          <p:nvPr>
            <p:ph type="body" idx="1"/>
          </p:nvPr>
        </p:nvSpPr>
        <p:spPr>
          <a:xfrm>
            <a:off x="1289050" y="2883232"/>
            <a:ext cx="10515600" cy="4508927"/>
          </a:xfrm>
        </p:spPr>
        <p:txBody>
          <a:bodyPr wrap="square" lIns="0" tIns="0" rIns="0" bIns="0" anchor="t">
            <a:spAutoFit/>
          </a:bodyPr>
          <a:lstStyle/>
          <a:p>
            <a:pPr marL="457200" indent="-457200">
              <a:lnSpc>
                <a:spcPct val="150000"/>
              </a:lnSpc>
              <a:buFont typeface="Arial" panose="020B0604020202020204" pitchFamily="34" charset="0"/>
              <a:buChar char="•"/>
            </a:pPr>
            <a:r>
              <a:rPr lang="en-US" sz="4000" dirty="0">
                <a:latin typeface="Gotham Book"/>
              </a:rPr>
              <a:t>See examples on pages 44-49 of your workbook</a:t>
            </a:r>
          </a:p>
          <a:p>
            <a:pPr marL="457200" indent="-457200">
              <a:lnSpc>
                <a:spcPct val="150000"/>
              </a:lnSpc>
              <a:buFont typeface="Arial" panose="020B0604020202020204" pitchFamily="34" charset="0"/>
              <a:buChar char="•"/>
            </a:pPr>
            <a:r>
              <a:rPr lang="en-US" sz="4000" dirty="0">
                <a:latin typeface="Gotham Book"/>
              </a:rPr>
              <a:t>Check out the Point Systems Guide in the Resource Library</a:t>
            </a:r>
          </a:p>
          <a:p>
            <a:pPr marL="457200" indent="-457200">
              <a:lnSpc>
                <a:spcPct val="150000"/>
              </a:lnSpc>
              <a:buFont typeface="Arial" panose="020B0604020202020204" pitchFamily="34" charset="0"/>
              <a:buChar char="•"/>
            </a:pPr>
            <a:r>
              <a:rPr lang="en-US" sz="4000" dirty="0">
                <a:latin typeface="Gotham Book"/>
              </a:rPr>
              <a:t>Ask your Operations Specialist!</a:t>
            </a:r>
          </a:p>
        </p:txBody>
      </p:sp>
      <p:grpSp>
        <p:nvGrpSpPr>
          <p:cNvPr id="4" name="Group 3">
            <a:extLst>
              <a:ext uri="{FF2B5EF4-FFF2-40B4-BE49-F238E27FC236}">
                <a16:creationId xmlns:a16="http://schemas.microsoft.com/office/drawing/2014/main" id="{81A97874-FF82-4378-4907-4A0243FDB5C8}"/>
              </a:ext>
            </a:extLst>
          </p:cNvPr>
          <p:cNvGrpSpPr/>
          <p:nvPr/>
        </p:nvGrpSpPr>
        <p:grpSpPr>
          <a:xfrm>
            <a:off x="2278616" y="8016875"/>
            <a:ext cx="6630434" cy="1550581"/>
            <a:chOff x="988828" y="4859079"/>
            <a:chExt cx="4338084" cy="1169581"/>
          </a:xfrm>
        </p:grpSpPr>
        <p:sp>
          <p:nvSpPr>
            <p:cNvPr id="6" name="Rectangle: Rounded Corners 5">
              <a:extLst>
                <a:ext uri="{FF2B5EF4-FFF2-40B4-BE49-F238E27FC236}">
                  <a16:creationId xmlns:a16="http://schemas.microsoft.com/office/drawing/2014/main" id="{E1CA9286-A99B-E2B0-721F-FC396CDBCCBB}"/>
                </a:ext>
              </a:extLst>
            </p:cNvPr>
            <p:cNvSpPr/>
            <p:nvPr/>
          </p:nvSpPr>
          <p:spPr>
            <a:xfrm>
              <a:off x="988828" y="4859079"/>
              <a:ext cx="4338084" cy="1169581"/>
            </a:xfrm>
            <a:prstGeom prst="roundRect">
              <a:avLst/>
            </a:prstGeom>
            <a:solidFill>
              <a:srgbClr val="8A1E41"/>
            </a:solidFill>
            <a:ln>
              <a:solidFill>
                <a:srgbClr val="8A1E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TextBox 3">
              <a:extLst>
                <a:ext uri="{FF2B5EF4-FFF2-40B4-BE49-F238E27FC236}">
                  <a16:creationId xmlns:a16="http://schemas.microsoft.com/office/drawing/2014/main" id="{FA3B7D89-2824-4357-2420-E34463A80F13}"/>
                </a:ext>
              </a:extLst>
            </p:cNvPr>
            <p:cNvSpPr txBox="1"/>
            <p:nvPr/>
          </p:nvSpPr>
          <p:spPr>
            <a:xfrm>
              <a:off x="988828" y="5120703"/>
              <a:ext cx="4338083" cy="719669"/>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dirty="0">
                  <a:solidFill>
                    <a:schemeClr val="bg1"/>
                  </a:solidFill>
                  <a:latin typeface="Montserrat"/>
                </a:rPr>
                <a:t>Take note of key resources on Page 50 of your workbook!</a:t>
              </a:r>
            </a:p>
          </p:txBody>
        </p:sp>
      </p:grpSp>
    </p:spTree>
    <p:extLst>
      <p:ext uri="{BB962C8B-B14F-4D97-AF65-F5344CB8AC3E}">
        <p14:creationId xmlns:p14="http://schemas.microsoft.com/office/powerpoint/2010/main" val="650088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2A4CA5-AB7A-D143-DB34-D96ED52F3336}"/>
              </a:ext>
            </a:extLst>
          </p:cNvPr>
          <p:cNvSpPr>
            <a:spLocks noGrp="1"/>
          </p:cNvSpPr>
          <p:nvPr>
            <p:ph type="title"/>
          </p:nvPr>
        </p:nvSpPr>
        <p:spPr/>
        <p:txBody>
          <a:bodyPr/>
          <a:lstStyle/>
          <a:p>
            <a:r>
              <a:rPr lang="en-US" dirty="0"/>
              <a:t>Attendance and Excuses</a:t>
            </a:r>
          </a:p>
        </p:txBody>
      </p:sp>
      <p:sp>
        <p:nvSpPr>
          <p:cNvPr id="8" name="Text Placeholder 7">
            <a:extLst>
              <a:ext uri="{FF2B5EF4-FFF2-40B4-BE49-F238E27FC236}">
                <a16:creationId xmlns:a16="http://schemas.microsoft.com/office/drawing/2014/main" id="{4A1684E3-E966-6CAF-1B53-030CB7D546A9}"/>
              </a:ext>
            </a:extLst>
          </p:cNvPr>
          <p:cNvSpPr>
            <a:spLocks noGrp="1"/>
          </p:cNvSpPr>
          <p:nvPr>
            <p:ph type="body" idx="1"/>
          </p:nvPr>
        </p:nvSpPr>
        <p:spPr>
          <a:xfrm>
            <a:off x="1201922" y="3063875"/>
            <a:ext cx="17765527" cy="6340197"/>
          </a:xfrm>
        </p:spPr>
        <p:txBody>
          <a:bodyPr/>
          <a:lstStyle/>
          <a:p>
            <a:pPr marL="457200" indent="-457200">
              <a:spcAft>
                <a:spcPts val="2400"/>
              </a:spcAft>
              <a:buFont typeface="Arial" panose="020B0604020202020204" pitchFamily="34" charset="0"/>
              <a:buChar char="•"/>
            </a:pPr>
            <a:r>
              <a:rPr lang="en-US" sz="4400" dirty="0"/>
              <a:t>Tracking member attendance is important to notice trends of member involvement​.</a:t>
            </a:r>
          </a:p>
          <a:p>
            <a:pPr marL="457200" indent="-457200">
              <a:spcAft>
                <a:spcPts val="2400"/>
              </a:spcAft>
              <a:buFont typeface="Arial" panose="020B0604020202020204" pitchFamily="34" charset="0"/>
              <a:buChar char="•"/>
            </a:pPr>
            <a:r>
              <a:rPr lang="en-US" sz="4400" dirty="0"/>
              <a:t>Clearly communicate the process for submitting excuses at the beginning of the term.​</a:t>
            </a:r>
          </a:p>
          <a:p>
            <a:pPr marL="457200" indent="-457200">
              <a:spcAft>
                <a:spcPts val="2400"/>
              </a:spcAft>
              <a:buFont typeface="Arial" panose="020B0604020202020204" pitchFamily="34" charset="0"/>
              <a:buChar char="•"/>
            </a:pPr>
            <a:r>
              <a:rPr lang="en-US" sz="4400" dirty="0"/>
              <a:t>Become familiar with your chapter’s bylaws and what is considered a valid excuse for missing events.​</a:t>
            </a:r>
          </a:p>
          <a:p>
            <a:pPr marL="457200" indent="-457200">
              <a:spcAft>
                <a:spcPts val="2400"/>
              </a:spcAft>
              <a:buFont typeface="Arial" panose="020B0604020202020204" pitchFamily="34" charset="0"/>
              <a:buChar char="•"/>
            </a:pPr>
            <a:r>
              <a:rPr lang="en-US" sz="4400" dirty="0"/>
              <a:t>Be consistent with what is outlined in the bylaws and across all members.</a:t>
            </a:r>
          </a:p>
        </p:txBody>
      </p:sp>
    </p:spTree>
    <p:extLst>
      <p:ext uri="{BB962C8B-B14F-4D97-AF65-F5344CB8AC3E}">
        <p14:creationId xmlns:p14="http://schemas.microsoft.com/office/powerpoint/2010/main" val="2083071692"/>
      </p:ext>
    </p:extLst>
  </p:cSld>
  <p:clrMapOvr>
    <a:masterClrMapping/>
  </p:clrMapOvr>
  <p:extLst>
    <p:ext uri="{6950BFC3-D8DA-4A85-94F7-54DA5524770B}">
      <p188:commentRel xmlns:p188="http://schemas.microsoft.com/office/powerpoint/2018/8/main" r:id="rId2"/>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F37CD294-7204-E294-2910-6A837C8ED1A7}"/>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9404" r="9404"/>
          <a:stretch/>
        </p:blipFill>
        <p:spPr/>
      </p:pic>
      <p:sp>
        <p:nvSpPr>
          <p:cNvPr id="5" name="Title 4">
            <a:extLst>
              <a:ext uri="{FF2B5EF4-FFF2-40B4-BE49-F238E27FC236}">
                <a16:creationId xmlns:a16="http://schemas.microsoft.com/office/drawing/2014/main" id="{A820F6BE-7D36-F4DB-3003-9F02014B30F8}"/>
              </a:ext>
            </a:extLst>
          </p:cNvPr>
          <p:cNvSpPr>
            <a:spLocks noGrp="1"/>
          </p:cNvSpPr>
          <p:nvPr>
            <p:ph type="title"/>
          </p:nvPr>
        </p:nvSpPr>
        <p:spPr/>
        <p:txBody>
          <a:bodyPr/>
          <a:lstStyle/>
          <a:p>
            <a:r>
              <a:rPr lang="en-US" dirty="0"/>
              <a:t>Attendance and Excuses </a:t>
            </a:r>
          </a:p>
        </p:txBody>
      </p:sp>
      <p:sp>
        <p:nvSpPr>
          <p:cNvPr id="6" name="Text Placeholder 5">
            <a:extLst>
              <a:ext uri="{FF2B5EF4-FFF2-40B4-BE49-F238E27FC236}">
                <a16:creationId xmlns:a16="http://schemas.microsoft.com/office/drawing/2014/main" id="{82BEE156-54C0-8981-7961-70C47EC5783F}"/>
              </a:ext>
            </a:extLst>
          </p:cNvPr>
          <p:cNvSpPr>
            <a:spLocks noGrp="1"/>
          </p:cNvSpPr>
          <p:nvPr>
            <p:ph type="body" idx="1"/>
          </p:nvPr>
        </p:nvSpPr>
        <p:spPr>
          <a:xfrm>
            <a:off x="8528050" y="2883232"/>
            <a:ext cx="10591800" cy="6463308"/>
          </a:xfrm>
        </p:spPr>
        <p:txBody>
          <a:bodyPr/>
          <a:lstStyle/>
          <a:p>
            <a:pPr marL="457200" indent="-457200">
              <a:spcAft>
                <a:spcPts val="2400"/>
              </a:spcAft>
              <a:buFont typeface="Arial" panose="020B0604020202020204" pitchFamily="34" charset="0"/>
              <a:buChar char="•"/>
            </a:pPr>
            <a:r>
              <a:rPr lang="en-US" dirty="0">
                <a:latin typeface="Gotham Book"/>
              </a:rPr>
              <a:t>If your chapter uses fines…​</a:t>
            </a:r>
          </a:p>
          <a:p>
            <a:pPr marL="914400" lvl="1" indent="-457200">
              <a:spcAft>
                <a:spcPts val="2400"/>
              </a:spcAft>
              <a:buFont typeface="Arial" panose="020B0604020202020204" pitchFamily="34" charset="0"/>
              <a:buChar char="•"/>
            </a:pPr>
            <a:r>
              <a:rPr lang="en-US" sz="3600" dirty="0">
                <a:solidFill>
                  <a:schemeClr val="tx1"/>
                </a:solidFill>
                <a:latin typeface="Gotham Book"/>
              </a:rPr>
              <a:t>You are responsible for communicating with the Vice President Finance/Housing (VPFH) so they can invoice the members appropriately.​</a:t>
            </a:r>
            <a:endParaRPr lang="en-US" sz="3600" dirty="0">
              <a:latin typeface="Gotham Book"/>
            </a:endParaRPr>
          </a:p>
          <a:p>
            <a:pPr marL="914400" lvl="1" indent="-457200">
              <a:spcAft>
                <a:spcPts val="2400"/>
              </a:spcAft>
              <a:buFont typeface="Arial" panose="020B0604020202020204" pitchFamily="34" charset="0"/>
              <a:buChar char="•"/>
            </a:pPr>
            <a:r>
              <a:rPr lang="en-US" sz="3600" dirty="0">
                <a:solidFill>
                  <a:schemeClr val="tx1"/>
                </a:solidFill>
                <a:latin typeface="Gotham Book"/>
              </a:rPr>
              <a:t>You should only be fining for missing mandatory events as outlined in the bylaws​.</a:t>
            </a:r>
          </a:p>
          <a:p>
            <a:pPr marL="914400" lvl="1" indent="-457200">
              <a:spcAft>
                <a:spcPts val="2400"/>
              </a:spcAft>
              <a:buFont typeface="Arial" panose="020B0604020202020204" pitchFamily="34" charset="0"/>
              <a:buChar char="•"/>
            </a:pPr>
            <a:r>
              <a:rPr lang="en-US" sz="3600" dirty="0">
                <a:solidFill>
                  <a:schemeClr val="tx1"/>
                </a:solidFill>
                <a:latin typeface="Gotham Book"/>
              </a:rPr>
              <a:t>Check in with your Exec to see if this is still a good fit.</a:t>
            </a:r>
          </a:p>
        </p:txBody>
      </p:sp>
    </p:spTree>
    <p:extLst>
      <p:ext uri="{BB962C8B-B14F-4D97-AF65-F5344CB8AC3E}">
        <p14:creationId xmlns:p14="http://schemas.microsoft.com/office/powerpoint/2010/main" val="2343511157"/>
      </p:ext>
    </p:extLst>
  </p:cSld>
  <p:clrMapOvr>
    <a:masterClrMapping/>
  </p:clrMapOvr>
  <p:extLst>
    <p:ext uri="{6950BFC3-D8DA-4A85-94F7-54DA5524770B}">
      <p188:commentRel xmlns:p188="http://schemas.microsoft.com/office/powerpoint/2018/8/main" r:id="rId2"/>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0474A496-3EB1-7B10-84A9-13FE0346D57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9042" r="9042"/>
          <a:stretch/>
        </p:blipFill>
        <p:spPr/>
      </p:pic>
      <p:sp>
        <p:nvSpPr>
          <p:cNvPr id="5" name="Title 4">
            <a:extLst>
              <a:ext uri="{FF2B5EF4-FFF2-40B4-BE49-F238E27FC236}">
                <a16:creationId xmlns:a16="http://schemas.microsoft.com/office/drawing/2014/main" id="{8B80B4AE-B4EB-E21A-9DA1-1785F70F15D7}"/>
              </a:ext>
            </a:extLst>
          </p:cNvPr>
          <p:cNvSpPr>
            <a:spLocks noGrp="1"/>
          </p:cNvSpPr>
          <p:nvPr>
            <p:ph type="title"/>
          </p:nvPr>
        </p:nvSpPr>
        <p:spPr/>
        <p:txBody>
          <a:bodyPr/>
          <a:lstStyle/>
          <a:p>
            <a:pPr algn="l"/>
            <a:r>
              <a:rPr lang="en-US" dirty="0"/>
              <a:t>Corresponding Secretary</a:t>
            </a:r>
          </a:p>
        </p:txBody>
      </p:sp>
      <p:sp>
        <p:nvSpPr>
          <p:cNvPr id="2" name="Text Placeholder 7">
            <a:extLst>
              <a:ext uri="{FF2B5EF4-FFF2-40B4-BE49-F238E27FC236}">
                <a16:creationId xmlns:a16="http://schemas.microsoft.com/office/drawing/2014/main" id="{AFBA2FE5-3745-13F1-2299-859139732D30}"/>
              </a:ext>
            </a:extLst>
          </p:cNvPr>
          <p:cNvSpPr>
            <a:spLocks noGrp="1"/>
          </p:cNvSpPr>
          <p:nvPr>
            <p:ph type="body" idx="1"/>
          </p:nvPr>
        </p:nvSpPr>
        <p:spPr>
          <a:xfrm>
            <a:off x="1289050" y="2883232"/>
            <a:ext cx="10515600" cy="4889031"/>
          </a:xfrm>
        </p:spPr>
        <p:txBody>
          <a:bodyPr/>
          <a:lstStyle/>
          <a:p>
            <a:pPr marL="457200" indent="-457200">
              <a:lnSpc>
                <a:spcPct val="150000"/>
              </a:lnSpc>
              <a:buFont typeface="Arial" panose="020B0604020202020204" pitchFamily="34" charset="0"/>
              <a:buChar char="•"/>
            </a:pPr>
            <a:r>
              <a:rPr lang="en-US" dirty="0"/>
              <a:t>As VPO, you should ensure transparent communication between chapter leadership and members.​</a:t>
            </a:r>
          </a:p>
          <a:p>
            <a:pPr marL="457200" indent="-457200">
              <a:lnSpc>
                <a:spcPct val="150000"/>
              </a:lnSpc>
              <a:buFont typeface="Arial" panose="020B0604020202020204" pitchFamily="34" charset="0"/>
              <a:buChar char="•"/>
            </a:pPr>
            <a:r>
              <a:rPr lang="en-US" dirty="0"/>
              <a:t>Consider the best method</a:t>
            </a:r>
            <a:r>
              <a:rPr lang="en-US" b="0" i="0" dirty="0">
                <a:solidFill>
                  <a:srgbClr val="1F1F1F"/>
                </a:solidFill>
                <a:effectLst/>
                <a:latin typeface="Google Sans"/>
              </a:rPr>
              <a:t>—</a:t>
            </a:r>
            <a:r>
              <a:rPr lang="en-US" dirty="0"/>
              <a:t>email, weekly newsletter, Facebook group, etc.​</a:t>
            </a:r>
          </a:p>
          <a:p>
            <a:pPr marL="457200" indent="-457200">
              <a:lnSpc>
                <a:spcPct val="150000"/>
              </a:lnSpc>
              <a:buFont typeface="Arial" panose="020B0604020202020204" pitchFamily="34" charset="0"/>
              <a:buChar char="•"/>
            </a:pPr>
            <a:r>
              <a:rPr lang="en-US" dirty="0"/>
              <a:t>Ask your members what they prefer!</a:t>
            </a:r>
          </a:p>
        </p:txBody>
      </p:sp>
    </p:spTree>
    <p:extLst>
      <p:ext uri="{BB962C8B-B14F-4D97-AF65-F5344CB8AC3E}">
        <p14:creationId xmlns:p14="http://schemas.microsoft.com/office/powerpoint/2010/main" val="9300171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17C601-A464-C328-A7CC-8377C173A031}"/>
              </a:ext>
            </a:extLst>
          </p:cNvPr>
          <p:cNvSpPr>
            <a:spLocks noGrp="1"/>
          </p:cNvSpPr>
          <p:nvPr>
            <p:ph type="title"/>
          </p:nvPr>
        </p:nvSpPr>
        <p:spPr/>
        <p:txBody>
          <a:bodyPr/>
          <a:lstStyle/>
          <a:p>
            <a:r>
              <a:rPr lang="en-US" dirty="0"/>
              <a:t>Member Obligations</a:t>
            </a:r>
          </a:p>
        </p:txBody>
      </p:sp>
      <p:sp>
        <p:nvSpPr>
          <p:cNvPr id="5" name="Text Placeholder 4">
            <a:extLst>
              <a:ext uri="{FF2B5EF4-FFF2-40B4-BE49-F238E27FC236}">
                <a16:creationId xmlns:a16="http://schemas.microsoft.com/office/drawing/2014/main" id="{A642E9E9-1432-EAFA-16B0-BFF1B883EE05}"/>
              </a:ext>
            </a:extLst>
          </p:cNvPr>
          <p:cNvSpPr>
            <a:spLocks noGrp="1"/>
          </p:cNvSpPr>
          <p:nvPr>
            <p:ph type="body" idx="1"/>
          </p:nvPr>
        </p:nvSpPr>
        <p:spPr>
          <a:xfrm>
            <a:off x="1822449" y="2883232"/>
            <a:ext cx="17441231" cy="4539704"/>
          </a:xfrm>
        </p:spPr>
        <p:txBody>
          <a:bodyPr/>
          <a:lstStyle/>
          <a:p>
            <a:pPr marL="457200" indent="-457200">
              <a:spcAft>
                <a:spcPts val="3000"/>
              </a:spcAft>
              <a:buFont typeface="Arial" panose="020B0604020202020204" pitchFamily="34" charset="0"/>
              <a:buChar char="•"/>
            </a:pPr>
            <a:r>
              <a:rPr lang="en-US" sz="4400" dirty="0"/>
              <a:t>You will coordinate the annual signing of the Member Obligations with all chapter members. </a:t>
            </a:r>
          </a:p>
          <a:p>
            <a:pPr marL="457200" indent="-457200">
              <a:spcAft>
                <a:spcPts val="3000"/>
              </a:spcAft>
              <a:buFont typeface="Arial" panose="020B0604020202020204" pitchFamily="34" charset="0"/>
              <a:buChar char="•"/>
            </a:pPr>
            <a:r>
              <a:rPr lang="en-US" sz="4400" dirty="0"/>
              <a:t>Track completion in </a:t>
            </a:r>
            <a:r>
              <a:rPr lang="en-US" sz="4400" dirty="0" err="1"/>
              <a:t>BetaBase</a:t>
            </a:r>
            <a:r>
              <a:rPr lang="en-US" sz="4400" dirty="0"/>
              <a:t>.</a:t>
            </a:r>
          </a:p>
          <a:p>
            <a:pPr marL="457200" indent="-457200">
              <a:spcAft>
                <a:spcPts val="3000"/>
              </a:spcAft>
              <a:buFont typeface="Arial" panose="020B0604020202020204" pitchFamily="34" charset="0"/>
              <a:buChar char="•"/>
            </a:pPr>
            <a:r>
              <a:rPr lang="en-US" sz="4400" dirty="0"/>
              <a:t>Provide frequent reminders to members.</a:t>
            </a:r>
          </a:p>
          <a:p>
            <a:pPr marL="457200" indent="-457200">
              <a:spcAft>
                <a:spcPts val="3000"/>
              </a:spcAft>
              <a:buFont typeface="Arial" panose="020B0604020202020204" pitchFamily="34" charset="0"/>
              <a:buChar char="•"/>
            </a:pPr>
            <a:r>
              <a:rPr lang="en-US" sz="4400" dirty="0"/>
              <a:t>Direct technical questions to </a:t>
            </a:r>
            <a:r>
              <a:rPr lang="en-US" sz="4400" dirty="0" err="1"/>
              <a:t>betabase@pibetaphi.org</a:t>
            </a:r>
            <a:r>
              <a:rPr lang="en-US" sz="4400" dirty="0"/>
              <a:t>.</a:t>
            </a:r>
          </a:p>
        </p:txBody>
      </p:sp>
    </p:spTree>
    <p:extLst>
      <p:ext uri="{BB962C8B-B14F-4D97-AF65-F5344CB8AC3E}">
        <p14:creationId xmlns:p14="http://schemas.microsoft.com/office/powerpoint/2010/main" val="31667813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A51EA-9BB9-E92F-89E1-A3037D8526D8}"/>
              </a:ext>
            </a:extLst>
          </p:cNvPr>
          <p:cNvSpPr>
            <a:spLocks noGrp="1"/>
          </p:cNvSpPr>
          <p:nvPr>
            <p:ph type="ctrTitle"/>
          </p:nvPr>
        </p:nvSpPr>
        <p:spPr/>
        <p:txBody>
          <a:bodyPr/>
          <a:lstStyle/>
          <a:p>
            <a:r>
              <a:rPr lang="en-US" dirty="0"/>
              <a:t>True or False</a:t>
            </a:r>
          </a:p>
        </p:txBody>
      </p:sp>
      <p:sp>
        <p:nvSpPr>
          <p:cNvPr id="3" name="Subtitle 2">
            <a:extLst>
              <a:ext uri="{FF2B5EF4-FFF2-40B4-BE49-F238E27FC236}">
                <a16:creationId xmlns:a16="http://schemas.microsoft.com/office/drawing/2014/main" id="{D5D2AD01-4536-9963-7416-6D90D0435B57}"/>
              </a:ext>
            </a:extLst>
          </p:cNvPr>
          <p:cNvSpPr>
            <a:spLocks noGrp="1"/>
          </p:cNvSpPr>
          <p:nvPr>
            <p:ph type="subTitle" idx="4"/>
          </p:nvPr>
        </p:nvSpPr>
        <p:spPr/>
        <p:txBody>
          <a:bodyPr/>
          <a:lstStyle/>
          <a:p>
            <a:r>
              <a:rPr lang="en-US" sz="4000" dirty="0"/>
              <a:t>It’s okay to subtract points as a consequence as long as we don’t fine members too.</a:t>
            </a:r>
          </a:p>
        </p:txBody>
      </p:sp>
    </p:spTree>
    <p:extLst>
      <p:ext uri="{BB962C8B-B14F-4D97-AF65-F5344CB8AC3E}">
        <p14:creationId xmlns:p14="http://schemas.microsoft.com/office/powerpoint/2010/main" val="9657124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A51EA-9BB9-E92F-89E1-A3037D8526D8}"/>
              </a:ext>
            </a:extLst>
          </p:cNvPr>
          <p:cNvSpPr>
            <a:spLocks noGrp="1"/>
          </p:cNvSpPr>
          <p:nvPr>
            <p:ph type="ctrTitle"/>
          </p:nvPr>
        </p:nvSpPr>
        <p:spPr>
          <a:xfrm>
            <a:off x="11573797" y="4816475"/>
            <a:ext cx="7664461" cy="1015663"/>
          </a:xfrm>
        </p:spPr>
        <p:txBody>
          <a:bodyPr/>
          <a:lstStyle/>
          <a:p>
            <a:r>
              <a:rPr lang="en-US" dirty="0"/>
              <a:t>True or </a:t>
            </a:r>
            <a:r>
              <a:rPr lang="en-US" dirty="0">
                <a:solidFill>
                  <a:schemeClr val="accent2"/>
                </a:solidFill>
              </a:rPr>
              <a:t>False</a:t>
            </a:r>
            <a:endParaRPr lang="en-US" dirty="0"/>
          </a:p>
        </p:txBody>
      </p:sp>
      <p:sp>
        <p:nvSpPr>
          <p:cNvPr id="3" name="Subtitle 2">
            <a:extLst>
              <a:ext uri="{FF2B5EF4-FFF2-40B4-BE49-F238E27FC236}">
                <a16:creationId xmlns:a16="http://schemas.microsoft.com/office/drawing/2014/main" id="{D5D2AD01-4536-9963-7416-6D90D0435B57}"/>
              </a:ext>
            </a:extLst>
          </p:cNvPr>
          <p:cNvSpPr>
            <a:spLocks noGrp="1"/>
          </p:cNvSpPr>
          <p:nvPr>
            <p:ph type="subTitle" idx="4"/>
          </p:nvPr>
        </p:nvSpPr>
        <p:spPr>
          <a:xfrm>
            <a:off x="11607788" y="6071761"/>
            <a:ext cx="7664461" cy="1846659"/>
          </a:xfrm>
        </p:spPr>
        <p:txBody>
          <a:bodyPr/>
          <a:lstStyle/>
          <a:p>
            <a:r>
              <a:rPr lang="en-US" sz="4000" dirty="0"/>
              <a:t>It’s okay to subtract points as a consequence as long as we don’t fine members too.</a:t>
            </a:r>
          </a:p>
        </p:txBody>
      </p:sp>
    </p:spTree>
    <p:extLst>
      <p:ext uri="{BB962C8B-B14F-4D97-AF65-F5344CB8AC3E}">
        <p14:creationId xmlns:p14="http://schemas.microsoft.com/office/powerpoint/2010/main" val="22125642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2766F-C627-9F33-4F73-4A771CF6CFFD}"/>
              </a:ext>
            </a:extLst>
          </p:cNvPr>
          <p:cNvSpPr>
            <a:spLocks noGrp="1"/>
          </p:cNvSpPr>
          <p:nvPr>
            <p:ph type="title"/>
          </p:nvPr>
        </p:nvSpPr>
        <p:spPr/>
        <p:txBody>
          <a:bodyPr/>
          <a:lstStyle/>
          <a:p>
            <a:r>
              <a:rPr lang="en-US"/>
              <a:t>Facilitators</a:t>
            </a:r>
          </a:p>
        </p:txBody>
      </p:sp>
      <p:pic>
        <p:nvPicPr>
          <p:cNvPr id="15" name="Picture Placeholder 14" descr="A person wearing glasses and a black shirt&#10;&#10;Description automatically generated">
            <a:extLst>
              <a:ext uri="{FF2B5EF4-FFF2-40B4-BE49-F238E27FC236}">
                <a16:creationId xmlns:a16="http://schemas.microsoft.com/office/drawing/2014/main" id="{F67379F5-C513-3F33-55B4-E298B0DD4B1A}"/>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6026" b="19812"/>
          <a:stretch/>
        </p:blipFill>
        <p:spPr>
          <a:xfrm>
            <a:off x="2895346" y="3521075"/>
            <a:ext cx="3730752" cy="3730752"/>
          </a:xfrm>
        </p:spPr>
      </p:pic>
      <p:sp>
        <p:nvSpPr>
          <p:cNvPr id="3" name="Text Placeholder 2">
            <a:extLst>
              <a:ext uri="{FF2B5EF4-FFF2-40B4-BE49-F238E27FC236}">
                <a16:creationId xmlns:a16="http://schemas.microsoft.com/office/drawing/2014/main" id="{4D29C850-CB60-935D-F1C6-091F55C6A8DA}"/>
              </a:ext>
            </a:extLst>
          </p:cNvPr>
          <p:cNvSpPr>
            <a:spLocks noGrp="1"/>
          </p:cNvSpPr>
          <p:nvPr>
            <p:ph type="body" sz="quarter" idx="11"/>
          </p:nvPr>
        </p:nvSpPr>
        <p:spPr>
          <a:xfrm>
            <a:off x="2507266" y="7635875"/>
            <a:ext cx="4506912" cy="1785104"/>
          </a:xfrm>
        </p:spPr>
        <p:txBody>
          <a:bodyPr wrap="square" lIns="0" tIns="0" rIns="0" bIns="0" anchor="t">
            <a:spAutoFit/>
          </a:bodyPr>
          <a:lstStyle/>
          <a:p>
            <a:pPr algn="ctr"/>
            <a:r>
              <a:rPr lang="en-US" dirty="0">
                <a:solidFill>
                  <a:schemeClr val="tx2"/>
                </a:solidFill>
                <a:latin typeface="Hello Mogels"/>
              </a:rPr>
              <a:t>Marie Westom</a:t>
            </a:r>
          </a:p>
          <a:p>
            <a:pPr algn="ctr"/>
            <a:r>
              <a:rPr lang="en-US" sz="2800" dirty="0">
                <a:solidFill>
                  <a:schemeClr val="tx2"/>
                </a:solidFill>
                <a:latin typeface="Gotham Book"/>
              </a:rPr>
              <a:t>Oregon Gamma</a:t>
            </a:r>
          </a:p>
          <a:p>
            <a:pPr algn="ctr"/>
            <a:r>
              <a:rPr lang="en-US" sz="2800" dirty="0">
                <a:solidFill>
                  <a:schemeClr val="tx2"/>
                </a:solidFill>
                <a:latin typeface="Gotham Book"/>
              </a:rPr>
              <a:t>Director Operations</a:t>
            </a:r>
          </a:p>
          <a:p>
            <a:pPr algn="ctr"/>
            <a:r>
              <a:rPr lang="en-US" sz="2800" u="sng" dirty="0">
                <a:solidFill>
                  <a:schemeClr val="tx2"/>
                </a:solidFill>
                <a:latin typeface="Gotham Book"/>
              </a:rPr>
              <a:t>do@pibetaphi.org</a:t>
            </a:r>
          </a:p>
        </p:txBody>
      </p:sp>
      <p:pic>
        <p:nvPicPr>
          <p:cNvPr id="17" name="Picture Placeholder 16" descr="A person wearing a necklace and a green sweater&#10;&#10;Description automatically generated">
            <a:extLst>
              <a:ext uri="{FF2B5EF4-FFF2-40B4-BE49-F238E27FC236}">
                <a16:creationId xmlns:a16="http://schemas.microsoft.com/office/drawing/2014/main" id="{C2407A73-3A29-EB15-F31E-37E4EDDFAD25}"/>
              </a:ext>
            </a:extLst>
          </p:cNvPr>
          <p:cNvPicPr>
            <a:picLocks noGrp="1" noChangeAspect="1"/>
          </p:cNvPicPr>
          <p:nvPr>
            <p:ph type="pic" sz="quarter" idx="12"/>
          </p:nvPr>
        </p:nvPicPr>
        <p:blipFill>
          <a:blip r:embed="rId4" cstate="print">
            <a:extLst>
              <a:ext uri="{28A0092B-C50C-407E-A947-70E740481C1C}">
                <a14:useLocalDpi xmlns:a14="http://schemas.microsoft.com/office/drawing/2010/main" val="0"/>
              </a:ext>
            </a:extLst>
          </a:blip>
          <a:srcRect l="82" t="10460" r="-82" b="22856"/>
          <a:stretch/>
        </p:blipFill>
        <p:spPr>
          <a:xfrm>
            <a:off x="7845298" y="3442566"/>
            <a:ext cx="3730752" cy="3730752"/>
          </a:xfrm>
        </p:spPr>
      </p:pic>
      <p:sp>
        <p:nvSpPr>
          <p:cNvPr id="11" name="Text Placeholder 10">
            <a:extLst>
              <a:ext uri="{FF2B5EF4-FFF2-40B4-BE49-F238E27FC236}">
                <a16:creationId xmlns:a16="http://schemas.microsoft.com/office/drawing/2014/main" id="{7300ED25-061D-9C37-9213-C18493795E91}"/>
              </a:ext>
            </a:extLst>
          </p:cNvPr>
          <p:cNvSpPr>
            <a:spLocks noGrp="1"/>
          </p:cNvSpPr>
          <p:nvPr>
            <p:ph type="body" sz="quarter" idx="13"/>
          </p:nvPr>
        </p:nvSpPr>
        <p:spPr>
          <a:xfrm>
            <a:off x="7457218" y="7635875"/>
            <a:ext cx="4506912" cy="2215991"/>
          </a:xfrm>
        </p:spPr>
        <p:txBody>
          <a:bodyPr/>
          <a:lstStyle/>
          <a:p>
            <a:pPr algn="ctr"/>
            <a:r>
              <a:rPr lang="en-US" dirty="0">
                <a:solidFill>
                  <a:schemeClr val="tx2"/>
                </a:solidFill>
                <a:latin typeface="Hello Mogels" pitchFamily="2" charset="0"/>
              </a:rPr>
              <a:t>Julia </a:t>
            </a:r>
            <a:r>
              <a:rPr lang="en-US" dirty="0" err="1">
                <a:solidFill>
                  <a:schemeClr val="tx2"/>
                </a:solidFill>
                <a:latin typeface="Hello Mogels" pitchFamily="2" charset="0"/>
              </a:rPr>
              <a:t>Furtaw</a:t>
            </a:r>
            <a:endParaRPr lang="en-US" dirty="0">
              <a:solidFill>
                <a:schemeClr val="tx2"/>
              </a:solidFill>
              <a:latin typeface="Hello Mogels" pitchFamily="2" charset="0"/>
            </a:endParaRPr>
          </a:p>
          <a:p>
            <a:pPr algn="ctr"/>
            <a:r>
              <a:rPr lang="en-US" sz="2800" dirty="0">
                <a:solidFill>
                  <a:schemeClr val="tx2"/>
                </a:solidFill>
              </a:rPr>
              <a:t>Michigan Gamma</a:t>
            </a:r>
          </a:p>
          <a:p>
            <a:pPr algn="ctr"/>
            <a:r>
              <a:rPr lang="en-US" sz="2800" dirty="0">
                <a:solidFill>
                  <a:schemeClr val="tx2"/>
                </a:solidFill>
              </a:rPr>
              <a:t>Region 2 Collegiate Regional Director</a:t>
            </a:r>
          </a:p>
          <a:p>
            <a:pPr algn="ctr"/>
            <a:r>
              <a:rPr lang="en-US" sz="2800" u="sng" dirty="0">
                <a:solidFill>
                  <a:schemeClr val="tx2"/>
                </a:solidFill>
              </a:rPr>
              <a:t>crd2@pibetaphi.org</a:t>
            </a:r>
          </a:p>
        </p:txBody>
      </p:sp>
      <p:pic>
        <p:nvPicPr>
          <p:cNvPr id="19" name="Picture Placeholder 18" descr="A person in a green dress&#10;&#10;Description automatically generated">
            <a:extLst>
              <a:ext uri="{FF2B5EF4-FFF2-40B4-BE49-F238E27FC236}">
                <a16:creationId xmlns:a16="http://schemas.microsoft.com/office/drawing/2014/main" id="{671203B6-D3AD-C674-024D-E38501758CBF}"/>
              </a:ext>
            </a:extLst>
          </p:cNvPr>
          <p:cNvPicPr>
            <a:picLocks noGrp="1" noChangeAspect="1"/>
          </p:cNvPicPr>
          <p:nvPr>
            <p:ph type="pic" sz="quarter" idx="14"/>
          </p:nvPr>
        </p:nvPicPr>
        <p:blipFill>
          <a:blip r:embed="rId5" cstate="print">
            <a:extLst>
              <a:ext uri="{28A0092B-C50C-407E-A947-70E740481C1C}">
                <a14:useLocalDpi xmlns:a14="http://schemas.microsoft.com/office/drawing/2010/main" val="0"/>
              </a:ext>
            </a:extLst>
          </a:blip>
          <a:srcRect t="7185" b="26149"/>
          <a:stretch/>
        </p:blipFill>
        <p:spPr>
          <a:xfrm>
            <a:off x="12795250" y="3427485"/>
            <a:ext cx="3730752" cy="3730752"/>
          </a:xfrm>
        </p:spPr>
      </p:pic>
      <p:sp>
        <p:nvSpPr>
          <p:cNvPr id="13" name="Text Placeholder 12">
            <a:extLst>
              <a:ext uri="{FF2B5EF4-FFF2-40B4-BE49-F238E27FC236}">
                <a16:creationId xmlns:a16="http://schemas.microsoft.com/office/drawing/2014/main" id="{A4A41C48-04CB-658E-E1DC-3A4B6366E82B}"/>
              </a:ext>
            </a:extLst>
          </p:cNvPr>
          <p:cNvSpPr>
            <a:spLocks noGrp="1"/>
          </p:cNvSpPr>
          <p:nvPr>
            <p:ph type="body" sz="quarter" idx="15"/>
          </p:nvPr>
        </p:nvSpPr>
        <p:spPr>
          <a:xfrm>
            <a:off x="12065794" y="7635875"/>
            <a:ext cx="5189664" cy="2215991"/>
          </a:xfrm>
        </p:spPr>
        <p:txBody>
          <a:bodyPr/>
          <a:lstStyle/>
          <a:p>
            <a:pPr algn="ctr"/>
            <a:r>
              <a:rPr lang="en-US" dirty="0">
                <a:solidFill>
                  <a:schemeClr val="tx2"/>
                </a:solidFill>
                <a:latin typeface="Hello Mogels" pitchFamily="2" charset="0"/>
              </a:rPr>
              <a:t>Hannah</a:t>
            </a:r>
            <a:r>
              <a:rPr lang="en-US" dirty="0">
                <a:solidFill>
                  <a:schemeClr val="tx2"/>
                </a:solidFill>
              </a:rPr>
              <a:t> </a:t>
            </a:r>
            <a:r>
              <a:rPr lang="en-US" dirty="0">
                <a:solidFill>
                  <a:schemeClr val="tx2"/>
                </a:solidFill>
                <a:latin typeface="Hello Mogels" pitchFamily="2" charset="0"/>
              </a:rPr>
              <a:t>Meador</a:t>
            </a:r>
          </a:p>
          <a:p>
            <a:pPr algn="ctr"/>
            <a:r>
              <a:rPr lang="en-US" sz="2800" dirty="0">
                <a:solidFill>
                  <a:schemeClr val="tx2"/>
                </a:solidFill>
              </a:rPr>
              <a:t>Iowa Gamma</a:t>
            </a:r>
          </a:p>
          <a:p>
            <a:pPr algn="ctr"/>
            <a:r>
              <a:rPr lang="en-US" sz="2800" dirty="0">
                <a:solidFill>
                  <a:schemeClr val="tx2"/>
                </a:solidFill>
              </a:rPr>
              <a:t>Headquarters Assistant Director of Chapter Services</a:t>
            </a:r>
          </a:p>
          <a:p>
            <a:pPr algn="ctr"/>
            <a:r>
              <a:rPr lang="en-US" sz="2800" u="sng" dirty="0">
                <a:solidFill>
                  <a:schemeClr val="tx2"/>
                </a:solidFill>
              </a:rPr>
              <a:t>hmeador@pibetaphi.org</a:t>
            </a:r>
          </a:p>
        </p:txBody>
      </p:sp>
    </p:spTree>
    <p:extLst>
      <p:ext uri="{BB962C8B-B14F-4D97-AF65-F5344CB8AC3E}">
        <p14:creationId xmlns:p14="http://schemas.microsoft.com/office/powerpoint/2010/main" val="2247397329"/>
      </p:ext>
    </p:extLst>
  </p:cSld>
  <p:clrMapOvr>
    <a:masterClrMapping/>
  </p:clrMapOvr>
  <p:extLst>
    <p:ext uri="{6950BFC3-D8DA-4A85-94F7-54DA5524770B}">
      <p188:commentRel xmlns:p188="http://schemas.microsoft.com/office/powerpoint/2018/8/main" r:id="rId2"/>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A51EA-9BB9-E92F-89E1-A3037D8526D8}"/>
              </a:ext>
            </a:extLst>
          </p:cNvPr>
          <p:cNvSpPr>
            <a:spLocks noGrp="1"/>
          </p:cNvSpPr>
          <p:nvPr>
            <p:ph type="ctrTitle"/>
          </p:nvPr>
        </p:nvSpPr>
        <p:spPr>
          <a:xfrm>
            <a:off x="11573797" y="4816475"/>
            <a:ext cx="7664461" cy="1015663"/>
          </a:xfrm>
        </p:spPr>
        <p:txBody>
          <a:bodyPr/>
          <a:lstStyle/>
          <a:p>
            <a:r>
              <a:rPr lang="en-US" dirty="0"/>
              <a:t>True or False</a:t>
            </a:r>
          </a:p>
        </p:txBody>
      </p:sp>
      <p:sp>
        <p:nvSpPr>
          <p:cNvPr id="3" name="Subtitle 2">
            <a:extLst>
              <a:ext uri="{FF2B5EF4-FFF2-40B4-BE49-F238E27FC236}">
                <a16:creationId xmlns:a16="http://schemas.microsoft.com/office/drawing/2014/main" id="{D5D2AD01-4536-9963-7416-6D90D0435B57}"/>
              </a:ext>
            </a:extLst>
          </p:cNvPr>
          <p:cNvSpPr>
            <a:spLocks noGrp="1"/>
          </p:cNvSpPr>
          <p:nvPr>
            <p:ph type="subTitle" idx="4"/>
          </p:nvPr>
        </p:nvSpPr>
        <p:spPr>
          <a:xfrm>
            <a:off x="11607788" y="6071761"/>
            <a:ext cx="7664461" cy="1846659"/>
          </a:xfrm>
        </p:spPr>
        <p:txBody>
          <a:bodyPr/>
          <a:lstStyle/>
          <a:p>
            <a:r>
              <a:rPr lang="en-US" sz="4000" dirty="0"/>
              <a:t>Valid excuses must be outlined in the chapter bylaws.</a:t>
            </a:r>
          </a:p>
        </p:txBody>
      </p:sp>
    </p:spTree>
    <p:extLst>
      <p:ext uri="{BB962C8B-B14F-4D97-AF65-F5344CB8AC3E}">
        <p14:creationId xmlns:p14="http://schemas.microsoft.com/office/powerpoint/2010/main" val="30478179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A51EA-9BB9-E92F-89E1-A3037D8526D8}"/>
              </a:ext>
            </a:extLst>
          </p:cNvPr>
          <p:cNvSpPr>
            <a:spLocks noGrp="1"/>
          </p:cNvSpPr>
          <p:nvPr>
            <p:ph type="ctrTitle"/>
          </p:nvPr>
        </p:nvSpPr>
        <p:spPr>
          <a:xfrm>
            <a:off x="11573797" y="4816475"/>
            <a:ext cx="7664461" cy="1015663"/>
          </a:xfrm>
        </p:spPr>
        <p:txBody>
          <a:bodyPr/>
          <a:lstStyle/>
          <a:p>
            <a:r>
              <a:rPr lang="en-US" dirty="0">
                <a:solidFill>
                  <a:schemeClr val="accent2"/>
                </a:solidFill>
              </a:rPr>
              <a:t>True</a:t>
            </a:r>
            <a:r>
              <a:rPr lang="en-US" dirty="0"/>
              <a:t> or False</a:t>
            </a:r>
          </a:p>
        </p:txBody>
      </p:sp>
      <p:sp>
        <p:nvSpPr>
          <p:cNvPr id="3" name="Subtitle 2">
            <a:extLst>
              <a:ext uri="{FF2B5EF4-FFF2-40B4-BE49-F238E27FC236}">
                <a16:creationId xmlns:a16="http://schemas.microsoft.com/office/drawing/2014/main" id="{D5D2AD01-4536-9963-7416-6D90D0435B57}"/>
              </a:ext>
            </a:extLst>
          </p:cNvPr>
          <p:cNvSpPr>
            <a:spLocks noGrp="1"/>
          </p:cNvSpPr>
          <p:nvPr>
            <p:ph type="subTitle" idx="4"/>
          </p:nvPr>
        </p:nvSpPr>
        <p:spPr>
          <a:xfrm>
            <a:off x="11607788" y="6071761"/>
            <a:ext cx="7664461" cy="1846659"/>
          </a:xfrm>
        </p:spPr>
        <p:txBody>
          <a:bodyPr/>
          <a:lstStyle/>
          <a:p>
            <a:r>
              <a:rPr lang="en-US" sz="4000" dirty="0"/>
              <a:t>Valid excuses must be outlined in the chapter bylaws.</a:t>
            </a:r>
          </a:p>
        </p:txBody>
      </p:sp>
    </p:spTree>
    <p:extLst>
      <p:ext uri="{BB962C8B-B14F-4D97-AF65-F5344CB8AC3E}">
        <p14:creationId xmlns:p14="http://schemas.microsoft.com/office/powerpoint/2010/main" val="3145406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A51EA-9BB9-E92F-89E1-A3037D8526D8}"/>
              </a:ext>
            </a:extLst>
          </p:cNvPr>
          <p:cNvSpPr>
            <a:spLocks noGrp="1"/>
          </p:cNvSpPr>
          <p:nvPr>
            <p:ph type="ctrTitle"/>
          </p:nvPr>
        </p:nvSpPr>
        <p:spPr>
          <a:xfrm>
            <a:off x="11573797" y="4816475"/>
            <a:ext cx="7664461" cy="1015663"/>
          </a:xfrm>
        </p:spPr>
        <p:txBody>
          <a:bodyPr/>
          <a:lstStyle/>
          <a:p>
            <a:r>
              <a:rPr lang="en-US" dirty="0"/>
              <a:t>True or False</a:t>
            </a:r>
          </a:p>
        </p:txBody>
      </p:sp>
      <p:sp>
        <p:nvSpPr>
          <p:cNvPr id="3" name="Subtitle 2">
            <a:extLst>
              <a:ext uri="{FF2B5EF4-FFF2-40B4-BE49-F238E27FC236}">
                <a16:creationId xmlns:a16="http://schemas.microsoft.com/office/drawing/2014/main" id="{D5D2AD01-4536-9963-7416-6D90D0435B57}"/>
              </a:ext>
            </a:extLst>
          </p:cNvPr>
          <p:cNvSpPr>
            <a:spLocks noGrp="1"/>
          </p:cNvSpPr>
          <p:nvPr>
            <p:ph type="subTitle" idx="4"/>
          </p:nvPr>
        </p:nvSpPr>
        <p:spPr>
          <a:xfrm>
            <a:off x="11607788" y="6071761"/>
            <a:ext cx="7664461" cy="2462213"/>
          </a:xfrm>
        </p:spPr>
        <p:txBody>
          <a:bodyPr/>
          <a:lstStyle/>
          <a:p>
            <a:r>
              <a:rPr lang="en-US" sz="4000" dirty="0"/>
              <a:t>New Members should not sign their Member Obligations until they’re initiated.</a:t>
            </a:r>
          </a:p>
        </p:txBody>
      </p:sp>
    </p:spTree>
    <p:extLst>
      <p:ext uri="{BB962C8B-B14F-4D97-AF65-F5344CB8AC3E}">
        <p14:creationId xmlns:p14="http://schemas.microsoft.com/office/powerpoint/2010/main" val="36474157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A51EA-9BB9-E92F-89E1-A3037D8526D8}"/>
              </a:ext>
            </a:extLst>
          </p:cNvPr>
          <p:cNvSpPr>
            <a:spLocks noGrp="1"/>
          </p:cNvSpPr>
          <p:nvPr>
            <p:ph type="ctrTitle"/>
          </p:nvPr>
        </p:nvSpPr>
        <p:spPr>
          <a:xfrm>
            <a:off x="11573797" y="4816475"/>
            <a:ext cx="7664461" cy="1015663"/>
          </a:xfrm>
        </p:spPr>
        <p:txBody>
          <a:bodyPr/>
          <a:lstStyle/>
          <a:p>
            <a:r>
              <a:rPr lang="en-US" dirty="0"/>
              <a:t>True or </a:t>
            </a:r>
            <a:r>
              <a:rPr lang="en-US" dirty="0">
                <a:solidFill>
                  <a:schemeClr val="accent2"/>
                </a:solidFill>
              </a:rPr>
              <a:t>False</a:t>
            </a:r>
            <a:endParaRPr lang="en-US" dirty="0"/>
          </a:p>
        </p:txBody>
      </p:sp>
      <p:sp>
        <p:nvSpPr>
          <p:cNvPr id="3" name="Subtitle 2">
            <a:extLst>
              <a:ext uri="{FF2B5EF4-FFF2-40B4-BE49-F238E27FC236}">
                <a16:creationId xmlns:a16="http://schemas.microsoft.com/office/drawing/2014/main" id="{D5D2AD01-4536-9963-7416-6D90D0435B57}"/>
              </a:ext>
            </a:extLst>
          </p:cNvPr>
          <p:cNvSpPr>
            <a:spLocks noGrp="1"/>
          </p:cNvSpPr>
          <p:nvPr>
            <p:ph type="subTitle" idx="4"/>
          </p:nvPr>
        </p:nvSpPr>
        <p:spPr>
          <a:xfrm>
            <a:off x="11607788" y="6071761"/>
            <a:ext cx="7664461" cy="2462213"/>
          </a:xfrm>
        </p:spPr>
        <p:txBody>
          <a:bodyPr/>
          <a:lstStyle/>
          <a:p>
            <a:r>
              <a:rPr lang="en-US" sz="4000" dirty="0"/>
              <a:t>New Members should not sign their Member Obligations until they’re initiated.</a:t>
            </a:r>
          </a:p>
        </p:txBody>
      </p:sp>
    </p:spTree>
    <p:extLst>
      <p:ext uri="{BB962C8B-B14F-4D97-AF65-F5344CB8AC3E}">
        <p14:creationId xmlns:p14="http://schemas.microsoft.com/office/powerpoint/2010/main" val="1640454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A7072-B65F-2393-B09A-4C9074B37174}"/>
              </a:ext>
            </a:extLst>
          </p:cNvPr>
          <p:cNvSpPr>
            <a:spLocks noGrp="1"/>
          </p:cNvSpPr>
          <p:nvPr>
            <p:ph type="ctrTitle"/>
          </p:nvPr>
        </p:nvSpPr>
        <p:spPr>
          <a:xfrm>
            <a:off x="3575050" y="4300458"/>
            <a:ext cx="12954000" cy="2708434"/>
          </a:xfrm>
        </p:spPr>
        <p:txBody>
          <a:bodyPr/>
          <a:lstStyle/>
          <a:p>
            <a:r>
              <a:rPr lang="en-US" dirty="0"/>
              <a:t>Membership Status Changes</a:t>
            </a:r>
          </a:p>
        </p:txBody>
      </p:sp>
    </p:spTree>
    <p:extLst>
      <p:ext uri="{BB962C8B-B14F-4D97-AF65-F5344CB8AC3E}">
        <p14:creationId xmlns:p14="http://schemas.microsoft.com/office/powerpoint/2010/main" val="34938434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0474A496-3EB1-7B10-84A9-13FE0346D57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6623" r="16623"/>
          <a:stretch/>
        </p:blipFill>
        <p:spPr/>
      </p:pic>
      <p:sp>
        <p:nvSpPr>
          <p:cNvPr id="5" name="Title 4">
            <a:extLst>
              <a:ext uri="{FF2B5EF4-FFF2-40B4-BE49-F238E27FC236}">
                <a16:creationId xmlns:a16="http://schemas.microsoft.com/office/drawing/2014/main" id="{8B80B4AE-B4EB-E21A-9DA1-1785F70F15D7}"/>
              </a:ext>
            </a:extLst>
          </p:cNvPr>
          <p:cNvSpPr>
            <a:spLocks noGrp="1"/>
          </p:cNvSpPr>
          <p:nvPr>
            <p:ph type="title"/>
          </p:nvPr>
        </p:nvSpPr>
        <p:spPr/>
        <p:txBody>
          <a:bodyPr/>
          <a:lstStyle/>
          <a:p>
            <a:pPr algn="l"/>
            <a:r>
              <a:rPr lang="en-US" dirty="0"/>
              <a:t>Chapter Rosters</a:t>
            </a:r>
          </a:p>
        </p:txBody>
      </p:sp>
      <p:sp>
        <p:nvSpPr>
          <p:cNvPr id="2" name="Text Placeholder 7">
            <a:extLst>
              <a:ext uri="{FF2B5EF4-FFF2-40B4-BE49-F238E27FC236}">
                <a16:creationId xmlns:a16="http://schemas.microsoft.com/office/drawing/2014/main" id="{AFBA2FE5-3745-13F1-2299-859139732D30}"/>
              </a:ext>
            </a:extLst>
          </p:cNvPr>
          <p:cNvSpPr>
            <a:spLocks noGrp="1"/>
          </p:cNvSpPr>
          <p:nvPr>
            <p:ph type="body" idx="1"/>
          </p:nvPr>
        </p:nvSpPr>
        <p:spPr>
          <a:xfrm>
            <a:off x="1289050" y="2883232"/>
            <a:ext cx="10744200" cy="6278642"/>
          </a:xfrm>
        </p:spPr>
        <p:txBody>
          <a:bodyPr/>
          <a:lstStyle/>
          <a:p>
            <a:pPr marL="457200" indent="-457200">
              <a:spcAft>
                <a:spcPts val="3000"/>
              </a:spcAft>
              <a:buFont typeface="Arial" panose="020B0604020202020204" pitchFamily="34" charset="0"/>
              <a:buChar char="•"/>
            </a:pPr>
            <a:r>
              <a:rPr lang="en-US" sz="4400" dirty="0">
                <a:latin typeface="Gotham Book"/>
              </a:rPr>
              <a:t>Maintained in three places</a:t>
            </a:r>
          </a:p>
          <a:p>
            <a:pPr marL="914400" lvl="1" indent="-457200">
              <a:spcAft>
                <a:spcPts val="3000"/>
              </a:spcAft>
              <a:buFont typeface="Arial" panose="020B0604020202020204" pitchFamily="34" charset="0"/>
              <a:buChar char="•"/>
            </a:pPr>
            <a:r>
              <a:rPr lang="en-US" sz="4400" dirty="0" err="1">
                <a:solidFill>
                  <a:schemeClr val="tx1"/>
                </a:solidFill>
                <a:latin typeface="Gotham Book"/>
              </a:rPr>
              <a:t>BetaBase</a:t>
            </a:r>
            <a:endParaRPr lang="en-US" sz="4400" dirty="0">
              <a:solidFill>
                <a:schemeClr val="tx1"/>
              </a:solidFill>
              <a:latin typeface="Gotham Book"/>
            </a:endParaRPr>
          </a:p>
          <a:p>
            <a:pPr marL="914400" lvl="1" indent="-457200">
              <a:spcAft>
                <a:spcPts val="3000"/>
              </a:spcAft>
              <a:buFont typeface="Arial" panose="020B0604020202020204" pitchFamily="34" charset="0"/>
              <a:buChar char="•"/>
            </a:pPr>
            <a:r>
              <a:rPr lang="en-US" sz="4400" dirty="0" err="1">
                <a:solidFill>
                  <a:schemeClr val="tx1"/>
                </a:solidFill>
                <a:latin typeface="Gotham Book"/>
              </a:rPr>
              <a:t>Greekbill</a:t>
            </a:r>
            <a:endParaRPr lang="en-US" sz="4400" dirty="0">
              <a:solidFill>
                <a:schemeClr val="tx1"/>
              </a:solidFill>
              <a:latin typeface="Gotham Book"/>
            </a:endParaRPr>
          </a:p>
          <a:p>
            <a:pPr marL="1371600" lvl="2" indent="-457200">
              <a:spcAft>
                <a:spcPts val="3000"/>
              </a:spcAft>
              <a:buFont typeface="Arial" panose="020B0604020202020204" pitchFamily="34" charset="0"/>
              <a:buChar char="•"/>
            </a:pPr>
            <a:r>
              <a:rPr lang="en-US" sz="4400" dirty="0">
                <a:solidFill>
                  <a:schemeClr val="tx1"/>
                </a:solidFill>
                <a:latin typeface="Gotham Book"/>
              </a:rPr>
              <a:t>Collaborate with VPFH and/or Director Member Finance (DMF)!</a:t>
            </a:r>
          </a:p>
          <a:p>
            <a:pPr marL="914400" lvl="1" indent="-457200">
              <a:spcAft>
                <a:spcPts val="3000"/>
              </a:spcAft>
              <a:buFont typeface="Arial" panose="020B0604020202020204" pitchFamily="34" charset="0"/>
              <a:buChar char="•"/>
            </a:pPr>
            <a:r>
              <a:rPr lang="en-US" sz="4400" dirty="0">
                <a:solidFill>
                  <a:schemeClr val="tx1"/>
                </a:solidFill>
                <a:latin typeface="Gotham Book"/>
              </a:rPr>
              <a:t>College/University</a:t>
            </a:r>
          </a:p>
        </p:txBody>
      </p:sp>
    </p:spTree>
    <p:extLst>
      <p:ext uri="{BB962C8B-B14F-4D97-AF65-F5344CB8AC3E}">
        <p14:creationId xmlns:p14="http://schemas.microsoft.com/office/powerpoint/2010/main" val="510749669"/>
      </p:ext>
    </p:extLst>
  </p:cSld>
  <p:clrMapOvr>
    <a:masterClrMapping/>
  </p:clrMapOvr>
  <p:extLst>
    <p:ext uri="{6950BFC3-D8DA-4A85-94F7-54DA5524770B}">
      <p188:commentRel xmlns:p188="http://schemas.microsoft.com/office/powerpoint/2018/8/main" r:id="rId2"/>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9703D-EEB9-788C-2101-22217314AD5D}"/>
              </a:ext>
            </a:extLst>
          </p:cNvPr>
          <p:cNvSpPr>
            <a:spLocks noGrp="1"/>
          </p:cNvSpPr>
          <p:nvPr>
            <p:ph type="title"/>
          </p:nvPr>
        </p:nvSpPr>
        <p:spPr>
          <a:xfrm>
            <a:off x="1060450" y="1616075"/>
            <a:ext cx="17765527" cy="2031325"/>
          </a:xfrm>
        </p:spPr>
        <p:txBody>
          <a:bodyPr/>
          <a:lstStyle/>
          <a:p>
            <a:r>
              <a:rPr lang="en-US" dirty="0"/>
              <a:t>Question 1: All Pi Beta Phi members in good standing fall into one of three categories:</a:t>
            </a:r>
          </a:p>
        </p:txBody>
      </p:sp>
      <p:sp>
        <p:nvSpPr>
          <p:cNvPr id="3" name="Text Placeholder 2">
            <a:extLst>
              <a:ext uri="{FF2B5EF4-FFF2-40B4-BE49-F238E27FC236}">
                <a16:creationId xmlns:a16="http://schemas.microsoft.com/office/drawing/2014/main" id="{31078282-7C87-8275-9B1E-006055EBC72C}"/>
              </a:ext>
            </a:extLst>
          </p:cNvPr>
          <p:cNvSpPr>
            <a:spLocks noGrp="1"/>
          </p:cNvSpPr>
          <p:nvPr>
            <p:ph type="body" idx="1"/>
          </p:nvPr>
        </p:nvSpPr>
        <p:spPr>
          <a:xfrm>
            <a:off x="1228229" y="3969598"/>
            <a:ext cx="17765527" cy="3862596"/>
          </a:xfrm>
        </p:spPr>
        <p:txBody>
          <a:bodyPr/>
          <a:lstStyle/>
          <a:p>
            <a:pPr marL="742950" indent="-742950">
              <a:spcAft>
                <a:spcPts val="3000"/>
              </a:spcAft>
              <a:buFont typeface="+mj-lt"/>
              <a:buAutoNum type="alphaUcPeriod"/>
            </a:pPr>
            <a:r>
              <a:rPr lang="en-US" sz="4400" dirty="0">
                <a:latin typeface="Gotham Book" pitchFamily="50" charset="0"/>
              </a:rPr>
              <a:t>New Members, initiated members and alumnae </a:t>
            </a:r>
          </a:p>
          <a:p>
            <a:pPr marL="742950" indent="-742950">
              <a:spcAft>
                <a:spcPts val="3000"/>
              </a:spcAft>
              <a:buFont typeface="+mj-lt"/>
              <a:buAutoNum type="alphaUcPeriod"/>
            </a:pPr>
            <a:r>
              <a:rPr lang="en-US" sz="4400" dirty="0">
                <a:latin typeface="Gotham Book" pitchFamily="50" charset="0"/>
              </a:rPr>
              <a:t>Pledges, initiated members and alumnae</a:t>
            </a:r>
          </a:p>
          <a:p>
            <a:pPr marL="742950" indent="-742950">
              <a:spcAft>
                <a:spcPts val="3000"/>
              </a:spcAft>
              <a:buFont typeface="+mj-lt"/>
              <a:buAutoNum type="alphaUcPeriod"/>
            </a:pPr>
            <a:r>
              <a:rPr lang="en-US" sz="4400" dirty="0">
                <a:latin typeface="Gotham Book" pitchFamily="50" charset="0"/>
              </a:rPr>
              <a:t>New Members, active members and alumnae</a:t>
            </a:r>
          </a:p>
          <a:p>
            <a:pPr marL="742950" indent="-742950">
              <a:spcAft>
                <a:spcPts val="3000"/>
              </a:spcAft>
              <a:buFont typeface="+mj-lt"/>
              <a:buAutoNum type="alphaUcPeriod"/>
            </a:pPr>
            <a:r>
              <a:rPr lang="en-US" sz="4400" dirty="0">
                <a:latin typeface="Gotham Book" pitchFamily="50" charset="0"/>
              </a:rPr>
              <a:t>New Members, active members and alumni</a:t>
            </a:r>
          </a:p>
        </p:txBody>
      </p:sp>
    </p:spTree>
    <p:extLst>
      <p:ext uri="{BB962C8B-B14F-4D97-AF65-F5344CB8AC3E}">
        <p14:creationId xmlns:p14="http://schemas.microsoft.com/office/powerpoint/2010/main" val="28353054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A7C3E8-FCA2-F46E-5449-F372EB1ADB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70AAC2-8485-FE59-EF79-3690A9A23A95}"/>
              </a:ext>
            </a:extLst>
          </p:cNvPr>
          <p:cNvSpPr>
            <a:spLocks noGrp="1"/>
          </p:cNvSpPr>
          <p:nvPr>
            <p:ph type="title"/>
          </p:nvPr>
        </p:nvSpPr>
        <p:spPr>
          <a:xfrm>
            <a:off x="1060450" y="1616075"/>
            <a:ext cx="17765527" cy="2031325"/>
          </a:xfrm>
        </p:spPr>
        <p:txBody>
          <a:bodyPr/>
          <a:lstStyle/>
          <a:p>
            <a:r>
              <a:rPr lang="en-US" dirty="0"/>
              <a:t>Question 1: All Pi Beta Phi members in good standing fall into one of three categories:</a:t>
            </a:r>
          </a:p>
        </p:txBody>
      </p:sp>
      <p:sp>
        <p:nvSpPr>
          <p:cNvPr id="3" name="Text Placeholder 2">
            <a:extLst>
              <a:ext uri="{FF2B5EF4-FFF2-40B4-BE49-F238E27FC236}">
                <a16:creationId xmlns:a16="http://schemas.microsoft.com/office/drawing/2014/main" id="{5DB043C1-105E-2F15-9BE4-5FF3355F1EB2}"/>
              </a:ext>
            </a:extLst>
          </p:cNvPr>
          <p:cNvSpPr>
            <a:spLocks noGrp="1"/>
          </p:cNvSpPr>
          <p:nvPr>
            <p:ph type="body" idx="1"/>
          </p:nvPr>
        </p:nvSpPr>
        <p:spPr>
          <a:xfrm>
            <a:off x="1228229" y="3969598"/>
            <a:ext cx="17765527" cy="3862596"/>
          </a:xfrm>
        </p:spPr>
        <p:txBody>
          <a:bodyPr/>
          <a:lstStyle/>
          <a:p>
            <a:pPr marL="742950" indent="-742950">
              <a:spcAft>
                <a:spcPts val="3000"/>
              </a:spcAft>
              <a:buFont typeface="+mj-lt"/>
              <a:buAutoNum type="alphaUcPeriod"/>
            </a:pPr>
            <a:r>
              <a:rPr lang="en-US" sz="4400" b="1" dirty="0">
                <a:solidFill>
                  <a:schemeClr val="accent2"/>
                </a:solidFill>
                <a:latin typeface="Gotham Book" pitchFamily="50" charset="0"/>
              </a:rPr>
              <a:t>New Members, initiated members and alumnae </a:t>
            </a:r>
          </a:p>
          <a:p>
            <a:pPr marL="742950" indent="-742950">
              <a:spcAft>
                <a:spcPts val="3000"/>
              </a:spcAft>
              <a:buFont typeface="+mj-lt"/>
              <a:buAutoNum type="alphaUcPeriod"/>
            </a:pPr>
            <a:r>
              <a:rPr lang="en-US" sz="4400" dirty="0">
                <a:latin typeface="Gotham Book" pitchFamily="50" charset="0"/>
              </a:rPr>
              <a:t>Pledges, initiated members and alumnae</a:t>
            </a:r>
          </a:p>
          <a:p>
            <a:pPr marL="742950" indent="-742950">
              <a:spcAft>
                <a:spcPts val="3000"/>
              </a:spcAft>
              <a:buFont typeface="+mj-lt"/>
              <a:buAutoNum type="alphaUcPeriod"/>
            </a:pPr>
            <a:r>
              <a:rPr lang="en-US" sz="4400" dirty="0">
                <a:latin typeface="Gotham Book" pitchFamily="50" charset="0"/>
              </a:rPr>
              <a:t>New Members, active members and alumnae</a:t>
            </a:r>
          </a:p>
          <a:p>
            <a:pPr marL="742950" indent="-742950">
              <a:spcAft>
                <a:spcPts val="3000"/>
              </a:spcAft>
              <a:buFont typeface="+mj-lt"/>
              <a:buAutoNum type="alphaUcPeriod"/>
            </a:pPr>
            <a:r>
              <a:rPr lang="en-US" sz="4400" dirty="0">
                <a:latin typeface="Gotham Book" pitchFamily="50" charset="0"/>
              </a:rPr>
              <a:t>New Members, active members and alumni</a:t>
            </a:r>
          </a:p>
        </p:txBody>
      </p:sp>
    </p:spTree>
    <p:extLst>
      <p:ext uri="{BB962C8B-B14F-4D97-AF65-F5344CB8AC3E}">
        <p14:creationId xmlns:p14="http://schemas.microsoft.com/office/powerpoint/2010/main" val="41209885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0E2D9-1655-2365-3709-93ECE0F594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A676B5-D451-4319-B668-FA81F432D16F}"/>
              </a:ext>
            </a:extLst>
          </p:cNvPr>
          <p:cNvSpPr>
            <a:spLocks noGrp="1"/>
          </p:cNvSpPr>
          <p:nvPr>
            <p:ph type="title"/>
          </p:nvPr>
        </p:nvSpPr>
        <p:spPr>
          <a:xfrm>
            <a:off x="1169286" y="1463675"/>
            <a:ext cx="17765527" cy="3046988"/>
          </a:xfrm>
        </p:spPr>
        <p:txBody>
          <a:bodyPr/>
          <a:lstStyle/>
          <a:p>
            <a:r>
              <a:rPr lang="en-US" dirty="0"/>
              <a:t>Question 2: When a Potential New Member accepts their bid and is pledged into Pi Phi, they become a New Member. A New Member:</a:t>
            </a:r>
          </a:p>
        </p:txBody>
      </p:sp>
      <p:sp>
        <p:nvSpPr>
          <p:cNvPr id="3" name="Text Placeholder 2">
            <a:extLst>
              <a:ext uri="{FF2B5EF4-FFF2-40B4-BE49-F238E27FC236}">
                <a16:creationId xmlns:a16="http://schemas.microsoft.com/office/drawing/2014/main" id="{0F16EF55-E6BC-A0A5-D8B5-78E7553CA852}"/>
              </a:ext>
            </a:extLst>
          </p:cNvPr>
          <p:cNvSpPr>
            <a:spLocks noGrp="1"/>
          </p:cNvSpPr>
          <p:nvPr>
            <p:ph type="body" idx="1"/>
          </p:nvPr>
        </p:nvSpPr>
        <p:spPr>
          <a:xfrm>
            <a:off x="1169286" y="4968875"/>
            <a:ext cx="17765527" cy="4616648"/>
          </a:xfrm>
        </p:spPr>
        <p:txBody>
          <a:bodyPr/>
          <a:lstStyle/>
          <a:p>
            <a:pPr marL="742950" indent="-742950">
              <a:spcAft>
                <a:spcPts val="3000"/>
              </a:spcAft>
              <a:buFont typeface="+mj-lt"/>
              <a:buAutoNum type="alphaUcPeriod"/>
            </a:pPr>
            <a:r>
              <a:rPr lang="en-US" sz="3200" dirty="0">
                <a:latin typeface="Gotham Book"/>
              </a:rPr>
              <a:t>Can become an initiated member of Pi Phi through the Initiation Ceremony </a:t>
            </a:r>
          </a:p>
          <a:p>
            <a:pPr marL="742950" indent="-742950">
              <a:spcAft>
                <a:spcPts val="3000"/>
              </a:spcAft>
              <a:buFont typeface="+mj-lt"/>
              <a:buAutoNum type="alphaUcPeriod"/>
            </a:pPr>
            <a:r>
              <a:rPr lang="en-US" sz="3200" dirty="0">
                <a:latin typeface="Gotham Book"/>
              </a:rPr>
              <a:t>Can become a Continuing New Member when Exec and AAC vote to not initiate and hold the New Member over due to not meeting initiation requirements.</a:t>
            </a:r>
          </a:p>
          <a:p>
            <a:pPr marL="742950" indent="-742950">
              <a:spcAft>
                <a:spcPts val="3000"/>
              </a:spcAft>
              <a:buFont typeface="+mj-lt"/>
              <a:buAutoNum type="alphaUcPeriod"/>
            </a:pPr>
            <a:r>
              <a:rPr lang="en-US" sz="3200" dirty="0">
                <a:latin typeface="Gotham Book"/>
              </a:rPr>
              <a:t>Can break their own pledge by providing written notice to the Chapter Leadership</a:t>
            </a:r>
          </a:p>
          <a:p>
            <a:pPr marL="742950" indent="-742950">
              <a:spcAft>
                <a:spcPts val="3000"/>
              </a:spcAft>
              <a:buFont typeface="+mj-lt"/>
              <a:buAutoNum type="alphaUcPeriod"/>
            </a:pPr>
            <a:r>
              <a:rPr lang="en-US" sz="3200" dirty="0">
                <a:latin typeface="Gotham Book"/>
              </a:rPr>
              <a:t>Can be voted upon by the chapter to break the New Member’s pledge. </a:t>
            </a:r>
          </a:p>
          <a:p>
            <a:pPr marL="742950" indent="-742950">
              <a:spcAft>
                <a:spcPts val="3000"/>
              </a:spcAft>
              <a:buFont typeface="+mj-lt"/>
              <a:buAutoNum type="alphaUcPeriod"/>
            </a:pPr>
            <a:r>
              <a:rPr lang="en-US" sz="3200" dirty="0">
                <a:latin typeface="Gotham Book"/>
              </a:rPr>
              <a:t>All of the above.</a:t>
            </a:r>
          </a:p>
        </p:txBody>
      </p:sp>
    </p:spTree>
    <p:extLst>
      <p:ext uri="{BB962C8B-B14F-4D97-AF65-F5344CB8AC3E}">
        <p14:creationId xmlns:p14="http://schemas.microsoft.com/office/powerpoint/2010/main" val="23757675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0A7F4-CD75-2CE6-7677-8B007831D3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480D6A-B6BD-4A35-2B8A-34480A45B578}"/>
              </a:ext>
            </a:extLst>
          </p:cNvPr>
          <p:cNvSpPr>
            <a:spLocks noGrp="1"/>
          </p:cNvSpPr>
          <p:nvPr>
            <p:ph type="title"/>
          </p:nvPr>
        </p:nvSpPr>
        <p:spPr>
          <a:xfrm>
            <a:off x="1169286" y="1463675"/>
            <a:ext cx="17765527" cy="3046988"/>
          </a:xfrm>
        </p:spPr>
        <p:txBody>
          <a:bodyPr/>
          <a:lstStyle/>
          <a:p>
            <a:r>
              <a:rPr lang="en-US" dirty="0"/>
              <a:t>Question 2: When a Potential New Member accepts their bid and is pledged into Pi Phi, they become a New Member. A New Member:</a:t>
            </a:r>
          </a:p>
        </p:txBody>
      </p:sp>
      <p:sp>
        <p:nvSpPr>
          <p:cNvPr id="3" name="Text Placeholder 2">
            <a:extLst>
              <a:ext uri="{FF2B5EF4-FFF2-40B4-BE49-F238E27FC236}">
                <a16:creationId xmlns:a16="http://schemas.microsoft.com/office/drawing/2014/main" id="{4B8EB854-4356-0E8C-9385-DA4F26EB129A}"/>
              </a:ext>
            </a:extLst>
          </p:cNvPr>
          <p:cNvSpPr>
            <a:spLocks noGrp="1"/>
          </p:cNvSpPr>
          <p:nvPr>
            <p:ph type="body" idx="1"/>
          </p:nvPr>
        </p:nvSpPr>
        <p:spPr>
          <a:xfrm>
            <a:off x="1169286" y="4968875"/>
            <a:ext cx="17765527" cy="4616648"/>
          </a:xfrm>
        </p:spPr>
        <p:txBody>
          <a:bodyPr/>
          <a:lstStyle/>
          <a:p>
            <a:pPr marL="742950" indent="-742950">
              <a:spcAft>
                <a:spcPts val="3000"/>
              </a:spcAft>
              <a:buFont typeface="+mj-lt"/>
              <a:buAutoNum type="alphaUcPeriod"/>
            </a:pPr>
            <a:r>
              <a:rPr lang="en-US" sz="3200" dirty="0">
                <a:latin typeface="Gotham Book"/>
              </a:rPr>
              <a:t>Can become an initiated member of Pi Phi through the Initiation Ceremony </a:t>
            </a:r>
          </a:p>
          <a:p>
            <a:pPr marL="742950" indent="-742950">
              <a:spcAft>
                <a:spcPts val="3000"/>
              </a:spcAft>
              <a:buFont typeface="+mj-lt"/>
              <a:buAutoNum type="alphaUcPeriod"/>
            </a:pPr>
            <a:r>
              <a:rPr lang="en-US" sz="3200" dirty="0">
                <a:latin typeface="Gotham Book"/>
              </a:rPr>
              <a:t>Can become a Continuing New Member when Exec and AAC vote to not initiate and hold the New Member over due to not meeting initiation requirements.</a:t>
            </a:r>
          </a:p>
          <a:p>
            <a:pPr marL="742950" indent="-742950">
              <a:spcAft>
                <a:spcPts val="3000"/>
              </a:spcAft>
              <a:buFont typeface="+mj-lt"/>
              <a:buAutoNum type="alphaUcPeriod"/>
            </a:pPr>
            <a:r>
              <a:rPr lang="en-US" sz="3200" dirty="0">
                <a:latin typeface="Gotham Book"/>
              </a:rPr>
              <a:t>Can break their own pledge by providing written notice to the Chapter Leadership</a:t>
            </a:r>
          </a:p>
          <a:p>
            <a:pPr marL="742950" indent="-742950">
              <a:spcAft>
                <a:spcPts val="3000"/>
              </a:spcAft>
              <a:buFont typeface="+mj-lt"/>
              <a:buAutoNum type="alphaUcPeriod"/>
            </a:pPr>
            <a:r>
              <a:rPr lang="en-US" sz="3200" dirty="0">
                <a:latin typeface="Gotham Book"/>
              </a:rPr>
              <a:t>Can be voted upon by the chapter to break the New Member’s pledge. </a:t>
            </a:r>
          </a:p>
          <a:p>
            <a:pPr marL="742950" indent="-742950">
              <a:spcAft>
                <a:spcPts val="3000"/>
              </a:spcAft>
              <a:buFont typeface="+mj-lt"/>
              <a:buAutoNum type="alphaUcPeriod"/>
            </a:pPr>
            <a:r>
              <a:rPr lang="en-US" sz="3200" b="1" dirty="0">
                <a:solidFill>
                  <a:schemeClr val="accent2"/>
                </a:solidFill>
                <a:latin typeface="Gotham Book"/>
              </a:rPr>
              <a:t>All of the above.</a:t>
            </a:r>
          </a:p>
        </p:txBody>
      </p:sp>
    </p:spTree>
    <p:extLst>
      <p:ext uri="{BB962C8B-B14F-4D97-AF65-F5344CB8AC3E}">
        <p14:creationId xmlns:p14="http://schemas.microsoft.com/office/powerpoint/2010/main" val="4695350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B32900-81BA-62C8-7F30-002453089658}"/>
              </a:ext>
            </a:extLst>
          </p:cNvPr>
          <p:cNvSpPr>
            <a:spLocks noGrp="1"/>
          </p:cNvSpPr>
          <p:nvPr>
            <p:ph type="title"/>
          </p:nvPr>
        </p:nvSpPr>
        <p:spPr/>
        <p:txBody>
          <a:bodyPr/>
          <a:lstStyle/>
          <a:p>
            <a:r>
              <a:rPr lang="en-US" dirty="0"/>
              <a:t>Table Introductions</a:t>
            </a:r>
          </a:p>
        </p:txBody>
      </p:sp>
      <p:sp>
        <p:nvSpPr>
          <p:cNvPr id="5" name="Text Placeholder 4">
            <a:extLst>
              <a:ext uri="{FF2B5EF4-FFF2-40B4-BE49-F238E27FC236}">
                <a16:creationId xmlns:a16="http://schemas.microsoft.com/office/drawing/2014/main" id="{2F5EC92E-3386-B1BC-5271-86A8B5268820}"/>
              </a:ext>
            </a:extLst>
          </p:cNvPr>
          <p:cNvSpPr>
            <a:spLocks noGrp="1"/>
          </p:cNvSpPr>
          <p:nvPr>
            <p:ph type="body" idx="4294967295"/>
          </p:nvPr>
        </p:nvSpPr>
        <p:spPr>
          <a:xfrm>
            <a:off x="1201922" y="2987675"/>
            <a:ext cx="15327313" cy="3598863"/>
          </a:xfrm>
        </p:spPr>
        <p:txBody>
          <a:bodyPr/>
          <a:lstStyle/>
          <a:p>
            <a:pPr marL="457200" indent="-457200">
              <a:lnSpc>
                <a:spcPct val="150000"/>
              </a:lnSpc>
              <a:buFont typeface="Arial" panose="020B0604020202020204" pitchFamily="34" charset="0"/>
              <a:buChar char="•"/>
            </a:pPr>
            <a:r>
              <a:rPr lang="en-US" sz="5400" dirty="0"/>
              <a:t>Name</a:t>
            </a:r>
          </a:p>
          <a:p>
            <a:pPr marL="457200" indent="-457200">
              <a:lnSpc>
                <a:spcPct val="150000"/>
              </a:lnSpc>
              <a:buFont typeface="Arial" panose="020B0604020202020204" pitchFamily="34" charset="0"/>
              <a:buChar char="•"/>
            </a:pPr>
            <a:r>
              <a:rPr lang="en-US" sz="5400" dirty="0"/>
              <a:t>Chapter and College/University</a:t>
            </a:r>
          </a:p>
          <a:p>
            <a:pPr marL="457200" indent="-457200">
              <a:lnSpc>
                <a:spcPct val="150000"/>
              </a:lnSpc>
              <a:buFont typeface="Arial" panose="020B0604020202020204" pitchFamily="34" charset="0"/>
              <a:buChar char="•"/>
            </a:pPr>
            <a:r>
              <a:rPr lang="en-US" sz="5400" dirty="0"/>
              <a:t>Favorite Pi Phi Memory</a:t>
            </a:r>
          </a:p>
        </p:txBody>
      </p:sp>
    </p:spTree>
    <p:extLst>
      <p:ext uri="{BB962C8B-B14F-4D97-AF65-F5344CB8AC3E}">
        <p14:creationId xmlns:p14="http://schemas.microsoft.com/office/powerpoint/2010/main" val="30683775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0B0A9F6-656C-6647-6881-554BC5BA8C04}"/>
              </a:ext>
            </a:extLst>
          </p:cNvPr>
          <p:cNvSpPr>
            <a:spLocks noGrp="1"/>
          </p:cNvSpPr>
          <p:nvPr>
            <p:ph type="title"/>
          </p:nvPr>
        </p:nvSpPr>
        <p:spPr/>
        <p:txBody>
          <a:bodyPr/>
          <a:lstStyle/>
          <a:p>
            <a:r>
              <a:rPr lang="en-US" dirty="0"/>
              <a:t>Membership Status Changes</a:t>
            </a:r>
          </a:p>
        </p:txBody>
      </p:sp>
      <p:sp>
        <p:nvSpPr>
          <p:cNvPr id="7" name="Text Placeholder 6">
            <a:extLst>
              <a:ext uri="{FF2B5EF4-FFF2-40B4-BE49-F238E27FC236}">
                <a16:creationId xmlns:a16="http://schemas.microsoft.com/office/drawing/2014/main" id="{6AEE8220-820D-23EF-3102-593AAE8814B5}"/>
              </a:ext>
            </a:extLst>
          </p:cNvPr>
          <p:cNvSpPr>
            <a:spLocks noGrp="1"/>
          </p:cNvSpPr>
          <p:nvPr>
            <p:ph type="body" idx="1"/>
          </p:nvPr>
        </p:nvSpPr>
        <p:spPr>
          <a:xfrm>
            <a:off x="1289050" y="2911474"/>
            <a:ext cx="17297400" cy="6540252"/>
          </a:xfrm>
        </p:spPr>
        <p:txBody>
          <a:bodyPr numCol="2"/>
          <a:lstStyle/>
          <a:p>
            <a:pPr marL="457200" indent="-457200">
              <a:spcAft>
                <a:spcPts val="1800"/>
              </a:spcAft>
              <a:buFont typeface="Arial" panose="020B0604020202020204" pitchFamily="34" charset="0"/>
              <a:buChar char="•"/>
            </a:pPr>
            <a:r>
              <a:rPr lang="en-US" sz="4400" b="1" dirty="0">
                <a:solidFill>
                  <a:schemeClr val="tx2"/>
                </a:solidFill>
                <a:latin typeface="Hello Mogels" pitchFamily="2" charset="0"/>
              </a:rPr>
              <a:t>When a member…​</a:t>
            </a:r>
          </a:p>
          <a:p>
            <a:pPr marL="914400" lvl="1" indent="-457200">
              <a:spcAft>
                <a:spcPts val="1800"/>
              </a:spcAft>
              <a:buFont typeface="Arial" panose="020B0604020202020204" pitchFamily="34" charset="0"/>
              <a:buChar char="•"/>
            </a:pPr>
            <a:r>
              <a:rPr lang="en-US" sz="4000" dirty="0">
                <a:solidFill>
                  <a:schemeClr val="tx1"/>
                </a:solidFill>
                <a:latin typeface="Gotham Book"/>
              </a:rPr>
              <a:t>Leaves the college/university​</a:t>
            </a:r>
          </a:p>
          <a:p>
            <a:pPr marL="914400" lvl="1" indent="-457200">
              <a:spcAft>
                <a:spcPts val="1800"/>
              </a:spcAft>
              <a:buFont typeface="Arial" panose="020B0604020202020204" pitchFamily="34" charset="0"/>
              <a:buChar char="•"/>
            </a:pPr>
            <a:r>
              <a:rPr lang="en-US" sz="4000" dirty="0">
                <a:solidFill>
                  <a:schemeClr val="tx1"/>
                </a:solidFill>
                <a:latin typeface="Gotham Book"/>
              </a:rPr>
              <a:t>Returns to the college/university​</a:t>
            </a:r>
          </a:p>
          <a:p>
            <a:pPr marL="914400" lvl="1" indent="-457200">
              <a:spcAft>
                <a:spcPts val="1800"/>
              </a:spcAft>
              <a:buFont typeface="Arial" panose="020B0604020202020204" pitchFamily="34" charset="0"/>
              <a:buChar char="•"/>
            </a:pPr>
            <a:r>
              <a:rPr lang="en-US" sz="4000" dirty="0">
                <a:solidFill>
                  <a:schemeClr val="tx1"/>
                </a:solidFill>
                <a:latin typeface="Gotham Book"/>
              </a:rPr>
              <a:t>Graduates​</a:t>
            </a:r>
          </a:p>
          <a:p>
            <a:pPr marL="914400" lvl="1" indent="-457200">
              <a:spcAft>
                <a:spcPts val="1800"/>
              </a:spcAft>
              <a:buFont typeface="Arial" panose="020B0604020202020204" pitchFamily="34" charset="0"/>
              <a:buChar char="•"/>
            </a:pPr>
            <a:r>
              <a:rPr lang="en-US" sz="4000" dirty="0">
                <a:solidFill>
                  <a:schemeClr val="tx1"/>
                </a:solidFill>
                <a:latin typeface="Gotham Book"/>
              </a:rPr>
              <a:t>Stays for a fifth year​</a:t>
            </a:r>
          </a:p>
          <a:p>
            <a:pPr marL="914400" lvl="1" indent="-457200">
              <a:spcAft>
                <a:spcPts val="1800"/>
              </a:spcAft>
              <a:buFont typeface="Arial" panose="020B0604020202020204" pitchFamily="34" charset="0"/>
              <a:buChar char="•"/>
            </a:pPr>
            <a:r>
              <a:rPr lang="en-US" sz="4000" dirty="0">
                <a:solidFill>
                  <a:schemeClr val="tx1"/>
                </a:solidFill>
                <a:latin typeface="Gotham Book"/>
              </a:rPr>
              <a:t>Studies abroad  ​</a:t>
            </a:r>
          </a:p>
          <a:p>
            <a:pPr marL="914400" lvl="1" indent="-457200">
              <a:spcAft>
                <a:spcPts val="1800"/>
              </a:spcAft>
              <a:buFont typeface="Arial" panose="020B0604020202020204" pitchFamily="34" charset="0"/>
              <a:buChar char="•"/>
            </a:pPr>
            <a:r>
              <a:rPr lang="en-US" sz="4000" dirty="0">
                <a:solidFill>
                  <a:schemeClr val="tx1"/>
                </a:solidFill>
                <a:latin typeface="Gotham Book"/>
              </a:rPr>
              <a:t>Transfers colleges/universities​</a:t>
            </a:r>
          </a:p>
          <a:p>
            <a:pPr marL="914400" lvl="1" indent="-457200">
              <a:spcAft>
                <a:spcPts val="1800"/>
              </a:spcAft>
              <a:buFont typeface="Arial" panose="020B0604020202020204" pitchFamily="34" charset="0"/>
              <a:buChar char="•"/>
            </a:pPr>
            <a:endParaRPr lang="en-US" sz="4000" dirty="0">
              <a:solidFill>
                <a:schemeClr val="tx1"/>
              </a:solidFill>
              <a:latin typeface="Gotham Book"/>
            </a:endParaRPr>
          </a:p>
          <a:p>
            <a:pPr marL="914400" lvl="1" indent="-457200">
              <a:spcAft>
                <a:spcPts val="1800"/>
              </a:spcAft>
              <a:buFont typeface="Arial" panose="020B0604020202020204" pitchFamily="34" charset="0"/>
              <a:buChar char="•"/>
            </a:pPr>
            <a:r>
              <a:rPr lang="en-US" sz="4000" dirty="0">
                <a:solidFill>
                  <a:schemeClr val="tx1"/>
                </a:solidFill>
                <a:latin typeface="Gotham Book"/>
              </a:rPr>
              <a:t>Resigns​</a:t>
            </a:r>
          </a:p>
          <a:p>
            <a:pPr marL="914400" lvl="1" indent="-457200">
              <a:spcAft>
                <a:spcPts val="1800"/>
              </a:spcAft>
              <a:buFont typeface="Arial" panose="020B0604020202020204" pitchFamily="34" charset="0"/>
              <a:buChar char="•"/>
            </a:pPr>
            <a:r>
              <a:rPr lang="en-US" sz="4000" dirty="0">
                <a:solidFill>
                  <a:schemeClr val="tx1"/>
                </a:solidFill>
                <a:latin typeface="Gotham Book"/>
              </a:rPr>
              <a:t>Does not uphold their financial obligation​</a:t>
            </a:r>
          </a:p>
          <a:p>
            <a:pPr marL="914400" lvl="1" indent="-457200">
              <a:spcAft>
                <a:spcPts val="1800"/>
              </a:spcAft>
              <a:buFont typeface="Arial" panose="020B0604020202020204" pitchFamily="34" charset="0"/>
              <a:buChar char="•"/>
            </a:pPr>
            <a:r>
              <a:rPr lang="en-US" sz="4000" dirty="0">
                <a:solidFill>
                  <a:schemeClr val="tx1"/>
                </a:solidFill>
                <a:latin typeface="Gotham Book"/>
              </a:rPr>
              <a:t>Is dismissed​</a:t>
            </a:r>
          </a:p>
          <a:p>
            <a:pPr marL="914400" lvl="1" indent="-457200">
              <a:spcAft>
                <a:spcPts val="1800"/>
              </a:spcAft>
              <a:buFont typeface="Arial" panose="020B0604020202020204" pitchFamily="34" charset="0"/>
              <a:buChar char="•"/>
            </a:pPr>
            <a:r>
              <a:rPr lang="en-US" sz="4000" dirty="0">
                <a:solidFill>
                  <a:schemeClr val="tx1"/>
                </a:solidFill>
                <a:latin typeface="Gotham Book"/>
              </a:rPr>
              <a:t>Applies for Undergraduate Alumna Status (UAS)</a:t>
            </a:r>
          </a:p>
        </p:txBody>
      </p:sp>
    </p:spTree>
    <p:extLst>
      <p:ext uri="{BB962C8B-B14F-4D97-AF65-F5344CB8AC3E}">
        <p14:creationId xmlns:p14="http://schemas.microsoft.com/office/powerpoint/2010/main" val="13473470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419E1F-E2ED-4C49-F9CD-3E14FA0073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32B109-4E66-8D70-7322-2BD507A5B2E5}"/>
              </a:ext>
            </a:extLst>
          </p:cNvPr>
          <p:cNvSpPr>
            <a:spLocks noGrp="1"/>
          </p:cNvSpPr>
          <p:nvPr>
            <p:ph type="title"/>
          </p:nvPr>
        </p:nvSpPr>
        <p:spPr>
          <a:xfrm>
            <a:off x="1169286" y="1844675"/>
            <a:ext cx="17765527" cy="2031325"/>
          </a:xfrm>
        </p:spPr>
        <p:txBody>
          <a:bodyPr/>
          <a:lstStyle/>
          <a:p>
            <a:r>
              <a:rPr lang="en-US" dirty="0"/>
              <a:t>Question 3: Which outcome for a member who is </a:t>
            </a:r>
            <a:r>
              <a:rPr lang="en-US" u="sng" dirty="0"/>
              <a:t>leaving</a:t>
            </a:r>
            <a:r>
              <a:rPr lang="en-US" dirty="0"/>
              <a:t> the college or university is TRUE.</a:t>
            </a:r>
          </a:p>
        </p:txBody>
      </p:sp>
      <p:sp>
        <p:nvSpPr>
          <p:cNvPr id="3" name="Text Placeholder 2">
            <a:extLst>
              <a:ext uri="{FF2B5EF4-FFF2-40B4-BE49-F238E27FC236}">
                <a16:creationId xmlns:a16="http://schemas.microsoft.com/office/drawing/2014/main" id="{4DBB149F-8309-87C8-C27A-E427EF58B856}"/>
              </a:ext>
            </a:extLst>
          </p:cNvPr>
          <p:cNvSpPr>
            <a:spLocks noGrp="1"/>
          </p:cNvSpPr>
          <p:nvPr>
            <p:ph type="body" idx="1"/>
          </p:nvPr>
        </p:nvSpPr>
        <p:spPr>
          <a:xfrm>
            <a:off x="1169285" y="4206875"/>
            <a:ext cx="17765527" cy="5586145"/>
          </a:xfrm>
        </p:spPr>
        <p:txBody>
          <a:bodyPr/>
          <a:lstStyle/>
          <a:p>
            <a:pPr marL="742950" indent="-742950">
              <a:spcAft>
                <a:spcPts val="3000"/>
              </a:spcAft>
              <a:buFont typeface="+mj-lt"/>
              <a:buAutoNum type="alphaUcPeriod"/>
            </a:pPr>
            <a:r>
              <a:rPr lang="en-US" dirty="0">
                <a:latin typeface="Gotham Book"/>
              </a:rPr>
              <a:t>Member is financially current and does not have a current housing contract &gt; marked as “Alumna” in </a:t>
            </a:r>
            <a:r>
              <a:rPr lang="en-US" dirty="0" err="1">
                <a:latin typeface="Gotham Book"/>
              </a:rPr>
              <a:t>BetaBase</a:t>
            </a:r>
            <a:r>
              <a:rPr lang="en-US" dirty="0">
                <a:latin typeface="Gotham Book"/>
              </a:rPr>
              <a:t> &gt; alumna in bad standing.</a:t>
            </a:r>
          </a:p>
          <a:p>
            <a:pPr marL="742950" indent="-742950">
              <a:spcAft>
                <a:spcPts val="3000"/>
              </a:spcAft>
              <a:buFont typeface="+mj-lt"/>
              <a:buAutoNum type="alphaUcPeriod"/>
            </a:pPr>
            <a:r>
              <a:rPr lang="en-US" dirty="0">
                <a:latin typeface="Gotham Book"/>
              </a:rPr>
              <a:t>Member is not financially current and owes money &gt; marked as “Resigned” in </a:t>
            </a:r>
            <a:r>
              <a:rPr lang="en-US" dirty="0" err="1">
                <a:latin typeface="Gotham Book"/>
              </a:rPr>
              <a:t>BetaBase</a:t>
            </a:r>
            <a:r>
              <a:rPr lang="en-US" dirty="0">
                <a:latin typeface="Gotham Book"/>
              </a:rPr>
              <a:t> &gt; no longer a member of Pi Phi.</a:t>
            </a:r>
          </a:p>
          <a:p>
            <a:pPr marL="742950" indent="-742950">
              <a:spcAft>
                <a:spcPts val="3000"/>
              </a:spcAft>
              <a:buFont typeface="+mj-lt"/>
              <a:buAutoNum type="alphaUcPeriod"/>
            </a:pPr>
            <a:r>
              <a:rPr lang="en-US" dirty="0">
                <a:latin typeface="Gotham Book"/>
              </a:rPr>
              <a:t>Member is not financially current &gt; marked as an “Alumna” in </a:t>
            </a:r>
            <a:r>
              <a:rPr lang="en-US" dirty="0" err="1">
                <a:latin typeface="Gotham Book"/>
              </a:rPr>
              <a:t>BetaBase</a:t>
            </a:r>
            <a:r>
              <a:rPr lang="en-US" dirty="0">
                <a:latin typeface="Gotham Book"/>
              </a:rPr>
              <a:t> &gt; alumna in bad standing.</a:t>
            </a:r>
          </a:p>
          <a:p>
            <a:pPr marL="742950" indent="-742950">
              <a:spcAft>
                <a:spcPts val="3000"/>
              </a:spcAft>
              <a:buFont typeface="+mj-lt"/>
              <a:buAutoNum type="alphaUcPeriod"/>
            </a:pPr>
            <a:r>
              <a:rPr lang="en-US" dirty="0">
                <a:latin typeface="Gotham Book"/>
              </a:rPr>
              <a:t>Member has a signed housing contract &gt; marked as “Alumna” in </a:t>
            </a:r>
            <a:r>
              <a:rPr lang="en-US" dirty="0" err="1">
                <a:latin typeface="Gotham Book"/>
              </a:rPr>
              <a:t>BetaBase</a:t>
            </a:r>
            <a:r>
              <a:rPr lang="en-US" dirty="0">
                <a:latin typeface="Gotham Book"/>
              </a:rPr>
              <a:t> &gt; alumna in good standing</a:t>
            </a:r>
          </a:p>
        </p:txBody>
      </p:sp>
    </p:spTree>
    <p:extLst>
      <p:ext uri="{BB962C8B-B14F-4D97-AF65-F5344CB8AC3E}">
        <p14:creationId xmlns:p14="http://schemas.microsoft.com/office/powerpoint/2010/main" val="5100921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61183F-07AE-BE64-83EA-3F25538DDC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343664-29DB-A1E0-4001-AC9A0379B57A}"/>
              </a:ext>
            </a:extLst>
          </p:cNvPr>
          <p:cNvSpPr>
            <a:spLocks noGrp="1"/>
          </p:cNvSpPr>
          <p:nvPr>
            <p:ph type="title"/>
          </p:nvPr>
        </p:nvSpPr>
        <p:spPr>
          <a:xfrm>
            <a:off x="1169286" y="1844675"/>
            <a:ext cx="17765527" cy="2031325"/>
          </a:xfrm>
        </p:spPr>
        <p:txBody>
          <a:bodyPr/>
          <a:lstStyle/>
          <a:p>
            <a:r>
              <a:rPr lang="en-US" dirty="0"/>
              <a:t>Question 3: Which outcome for a member who is </a:t>
            </a:r>
            <a:r>
              <a:rPr lang="en-US" u="sng" dirty="0"/>
              <a:t>leaving</a:t>
            </a:r>
            <a:r>
              <a:rPr lang="en-US" dirty="0"/>
              <a:t> the college or university is TRUE.</a:t>
            </a:r>
          </a:p>
        </p:txBody>
      </p:sp>
      <p:sp>
        <p:nvSpPr>
          <p:cNvPr id="3" name="Text Placeholder 2">
            <a:extLst>
              <a:ext uri="{FF2B5EF4-FFF2-40B4-BE49-F238E27FC236}">
                <a16:creationId xmlns:a16="http://schemas.microsoft.com/office/drawing/2014/main" id="{B8F4DAB1-952E-53ED-BE8F-40DB485972E6}"/>
              </a:ext>
            </a:extLst>
          </p:cNvPr>
          <p:cNvSpPr>
            <a:spLocks noGrp="1"/>
          </p:cNvSpPr>
          <p:nvPr>
            <p:ph type="body" idx="1"/>
          </p:nvPr>
        </p:nvSpPr>
        <p:spPr>
          <a:xfrm>
            <a:off x="1169285" y="4206875"/>
            <a:ext cx="17765527" cy="5586145"/>
          </a:xfrm>
        </p:spPr>
        <p:txBody>
          <a:bodyPr/>
          <a:lstStyle/>
          <a:p>
            <a:pPr marL="742950" indent="-742950">
              <a:spcAft>
                <a:spcPts val="3000"/>
              </a:spcAft>
              <a:buFont typeface="+mj-lt"/>
              <a:buAutoNum type="alphaUcPeriod"/>
            </a:pPr>
            <a:r>
              <a:rPr lang="en-US" dirty="0">
                <a:latin typeface="Gotham Book"/>
              </a:rPr>
              <a:t>Member is financially current and does not have a current housing contract &gt; marked as “Alumna” in </a:t>
            </a:r>
            <a:r>
              <a:rPr lang="en-US" dirty="0" err="1">
                <a:latin typeface="Gotham Book"/>
              </a:rPr>
              <a:t>BetaBase</a:t>
            </a:r>
            <a:r>
              <a:rPr lang="en-US" dirty="0">
                <a:latin typeface="Gotham Book"/>
              </a:rPr>
              <a:t> &gt; alumna in bad standing.</a:t>
            </a:r>
          </a:p>
          <a:p>
            <a:pPr marL="742950" indent="-742950">
              <a:spcAft>
                <a:spcPts val="3000"/>
              </a:spcAft>
              <a:buFont typeface="+mj-lt"/>
              <a:buAutoNum type="alphaUcPeriod"/>
            </a:pPr>
            <a:r>
              <a:rPr lang="en-US" dirty="0">
                <a:latin typeface="Gotham Book"/>
              </a:rPr>
              <a:t>Member is not financially current and owes money &gt; marked as “Resigned” in </a:t>
            </a:r>
            <a:r>
              <a:rPr lang="en-US" dirty="0" err="1">
                <a:latin typeface="Gotham Book"/>
              </a:rPr>
              <a:t>BetaBase</a:t>
            </a:r>
            <a:r>
              <a:rPr lang="en-US" dirty="0">
                <a:latin typeface="Gotham Book"/>
              </a:rPr>
              <a:t> &gt; no longer a member of Pi Phi.</a:t>
            </a:r>
          </a:p>
          <a:p>
            <a:pPr marL="742950" indent="-742950">
              <a:spcAft>
                <a:spcPts val="3000"/>
              </a:spcAft>
              <a:buFont typeface="+mj-lt"/>
              <a:buAutoNum type="alphaUcPeriod"/>
            </a:pPr>
            <a:r>
              <a:rPr lang="en-US" b="1" dirty="0">
                <a:solidFill>
                  <a:schemeClr val="accent2"/>
                </a:solidFill>
                <a:latin typeface="Gotham Book"/>
              </a:rPr>
              <a:t>Member is not financially current &gt; marked as an “Alumna” in </a:t>
            </a:r>
            <a:r>
              <a:rPr lang="en-US" b="1" dirty="0" err="1">
                <a:solidFill>
                  <a:schemeClr val="accent2"/>
                </a:solidFill>
                <a:latin typeface="Gotham Book"/>
              </a:rPr>
              <a:t>BetaBase</a:t>
            </a:r>
            <a:r>
              <a:rPr lang="en-US" b="1" dirty="0">
                <a:solidFill>
                  <a:schemeClr val="accent2"/>
                </a:solidFill>
                <a:latin typeface="Gotham Book"/>
              </a:rPr>
              <a:t> &gt; alumna in bad standing.</a:t>
            </a:r>
          </a:p>
          <a:p>
            <a:pPr marL="742950" indent="-742950">
              <a:spcAft>
                <a:spcPts val="3000"/>
              </a:spcAft>
              <a:buFont typeface="+mj-lt"/>
              <a:buAutoNum type="alphaUcPeriod"/>
            </a:pPr>
            <a:r>
              <a:rPr lang="en-US" dirty="0">
                <a:latin typeface="Gotham Book"/>
              </a:rPr>
              <a:t>Member has a signed housing contract &gt; marked as “Alumna” in </a:t>
            </a:r>
            <a:r>
              <a:rPr lang="en-US" dirty="0" err="1">
                <a:latin typeface="Gotham Book"/>
              </a:rPr>
              <a:t>BetaBase</a:t>
            </a:r>
            <a:r>
              <a:rPr lang="en-US" dirty="0">
                <a:latin typeface="Gotham Book"/>
              </a:rPr>
              <a:t> &gt; alumna in good standing</a:t>
            </a:r>
          </a:p>
        </p:txBody>
      </p:sp>
    </p:spTree>
    <p:extLst>
      <p:ext uri="{BB962C8B-B14F-4D97-AF65-F5344CB8AC3E}">
        <p14:creationId xmlns:p14="http://schemas.microsoft.com/office/powerpoint/2010/main" val="38948994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Group 15">
            <a:extLst>
              <a:ext uri="{FF2B5EF4-FFF2-40B4-BE49-F238E27FC236}">
                <a16:creationId xmlns:a16="http://schemas.microsoft.com/office/drawing/2014/main" id="{CB06B6C2-0F03-4F6C-A941-6DDE1C59331B}"/>
              </a:ext>
            </a:extLst>
          </p:cNvPr>
          <p:cNvGrpSpPr>
            <a:grpSpLocks/>
          </p:cNvGrpSpPr>
          <p:nvPr/>
        </p:nvGrpSpPr>
        <p:grpSpPr bwMode="auto">
          <a:xfrm>
            <a:off x="2104090" y="2890165"/>
            <a:ext cx="3864028" cy="2528896"/>
            <a:chOff x="3108" y="1882"/>
            <a:chExt cx="1476" cy="966"/>
          </a:xfrm>
        </p:grpSpPr>
        <p:pic>
          <p:nvPicPr>
            <p:cNvPr id="12305" name="Picture 16" descr="stick_collegian copy">
              <a:extLst>
                <a:ext uri="{FF2B5EF4-FFF2-40B4-BE49-F238E27FC236}">
                  <a16:creationId xmlns:a16="http://schemas.microsoft.com/office/drawing/2014/main" id="{1804523C-571D-4E2C-A837-B3A106099C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2" y="1882"/>
              <a:ext cx="316" cy="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6" name="Text Box 17">
              <a:extLst>
                <a:ext uri="{FF2B5EF4-FFF2-40B4-BE49-F238E27FC236}">
                  <a16:creationId xmlns:a16="http://schemas.microsoft.com/office/drawing/2014/main" id="{AA6A6694-7496-481B-8A7E-DB39B4DB5B14}"/>
                </a:ext>
              </a:extLst>
            </p:cNvPr>
            <p:cNvSpPr txBox="1">
              <a:spLocks noChangeArrowheads="1"/>
            </p:cNvSpPr>
            <p:nvPr/>
          </p:nvSpPr>
          <p:spPr bwMode="auto">
            <a:xfrm>
              <a:off x="3108" y="2502"/>
              <a:ext cx="1476"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spcBef>
                  <a:spcPct val="50000"/>
                </a:spcBef>
                <a:buFontTx/>
                <a:buNone/>
                <a:defRPr sz="1200">
                  <a:latin typeface="+mj-lt"/>
                  <a:ea typeface="MS PGothic" panose="020B0600070205080204" pitchFamily="34" charset="-128"/>
                </a:defRPr>
              </a:lvl1pPr>
              <a:lvl2pPr marL="742950" indent="-285750">
                <a:spcBef>
                  <a:spcPct val="20000"/>
                </a:spcBef>
                <a:buChar char="–"/>
                <a:defRPr sz="2800">
                  <a:latin typeface="Arial" panose="020B0604020202020204" pitchFamily="34" charset="0"/>
                  <a:ea typeface="MS PGothic" panose="020B0600070205080204" pitchFamily="34" charset="-128"/>
                </a:defRPr>
              </a:lvl2pPr>
              <a:lvl3pPr marL="1143000" indent="-228600">
                <a:spcBef>
                  <a:spcPct val="20000"/>
                </a:spcBef>
                <a:buChar char="•"/>
                <a:defRPr sz="2400">
                  <a:latin typeface="Arial" panose="020B0604020202020204" pitchFamily="34" charset="0"/>
                  <a:ea typeface="MS PGothic" panose="020B0600070205080204" pitchFamily="34" charset="-128"/>
                </a:defRPr>
              </a:lvl3pPr>
              <a:lvl4pPr marL="1600200" indent="-228600">
                <a:spcBef>
                  <a:spcPct val="20000"/>
                </a:spcBef>
                <a:buChar char="–"/>
                <a:defRPr sz="2000">
                  <a:latin typeface="Arial" panose="020B0604020202020204" pitchFamily="34" charset="0"/>
                  <a:ea typeface="MS PGothic" panose="020B0600070205080204" pitchFamily="34" charset="-128"/>
                </a:defRPr>
              </a:lvl4pPr>
              <a:lvl5pPr marL="2057400" indent="-228600">
                <a:spcBef>
                  <a:spcPct val="20000"/>
                </a:spcBef>
                <a:buChar char="»"/>
                <a:defRPr sz="2000">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9pPr>
            </a:lstStyle>
            <a:p>
              <a:pPr algn="ctr"/>
              <a:r>
                <a:rPr lang="en-US" altLang="en-US" sz="2639">
                  <a:latin typeface="Cambria" panose="02040503050406030204" pitchFamily="18" charset="0"/>
                  <a:ea typeface="Cambria" panose="02040503050406030204" pitchFamily="18" charset="0"/>
                </a:rPr>
                <a:t>Collegiate Initiated  Member</a:t>
              </a:r>
            </a:p>
          </p:txBody>
        </p:sp>
      </p:grpSp>
      <p:sp>
        <p:nvSpPr>
          <p:cNvPr id="6162" name="Text Box 18">
            <a:extLst>
              <a:ext uri="{FF2B5EF4-FFF2-40B4-BE49-F238E27FC236}">
                <a16:creationId xmlns:a16="http://schemas.microsoft.com/office/drawing/2014/main" id="{96800565-E506-4359-A104-191D48B72D73}"/>
              </a:ext>
            </a:extLst>
          </p:cNvPr>
          <p:cNvSpPr txBox="1">
            <a:spLocks noChangeArrowheads="1"/>
          </p:cNvSpPr>
          <p:nvPr/>
        </p:nvSpPr>
        <p:spPr bwMode="auto">
          <a:xfrm>
            <a:off x="5779629" y="3476578"/>
            <a:ext cx="2261870" cy="1869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spcBef>
                <a:spcPct val="50000"/>
              </a:spcBef>
              <a:buFontTx/>
              <a:buNone/>
              <a:defRPr sz="1200">
                <a:latin typeface="+mj-lt"/>
                <a:ea typeface="MS PGothic" panose="020B0600070205080204" pitchFamily="34" charset="-128"/>
              </a:defRPr>
            </a:lvl1pPr>
            <a:lvl2pPr marL="742950" indent="-285750">
              <a:spcBef>
                <a:spcPct val="20000"/>
              </a:spcBef>
              <a:buChar char="–"/>
              <a:defRPr sz="2800">
                <a:latin typeface="Arial" panose="020B0604020202020204" pitchFamily="34" charset="0"/>
                <a:ea typeface="MS PGothic" panose="020B0600070205080204" pitchFamily="34" charset="-128"/>
              </a:defRPr>
            </a:lvl2pPr>
            <a:lvl3pPr marL="1143000" indent="-228600">
              <a:spcBef>
                <a:spcPct val="20000"/>
              </a:spcBef>
              <a:buChar char="•"/>
              <a:defRPr sz="2400">
                <a:latin typeface="Arial" panose="020B0604020202020204" pitchFamily="34" charset="0"/>
                <a:ea typeface="MS PGothic" panose="020B0600070205080204" pitchFamily="34" charset="-128"/>
              </a:defRPr>
            </a:lvl3pPr>
            <a:lvl4pPr marL="1600200" indent="-228600">
              <a:spcBef>
                <a:spcPct val="20000"/>
              </a:spcBef>
              <a:buChar char="–"/>
              <a:defRPr sz="2000">
                <a:latin typeface="Arial" panose="020B0604020202020204" pitchFamily="34" charset="0"/>
                <a:ea typeface="MS PGothic" panose="020B0600070205080204" pitchFamily="34" charset="-128"/>
              </a:defRPr>
            </a:lvl4pPr>
            <a:lvl5pPr marL="2057400" indent="-228600">
              <a:spcBef>
                <a:spcPct val="20000"/>
              </a:spcBef>
              <a:buChar char="»"/>
              <a:defRPr sz="2000">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9pPr>
          </a:lstStyle>
          <a:p>
            <a:r>
              <a:rPr lang="en-US" altLang="en-US" sz="2309">
                <a:latin typeface="Cambria" panose="02040503050406030204" pitchFamily="18" charset="0"/>
                <a:ea typeface="Cambria" panose="02040503050406030204" pitchFamily="18" charset="0"/>
              </a:rPr>
              <a:t>Member wants to leave or does not come back to campus for ANY reason</a:t>
            </a:r>
          </a:p>
        </p:txBody>
      </p:sp>
      <p:sp>
        <p:nvSpPr>
          <p:cNvPr id="6163" name="Line 19">
            <a:extLst>
              <a:ext uri="{FF2B5EF4-FFF2-40B4-BE49-F238E27FC236}">
                <a16:creationId xmlns:a16="http://schemas.microsoft.com/office/drawing/2014/main" id="{DA0DBC98-1D0D-4164-A37D-CC1F8302F054}"/>
              </a:ext>
            </a:extLst>
          </p:cNvPr>
          <p:cNvSpPr>
            <a:spLocks noChangeShapeType="1"/>
          </p:cNvSpPr>
          <p:nvPr/>
        </p:nvSpPr>
        <p:spPr bwMode="auto">
          <a:xfrm>
            <a:off x="5151332" y="4398081"/>
            <a:ext cx="62829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Cambria" panose="02040503050406030204" pitchFamily="18" charset="0"/>
              <a:ea typeface="Cambria" panose="02040503050406030204" pitchFamily="18" charset="0"/>
            </a:endParaRPr>
          </a:p>
        </p:txBody>
      </p:sp>
      <p:sp>
        <p:nvSpPr>
          <p:cNvPr id="6164" name="Line 20">
            <a:extLst>
              <a:ext uri="{FF2B5EF4-FFF2-40B4-BE49-F238E27FC236}">
                <a16:creationId xmlns:a16="http://schemas.microsoft.com/office/drawing/2014/main" id="{08E8840B-E126-41D2-B6C2-6119EBD640D1}"/>
              </a:ext>
            </a:extLst>
          </p:cNvPr>
          <p:cNvSpPr>
            <a:spLocks noChangeShapeType="1"/>
          </p:cNvSpPr>
          <p:nvPr/>
        </p:nvSpPr>
        <p:spPr bwMode="auto">
          <a:xfrm flipV="1">
            <a:off x="8041499" y="3644124"/>
            <a:ext cx="879616" cy="37697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Cambria" panose="02040503050406030204" pitchFamily="18" charset="0"/>
              <a:ea typeface="Cambria" panose="02040503050406030204" pitchFamily="18" charset="0"/>
            </a:endParaRPr>
          </a:p>
        </p:txBody>
      </p:sp>
      <p:sp>
        <p:nvSpPr>
          <p:cNvPr id="6165" name="Text Box 21">
            <a:extLst>
              <a:ext uri="{FF2B5EF4-FFF2-40B4-BE49-F238E27FC236}">
                <a16:creationId xmlns:a16="http://schemas.microsoft.com/office/drawing/2014/main" id="{57A8E06C-3D46-4A36-AD4D-0A566F1C6C8B}"/>
              </a:ext>
            </a:extLst>
          </p:cNvPr>
          <p:cNvSpPr txBox="1">
            <a:spLocks noChangeArrowheads="1"/>
          </p:cNvSpPr>
          <p:nvPr/>
        </p:nvSpPr>
        <p:spPr bwMode="auto">
          <a:xfrm>
            <a:off x="8921115" y="2829957"/>
            <a:ext cx="2764508" cy="1158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spcBef>
                <a:spcPct val="50000"/>
              </a:spcBef>
              <a:buFontTx/>
              <a:buNone/>
              <a:defRPr sz="1200">
                <a:latin typeface="+mj-lt"/>
                <a:ea typeface="MS PGothic" panose="020B0600070205080204" pitchFamily="34" charset="-128"/>
              </a:defRPr>
            </a:lvl1pPr>
            <a:lvl2pPr marL="742950" indent="-285750">
              <a:spcBef>
                <a:spcPct val="20000"/>
              </a:spcBef>
              <a:buChar char="–"/>
              <a:defRPr sz="2800">
                <a:latin typeface="Arial" panose="020B0604020202020204" pitchFamily="34" charset="0"/>
                <a:ea typeface="MS PGothic" panose="020B0600070205080204" pitchFamily="34" charset="-128"/>
              </a:defRPr>
            </a:lvl2pPr>
            <a:lvl3pPr marL="1143000" indent="-228600">
              <a:spcBef>
                <a:spcPct val="20000"/>
              </a:spcBef>
              <a:buChar char="•"/>
              <a:defRPr sz="2400">
                <a:latin typeface="Arial" panose="020B0604020202020204" pitchFamily="34" charset="0"/>
                <a:ea typeface="MS PGothic" panose="020B0600070205080204" pitchFamily="34" charset="-128"/>
              </a:defRPr>
            </a:lvl3pPr>
            <a:lvl4pPr marL="1600200" indent="-228600">
              <a:spcBef>
                <a:spcPct val="20000"/>
              </a:spcBef>
              <a:buChar char="–"/>
              <a:defRPr sz="2000">
                <a:latin typeface="Arial" panose="020B0604020202020204" pitchFamily="34" charset="0"/>
                <a:ea typeface="MS PGothic" panose="020B0600070205080204" pitchFamily="34" charset="-128"/>
              </a:defRPr>
            </a:lvl4pPr>
            <a:lvl5pPr marL="2057400" indent="-228600">
              <a:spcBef>
                <a:spcPct val="20000"/>
              </a:spcBef>
              <a:buChar char="»"/>
              <a:defRPr sz="2000">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9pPr>
          </a:lstStyle>
          <a:p>
            <a:r>
              <a:rPr lang="en-US" altLang="en-US" sz="2309">
                <a:latin typeface="Cambria" panose="02040503050406030204" pitchFamily="18" charset="0"/>
                <a:ea typeface="Cambria" panose="02040503050406030204" pitchFamily="18" charset="0"/>
              </a:rPr>
              <a:t>Owes $ for any reason including housing contract</a:t>
            </a:r>
          </a:p>
        </p:txBody>
      </p:sp>
      <p:sp>
        <p:nvSpPr>
          <p:cNvPr id="6166" name="Line 22">
            <a:extLst>
              <a:ext uri="{FF2B5EF4-FFF2-40B4-BE49-F238E27FC236}">
                <a16:creationId xmlns:a16="http://schemas.microsoft.com/office/drawing/2014/main" id="{D114F46E-A53B-4F91-BCB2-D691D06E678B}"/>
              </a:ext>
            </a:extLst>
          </p:cNvPr>
          <p:cNvSpPr>
            <a:spLocks noChangeShapeType="1"/>
          </p:cNvSpPr>
          <p:nvPr/>
        </p:nvSpPr>
        <p:spPr bwMode="auto">
          <a:xfrm>
            <a:off x="11308645" y="3141486"/>
            <a:ext cx="62829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Cambria" panose="02040503050406030204" pitchFamily="18" charset="0"/>
              <a:ea typeface="Cambria" panose="02040503050406030204" pitchFamily="18" charset="0"/>
            </a:endParaRPr>
          </a:p>
        </p:txBody>
      </p:sp>
      <p:sp>
        <p:nvSpPr>
          <p:cNvPr id="6168" name="Text Box 24">
            <a:extLst>
              <a:ext uri="{FF2B5EF4-FFF2-40B4-BE49-F238E27FC236}">
                <a16:creationId xmlns:a16="http://schemas.microsoft.com/office/drawing/2014/main" id="{46A7D1BA-FEF7-4D79-9E61-DB5FF7ECC961}"/>
              </a:ext>
            </a:extLst>
          </p:cNvPr>
          <p:cNvSpPr txBox="1">
            <a:spLocks noChangeArrowheads="1"/>
          </p:cNvSpPr>
          <p:nvPr/>
        </p:nvSpPr>
        <p:spPr bwMode="auto">
          <a:xfrm>
            <a:off x="11936942" y="2261870"/>
            <a:ext cx="3644124" cy="3645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spcBef>
                <a:spcPct val="50000"/>
              </a:spcBef>
              <a:buFontTx/>
              <a:buNone/>
              <a:defRPr sz="1200">
                <a:latin typeface="+mj-lt"/>
                <a:ea typeface="MS PGothic" panose="020B0600070205080204" pitchFamily="34" charset="-128"/>
              </a:defRPr>
            </a:lvl1pPr>
            <a:lvl2pPr marL="742950" indent="-285750">
              <a:spcBef>
                <a:spcPct val="20000"/>
              </a:spcBef>
              <a:buChar char="–"/>
              <a:defRPr sz="2800">
                <a:latin typeface="Arial" panose="020B0604020202020204" pitchFamily="34" charset="0"/>
                <a:ea typeface="MS PGothic" panose="020B0600070205080204" pitchFamily="34" charset="-128"/>
              </a:defRPr>
            </a:lvl2pPr>
            <a:lvl3pPr marL="1143000" indent="-228600">
              <a:spcBef>
                <a:spcPct val="20000"/>
              </a:spcBef>
              <a:buChar char="•"/>
              <a:defRPr sz="2400">
                <a:latin typeface="Arial" panose="020B0604020202020204" pitchFamily="34" charset="0"/>
                <a:ea typeface="MS PGothic" panose="020B0600070205080204" pitchFamily="34" charset="-128"/>
              </a:defRPr>
            </a:lvl3pPr>
            <a:lvl4pPr marL="1600200" indent="-228600">
              <a:spcBef>
                <a:spcPct val="20000"/>
              </a:spcBef>
              <a:buChar char="–"/>
              <a:defRPr sz="2000">
                <a:latin typeface="Arial" panose="020B0604020202020204" pitchFamily="34" charset="0"/>
                <a:ea typeface="MS PGothic" panose="020B0600070205080204" pitchFamily="34" charset="-128"/>
              </a:defRPr>
            </a:lvl4pPr>
            <a:lvl5pPr marL="2057400" indent="-228600">
              <a:spcBef>
                <a:spcPct val="20000"/>
              </a:spcBef>
              <a:buChar char="»"/>
              <a:defRPr sz="2000">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9pPr>
          </a:lstStyle>
          <a:p>
            <a:r>
              <a:rPr lang="en-US" altLang="en-US" sz="2309" dirty="0">
                <a:latin typeface="Cambria" panose="02040503050406030204" pitchFamily="18" charset="0"/>
                <a:ea typeface="Cambria" panose="02040503050406030204" pitchFamily="18" charset="0"/>
              </a:rPr>
              <a:t>Member is placed on Automatic Financial Probation (AFP), and the VPO marks them as “No Longer Enrolled.” AFP process takes its course and the member could eventually be Financially Dismissed from the Fraternity.</a:t>
            </a:r>
          </a:p>
        </p:txBody>
      </p:sp>
      <p:sp>
        <p:nvSpPr>
          <p:cNvPr id="6169" name="Line 25">
            <a:extLst>
              <a:ext uri="{FF2B5EF4-FFF2-40B4-BE49-F238E27FC236}">
                <a16:creationId xmlns:a16="http://schemas.microsoft.com/office/drawing/2014/main" id="{D578741C-4824-4017-B391-ECAB0D974657}"/>
              </a:ext>
            </a:extLst>
          </p:cNvPr>
          <p:cNvSpPr>
            <a:spLocks noChangeShapeType="1"/>
          </p:cNvSpPr>
          <p:nvPr/>
        </p:nvSpPr>
        <p:spPr bwMode="auto">
          <a:xfrm>
            <a:off x="7664521" y="4900719"/>
            <a:ext cx="879616" cy="37697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Cambria" panose="02040503050406030204" pitchFamily="18" charset="0"/>
              <a:ea typeface="Cambria" panose="02040503050406030204" pitchFamily="18" charset="0"/>
            </a:endParaRPr>
          </a:p>
        </p:txBody>
      </p:sp>
      <p:sp>
        <p:nvSpPr>
          <p:cNvPr id="6171" name="Text Box 27">
            <a:extLst>
              <a:ext uri="{FF2B5EF4-FFF2-40B4-BE49-F238E27FC236}">
                <a16:creationId xmlns:a16="http://schemas.microsoft.com/office/drawing/2014/main" id="{517E07E5-B222-4CD7-B9B5-0EB63D2015FF}"/>
              </a:ext>
            </a:extLst>
          </p:cNvPr>
          <p:cNvSpPr txBox="1">
            <a:spLocks noChangeArrowheads="1"/>
          </p:cNvSpPr>
          <p:nvPr/>
        </p:nvSpPr>
        <p:spPr bwMode="auto">
          <a:xfrm>
            <a:off x="8544137" y="5017719"/>
            <a:ext cx="2261870" cy="1513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spcBef>
                <a:spcPct val="50000"/>
              </a:spcBef>
              <a:buFontTx/>
              <a:buNone/>
              <a:defRPr sz="1200">
                <a:latin typeface="+mj-lt"/>
                <a:ea typeface="MS PGothic" panose="020B0600070205080204" pitchFamily="34" charset="-128"/>
              </a:defRPr>
            </a:lvl1pPr>
            <a:lvl2pPr marL="742950" indent="-285750">
              <a:spcBef>
                <a:spcPct val="20000"/>
              </a:spcBef>
              <a:buChar char="–"/>
              <a:defRPr sz="2800">
                <a:latin typeface="Arial" panose="020B0604020202020204" pitchFamily="34" charset="0"/>
                <a:ea typeface="MS PGothic" panose="020B0600070205080204" pitchFamily="34" charset="-128"/>
              </a:defRPr>
            </a:lvl2pPr>
            <a:lvl3pPr marL="1143000" indent="-228600">
              <a:spcBef>
                <a:spcPct val="20000"/>
              </a:spcBef>
              <a:buChar char="•"/>
              <a:defRPr sz="2400">
                <a:latin typeface="Arial" panose="020B0604020202020204" pitchFamily="34" charset="0"/>
                <a:ea typeface="MS PGothic" panose="020B0600070205080204" pitchFamily="34" charset="-128"/>
              </a:defRPr>
            </a:lvl3pPr>
            <a:lvl4pPr marL="1600200" indent="-228600">
              <a:spcBef>
                <a:spcPct val="20000"/>
              </a:spcBef>
              <a:buChar char="–"/>
              <a:defRPr sz="2000">
                <a:latin typeface="Arial" panose="020B0604020202020204" pitchFamily="34" charset="0"/>
                <a:ea typeface="MS PGothic" panose="020B0600070205080204" pitchFamily="34" charset="-128"/>
              </a:defRPr>
            </a:lvl4pPr>
            <a:lvl5pPr marL="2057400" indent="-228600">
              <a:spcBef>
                <a:spcPct val="20000"/>
              </a:spcBef>
              <a:buChar char="»"/>
              <a:defRPr sz="2000">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9pPr>
          </a:lstStyle>
          <a:p>
            <a:r>
              <a:rPr lang="en-US" altLang="en-US" sz="2309">
                <a:latin typeface="Cambria" panose="02040503050406030204" pitchFamily="18" charset="0"/>
                <a:ea typeface="Cambria" panose="02040503050406030204" pitchFamily="18" charset="0"/>
              </a:rPr>
              <a:t>Financially current, no housing contract issues</a:t>
            </a:r>
          </a:p>
        </p:txBody>
      </p:sp>
      <p:sp>
        <p:nvSpPr>
          <p:cNvPr id="6172" name="Line 28">
            <a:extLst>
              <a:ext uri="{FF2B5EF4-FFF2-40B4-BE49-F238E27FC236}">
                <a16:creationId xmlns:a16="http://schemas.microsoft.com/office/drawing/2014/main" id="{078C784F-91EF-4C7E-96A2-113C9B5A74A1}"/>
              </a:ext>
            </a:extLst>
          </p:cNvPr>
          <p:cNvSpPr>
            <a:spLocks noChangeShapeType="1"/>
          </p:cNvSpPr>
          <p:nvPr/>
        </p:nvSpPr>
        <p:spPr bwMode="auto">
          <a:xfrm>
            <a:off x="10208772" y="6539559"/>
            <a:ext cx="1476851" cy="8743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Cambria" panose="02040503050406030204" pitchFamily="18" charset="0"/>
              <a:ea typeface="Cambria" panose="02040503050406030204" pitchFamily="18" charset="0"/>
            </a:endParaRPr>
          </a:p>
        </p:txBody>
      </p:sp>
      <p:pic>
        <p:nvPicPr>
          <p:cNvPr id="6173" name="Picture 29" descr="stick_alumna copy">
            <a:extLst>
              <a:ext uri="{FF2B5EF4-FFF2-40B4-BE49-F238E27FC236}">
                <a16:creationId xmlns:a16="http://schemas.microsoft.com/office/drawing/2014/main" id="{0C3ACA5E-8B39-42E9-85D5-414E4A2909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65240" y="7036930"/>
            <a:ext cx="853437" cy="1547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75" name="Text Box 31">
            <a:extLst>
              <a:ext uri="{FF2B5EF4-FFF2-40B4-BE49-F238E27FC236}">
                <a16:creationId xmlns:a16="http://schemas.microsoft.com/office/drawing/2014/main" id="{364A45DC-1AB3-4262-A4EA-779B1037909F}"/>
              </a:ext>
            </a:extLst>
          </p:cNvPr>
          <p:cNvSpPr txBox="1">
            <a:spLocks noChangeArrowheads="1"/>
          </p:cNvSpPr>
          <p:nvPr/>
        </p:nvSpPr>
        <p:spPr bwMode="auto">
          <a:xfrm>
            <a:off x="11685623" y="8754988"/>
            <a:ext cx="2890875" cy="498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spcBef>
                <a:spcPct val="50000"/>
              </a:spcBef>
              <a:buFontTx/>
              <a:buNone/>
              <a:defRPr sz="1200">
                <a:latin typeface="+mj-lt"/>
                <a:ea typeface="MS PGothic" panose="020B0600070205080204" pitchFamily="34" charset="-128"/>
              </a:defRPr>
            </a:lvl1pPr>
            <a:lvl2pPr marL="742950" indent="-285750">
              <a:spcBef>
                <a:spcPct val="20000"/>
              </a:spcBef>
              <a:buChar char="–"/>
              <a:defRPr sz="2800">
                <a:latin typeface="Arial" panose="020B0604020202020204" pitchFamily="34" charset="0"/>
                <a:ea typeface="MS PGothic" panose="020B0600070205080204" pitchFamily="34" charset="-128"/>
              </a:defRPr>
            </a:lvl2pPr>
            <a:lvl3pPr marL="1143000" indent="-228600">
              <a:spcBef>
                <a:spcPct val="20000"/>
              </a:spcBef>
              <a:buChar char="•"/>
              <a:defRPr sz="2400">
                <a:latin typeface="Arial" panose="020B0604020202020204" pitchFamily="34" charset="0"/>
                <a:ea typeface="MS PGothic" panose="020B0600070205080204" pitchFamily="34" charset="-128"/>
              </a:defRPr>
            </a:lvl3pPr>
            <a:lvl4pPr marL="1600200" indent="-228600">
              <a:spcBef>
                <a:spcPct val="20000"/>
              </a:spcBef>
              <a:buChar char="–"/>
              <a:defRPr sz="2000">
                <a:latin typeface="Arial" panose="020B0604020202020204" pitchFamily="34" charset="0"/>
                <a:ea typeface="MS PGothic" panose="020B0600070205080204" pitchFamily="34" charset="-128"/>
              </a:defRPr>
            </a:lvl4pPr>
            <a:lvl5pPr marL="2057400" indent="-228600">
              <a:spcBef>
                <a:spcPct val="20000"/>
              </a:spcBef>
              <a:buChar char="»"/>
              <a:defRPr sz="2000">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9pPr>
          </a:lstStyle>
          <a:p>
            <a:r>
              <a:rPr lang="en-US" altLang="en-US" sz="2639">
                <a:latin typeface="Cambria" panose="02040503050406030204" pitchFamily="18" charset="0"/>
                <a:ea typeface="Cambria" panose="02040503050406030204" pitchFamily="18" charset="0"/>
              </a:rPr>
              <a:t>Alumna Member</a:t>
            </a:r>
          </a:p>
        </p:txBody>
      </p:sp>
      <p:sp>
        <p:nvSpPr>
          <p:cNvPr id="6178" name="Text Box 34">
            <a:extLst>
              <a:ext uri="{FF2B5EF4-FFF2-40B4-BE49-F238E27FC236}">
                <a16:creationId xmlns:a16="http://schemas.microsoft.com/office/drawing/2014/main" id="{F64D22E8-28AA-4B61-8BAA-DDAADC3CF8C1}"/>
              </a:ext>
            </a:extLst>
          </p:cNvPr>
          <p:cNvSpPr txBox="1">
            <a:spLocks noChangeArrowheads="1"/>
          </p:cNvSpPr>
          <p:nvPr/>
        </p:nvSpPr>
        <p:spPr bwMode="auto">
          <a:xfrm>
            <a:off x="13775946" y="7105894"/>
            <a:ext cx="3644124" cy="1513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spcBef>
                <a:spcPct val="50000"/>
              </a:spcBef>
              <a:buFontTx/>
              <a:buNone/>
              <a:defRPr sz="1200">
                <a:latin typeface="+mj-lt"/>
                <a:ea typeface="MS PGothic" panose="020B0600070205080204" pitchFamily="34" charset="-128"/>
              </a:defRPr>
            </a:lvl1pPr>
            <a:lvl2pPr marL="742950" indent="-285750">
              <a:spcBef>
                <a:spcPct val="20000"/>
              </a:spcBef>
              <a:buChar char="–"/>
              <a:defRPr sz="2800">
                <a:latin typeface="Arial" panose="020B0604020202020204" pitchFamily="34" charset="0"/>
                <a:ea typeface="MS PGothic" panose="020B0600070205080204" pitchFamily="34" charset="-128"/>
              </a:defRPr>
            </a:lvl2pPr>
            <a:lvl3pPr marL="1143000" indent="-228600">
              <a:spcBef>
                <a:spcPct val="20000"/>
              </a:spcBef>
              <a:buChar char="•"/>
              <a:defRPr sz="2400">
                <a:latin typeface="Arial" panose="020B0604020202020204" pitchFamily="34" charset="0"/>
                <a:ea typeface="MS PGothic" panose="020B0600070205080204" pitchFamily="34" charset="-128"/>
              </a:defRPr>
            </a:lvl3pPr>
            <a:lvl4pPr marL="1600200" indent="-228600">
              <a:spcBef>
                <a:spcPct val="20000"/>
              </a:spcBef>
              <a:buChar char="–"/>
              <a:defRPr sz="2000">
                <a:latin typeface="Arial" panose="020B0604020202020204" pitchFamily="34" charset="0"/>
                <a:ea typeface="MS PGothic" panose="020B0600070205080204" pitchFamily="34" charset="-128"/>
              </a:defRPr>
            </a:lvl4pPr>
            <a:lvl5pPr marL="2057400" indent="-228600">
              <a:spcBef>
                <a:spcPct val="20000"/>
              </a:spcBef>
              <a:buChar char="»"/>
              <a:defRPr sz="2000">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9pPr>
          </a:lstStyle>
          <a:p>
            <a:r>
              <a:rPr lang="en-US" altLang="en-US" sz="2309" dirty="0">
                <a:latin typeface="Cambria" panose="02040503050406030204" pitchFamily="18" charset="0"/>
                <a:ea typeface="Cambria" panose="02040503050406030204" pitchFamily="18" charset="0"/>
              </a:rPr>
              <a:t>VPO marks them as “No Longer Enrolled” in </a:t>
            </a:r>
            <a:r>
              <a:rPr lang="en-US" altLang="en-US" sz="2309" dirty="0" err="1">
                <a:latin typeface="Cambria" panose="02040503050406030204" pitchFamily="18" charset="0"/>
                <a:ea typeface="Cambria" panose="02040503050406030204" pitchFamily="18" charset="0"/>
              </a:rPr>
              <a:t>BetaBase</a:t>
            </a:r>
            <a:r>
              <a:rPr lang="en-US" altLang="en-US" sz="2309" dirty="0">
                <a:latin typeface="Cambria" panose="02040503050406030204" pitchFamily="18" charset="0"/>
                <a:ea typeface="Cambria" panose="02040503050406030204" pitchFamily="18" charset="0"/>
              </a:rPr>
              <a:t>, automatically an alumna. </a:t>
            </a:r>
          </a:p>
        </p:txBody>
      </p:sp>
      <p:sp>
        <p:nvSpPr>
          <p:cNvPr id="12303" name="Rectangle 41">
            <a:extLst>
              <a:ext uri="{FF2B5EF4-FFF2-40B4-BE49-F238E27FC236}">
                <a16:creationId xmlns:a16="http://schemas.microsoft.com/office/drawing/2014/main" id="{308DB72E-874A-4435-82F8-950648113F3B}"/>
              </a:ext>
            </a:extLst>
          </p:cNvPr>
          <p:cNvSpPr>
            <a:spLocks noGrp="1" noChangeArrowheads="1"/>
          </p:cNvSpPr>
          <p:nvPr>
            <p:ph type="ctrTitle"/>
          </p:nvPr>
        </p:nvSpPr>
        <p:spPr>
          <a:xfrm>
            <a:off x="1212850" y="434805"/>
            <a:ext cx="12817263" cy="83099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5400" dirty="0">
                <a:solidFill>
                  <a:schemeClr val="tx2"/>
                </a:solidFill>
                <a:latin typeface="Hello Mogels" pitchFamily="2" charset="0"/>
              </a:rPr>
              <a:t>Leaves the university/college</a:t>
            </a:r>
          </a:p>
        </p:txBody>
      </p:sp>
      <p:grpSp>
        <p:nvGrpSpPr>
          <p:cNvPr id="19" name="Group 28">
            <a:extLst>
              <a:ext uri="{FF2B5EF4-FFF2-40B4-BE49-F238E27FC236}">
                <a16:creationId xmlns:a16="http://schemas.microsoft.com/office/drawing/2014/main" id="{E0230A92-8D59-4693-9936-921B43008D0F}"/>
              </a:ext>
            </a:extLst>
          </p:cNvPr>
          <p:cNvGrpSpPr>
            <a:grpSpLocks/>
          </p:cNvGrpSpPr>
          <p:nvPr/>
        </p:nvGrpSpPr>
        <p:grpSpPr bwMode="auto">
          <a:xfrm>
            <a:off x="15658129" y="1942485"/>
            <a:ext cx="1934633" cy="2863989"/>
            <a:chOff x="4608" y="960"/>
            <a:chExt cx="739" cy="1094"/>
          </a:xfrm>
        </p:grpSpPr>
        <p:pic>
          <p:nvPicPr>
            <p:cNvPr id="20" name="Picture 29" descr="stick_Gone copy">
              <a:extLst>
                <a:ext uri="{FF2B5EF4-FFF2-40B4-BE49-F238E27FC236}">
                  <a16:creationId xmlns:a16="http://schemas.microsoft.com/office/drawing/2014/main" id="{2909C628-8E50-478C-B35A-BAA9DADA739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08" y="960"/>
              <a:ext cx="568" cy="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30">
              <a:extLst>
                <a:ext uri="{FF2B5EF4-FFF2-40B4-BE49-F238E27FC236}">
                  <a16:creationId xmlns:a16="http://schemas.microsoft.com/office/drawing/2014/main" id="{B0C1D60D-A531-43D9-B0D7-88377B21EF6F}"/>
                </a:ext>
              </a:extLst>
            </p:cNvPr>
            <p:cNvSpPr txBox="1">
              <a:spLocks noChangeArrowheads="1"/>
            </p:cNvSpPr>
            <p:nvPr/>
          </p:nvSpPr>
          <p:spPr bwMode="auto">
            <a:xfrm>
              <a:off x="4608" y="1612"/>
              <a:ext cx="739"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spcBef>
                  <a:spcPct val="50000"/>
                </a:spcBef>
                <a:buFontTx/>
                <a:buNone/>
                <a:defRPr sz="1200">
                  <a:latin typeface="+mj-lt"/>
                  <a:ea typeface="MS PGothic" panose="020B0600070205080204" pitchFamily="34" charset="-128"/>
                </a:defRPr>
              </a:lvl1pPr>
              <a:lvl2pPr marL="742950" indent="-285750">
                <a:spcBef>
                  <a:spcPct val="20000"/>
                </a:spcBef>
                <a:buChar char="–"/>
                <a:defRPr sz="2800">
                  <a:latin typeface="Arial" panose="020B0604020202020204" pitchFamily="34" charset="0"/>
                  <a:ea typeface="MS PGothic" panose="020B0600070205080204" pitchFamily="34" charset="-128"/>
                </a:defRPr>
              </a:lvl2pPr>
              <a:lvl3pPr marL="1143000" indent="-228600">
                <a:spcBef>
                  <a:spcPct val="20000"/>
                </a:spcBef>
                <a:buChar char="•"/>
                <a:defRPr sz="2400">
                  <a:latin typeface="Arial" panose="020B0604020202020204" pitchFamily="34" charset="0"/>
                  <a:ea typeface="MS PGothic" panose="020B0600070205080204" pitchFamily="34" charset="-128"/>
                </a:defRPr>
              </a:lvl3pPr>
              <a:lvl4pPr marL="1600200" indent="-228600">
                <a:spcBef>
                  <a:spcPct val="20000"/>
                </a:spcBef>
                <a:buChar char="–"/>
                <a:defRPr sz="2000">
                  <a:latin typeface="Arial" panose="020B0604020202020204" pitchFamily="34" charset="0"/>
                  <a:ea typeface="MS PGothic" panose="020B0600070205080204" pitchFamily="34" charset="-128"/>
                </a:defRPr>
              </a:lvl4pPr>
              <a:lvl5pPr marL="2057400" indent="-228600">
                <a:spcBef>
                  <a:spcPct val="20000"/>
                </a:spcBef>
                <a:buChar char="»"/>
                <a:defRPr sz="2000">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9pPr>
            </a:lstStyle>
            <a:p>
              <a:r>
                <a:rPr lang="en-US" altLang="en-US" sz="2309">
                  <a:latin typeface="Cambria" panose="02040503050406030204" pitchFamily="18" charset="0"/>
                  <a:ea typeface="Cambria" panose="02040503050406030204" pitchFamily="18" charset="0"/>
                </a:rPr>
                <a:t>No longer a member of Pi Beta Phi</a:t>
              </a:r>
            </a:p>
          </p:txBody>
        </p:sp>
      </p:grpSp>
      <p:sp>
        <p:nvSpPr>
          <p:cNvPr id="22" name="Line 22">
            <a:extLst>
              <a:ext uri="{FF2B5EF4-FFF2-40B4-BE49-F238E27FC236}">
                <a16:creationId xmlns:a16="http://schemas.microsoft.com/office/drawing/2014/main" id="{FB9A747F-53A5-442D-B2DA-E9A09FB7812D}"/>
              </a:ext>
            </a:extLst>
          </p:cNvPr>
          <p:cNvSpPr>
            <a:spLocks noChangeShapeType="1"/>
          </p:cNvSpPr>
          <p:nvPr/>
        </p:nvSpPr>
        <p:spPr bwMode="auto">
          <a:xfrm>
            <a:off x="15029831" y="3649358"/>
            <a:ext cx="62829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Cambria" panose="02040503050406030204" pitchFamily="18" charset="0"/>
              <a:ea typeface="Cambria" panose="02040503050406030204"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16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16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616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16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16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168"/>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6169"/>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6171"/>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6172"/>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6173"/>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6175"/>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61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62" grpId="0"/>
      <p:bldP spid="6165" grpId="0"/>
      <p:bldP spid="6168" grpId="0"/>
      <p:bldP spid="6171" grpId="0"/>
      <p:bldP spid="6175" grpId="0"/>
      <p:bldP spid="6178" grpId="0"/>
    </p:bldLst>
  </p:timing>
  <p:extLst>
    <p:ext uri="{6950BFC3-D8DA-4A85-94F7-54DA5524770B}">
      <p188:commentRel xmlns:p188="http://schemas.microsoft.com/office/powerpoint/2018/8/main" r:id="rId4"/>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6CDC8E-262C-238E-57A1-FE9A9ADB83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AD345E-6624-73BF-5324-96E2E6E93674}"/>
              </a:ext>
            </a:extLst>
          </p:cNvPr>
          <p:cNvSpPr>
            <a:spLocks noGrp="1"/>
          </p:cNvSpPr>
          <p:nvPr>
            <p:ph type="title"/>
          </p:nvPr>
        </p:nvSpPr>
        <p:spPr>
          <a:xfrm>
            <a:off x="1169284" y="1514812"/>
            <a:ext cx="17765527" cy="4062651"/>
          </a:xfrm>
        </p:spPr>
        <p:txBody>
          <a:bodyPr/>
          <a:lstStyle/>
          <a:p>
            <a:r>
              <a:rPr lang="en-US" dirty="0"/>
              <a:t>Question 4: True or False. A member must express in writing to the Grand Vice President Collegians to return to the chapter after returning to the college/university.</a:t>
            </a:r>
          </a:p>
        </p:txBody>
      </p:sp>
      <p:sp>
        <p:nvSpPr>
          <p:cNvPr id="3" name="Text Placeholder 2">
            <a:extLst>
              <a:ext uri="{FF2B5EF4-FFF2-40B4-BE49-F238E27FC236}">
                <a16:creationId xmlns:a16="http://schemas.microsoft.com/office/drawing/2014/main" id="{4425ABF1-6680-F3D3-EEDD-B273E6FBF071}"/>
              </a:ext>
            </a:extLst>
          </p:cNvPr>
          <p:cNvSpPr>
            <a:spLocks noGrp="1"/>
          </p:cNvSpPr>
          <p:nvPr>
            <p:ph type="body" idx="1"/>
          </p:nvPr>
        </p:nvSpPr>
        <p:spPr>
          <a:xfrm>
            <a:off x="1169285" y="5904946"/>
            <a:ext cx="17765527" cy="2231380"/>
          </a:xfrm>
        </p:spPr>
        <p:txBody>
          <a:bodyPr/>
          <a:lstStyle/>
          <a:p>
            <a:pPr marL="742950" indent="-742950">
              <a:spcAft>
                <a:spcPts val="3000"/>
              </a:spcAft>
              <a:buFont typeface="+mj-lt"/>
              <a:buAutoNum type="alphaUcPeriod"/>
            </a:pPr>
            <a:r>
              <a:rPr lang="en-US" sz="6000" dirty="0">
                <a:latin typeface="Gotham Book"/>
              </a:rPr>
              <a:t>True</a:t>
            </a:r>
          </a:p>
          <a:p>
            <a:pPr marL="742950" indent="-742950">
              <a:spcAft>
                <a:spcPts val="3000"/>
              </a:spcAft>
              <a:buFont typeface="+mj-lt"/>
              <a:buAutoNum type="alphaUcPeriod"/>
            </a:pPr>
            <a:r>
              <a:rPr lang="en-US" sz="6000" dirty="0">
                <a:latin typeface="Gotham Book"/>
              </a:rPr>
              <a:t>False</a:t>
            </a:r>
          </a:p>
        </p:txBody>
      </p:sp>
    </p:spTree>
    <p:extLst>
      <p:ext uri="{BB962C8B-B14F-4D97-AF65-F5344CB8AC3E}">
        <p14:creationId xmlns:p14="http://schemas.microsoft.com/office/powerpoint/2010/main" val="39099331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8B00D2-67B5-6BA1-7053-2750A971A8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5B1C05-83D0-DBC9-5F94-1EC62DB18E9C}"/>
              </a:ext>
            </a:extLst>
          </p:cNvPr>
          <p:cNvSpPr>
            <a:spLocks noGrp="1"/>
          </p:cNvSpPr>
          <p:nvPr>
            <p:ph type="title"/>
          </p:nvPr>
        </p:nvSpPr>
        <p:spPr>
          <a:xfrm>
            <a:off x="1169284" y="1514812"/>
            <a:ext cx="17765527" cy="4062651"/>
          </a:xfrm>
        </p:spPr>
        <p:txBody>
          <a:bodyPr/>
          <a:lstStyle/>
          <a:p>
            <a:r>
              <a:rPr lang="en-US" dirty="0"/>
              <a:t>Question 4: True or False. A member must express in writing to the Grand Vice President Collegians to return to the chapter after returning to the college/university.</a:t>
            </a:r>
          </a:p>
        </p:txBody>
      </p:sp>
      <p:sp>
        <p:nvSpPr>
          <p:cNvPr id="3" name="Text Placeholder 2">
            <a:extLst>
              <a:ext uri="{FF2B5EF4-FFF2-40B4-BE49-F238E27FC236}">
                <a16:creationId xmlns:a16="http://schemas.microsoft.com/office/drawing/2014/main" id="{47AB1B3D-BD1B-6E11-8709-055F5EA384DF}"/>
              </a:ext>
            </a:extLst>
          </p:cNvPr>
          <p:cNvSpPr>
            <a:spLocks noGrp="1"/>
          </p:cNvSpPr>
          <p:nvPr>
            <p:ph type="body" idx="1"/>
          </p:nvPr>
        </p:nvSpPr>
        <p:spPr>
          <a:xfrm>
            <a:off x="1169285" y="5904946"/>
            <a:ext cx="17765527" cy="2231380"/>
          </a:xfrm>
        </p:spPr>
        <p:txBody>
          <a:bodyPr/>
          <a:lstStyle/>
          <a:p>
            <a:pPr marL="742950" indent="-742950">
              <a:spcAft>
                <a:spcPts val="3000"/>
              </a:spcAft>
              <a:buFont typeface="+mj-lt"/>
              <a:buAutoNum type="alphaUcPeriod"/>
            </a:pPr>
            <a:r>
              <a:rPr lang="en-US" sz="6000" dirty="0">
                <a:latin typeface="Gotham Book"/>
              </a:rPr>
              <a:t>True</a:t>
            </a:r>
          </a:p>
          <a:p>
            <a:pPr marL="742950" indent="-742950">
              <a:spcAft>
                <a:spcPts val="3000"/>
              </a:spcAft>
              <a:buFont typeface="+mj-lt"/>
              <a:buAutoNum type="alphaUcPeriod"/>
            </a:pPr>
            <a:r>
              <a:rPr lang="en-US" sz="6000" b="1" dirty="0">
                <a:solidFill>
                  <a:schemeClr val="accent2"/>
                </a:solidFill>
                <a:latin typeface="Gotham Book"/>
              </a:rPr>
              <a:t>False</a:t>
            </a:r>
          </a:p>
        </p:txBody>
      </p:sp>
    </p:spTree>
    <p:extLst>
      <p:ext uri="{BB962C8B-B14F-4D97-AF65-F5344CB8AC3E}">
        <p14:creationId xmlns:p14="http://schemas.microsoft.com/office/powerpoint/2010/main" val="10109614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2" name="Text Box 18">
            <a:extLst>
              <a:ext uri="{FF2B5EF4-FFF2-40B4-BE49-F238E27FC236}">
                <a16:creationId xmlns:a16="http://schemas.microsoft.com/office/drawing/2014/main" id="{DDD85A87-7D5C-4E94-BD69-72B815BEC88D}"/>
              </a:ext>
            </a:extLst>
          </p:cNvPr>
          <p:cNvSpPr txBox="1">
            <a:spLocks noChangeArrowheads="1"/>
          </p:cNvSpPr>
          <p:nvPr/>
        </p:nvSpPr>
        <p:spPr bwMode="auto">
          <a:xfrm>
            <a:off x="5443143" y="2911202"/>
            <a:ext cx="3492285" cy="293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spcBef>
                <a:spcPct val="50000"/>
              </a:spcBef>
              <a:buFontTx/>
              <a:buNone/>
              <a:defRPr sz="1200">
                <a:latin typeface="+mj-lt"/>
                <a:ea typeface="MS PGothic" panose="020B0600070205080204" pitchFamily="34" charset="-128"/>
              </a:defRPr>
            </a:lvl1pPr>
            <a:lvl2pPr marL="742950" indent="-285750">
              <a:spcBef>
                <a:spcPct val="20000"/>
              </a:spcBef>
              <a:buChar char="–"/>
              <a:defRPr sz="2800">
                <a:latin typeface="Arial" panose="020B0604020202020204" pitchFamily="34" charset="0"/>
                <a:ea typeface="MS PGothic" panose="020B0600070205080204" pitchFamily="34" charset="-128"/>
              </a:defRPr>
            </a:lvl2pPr>
            <a:lvl3pPr marL="1143000" indent="-228600">
              <a:spcBef>
                <a:spcPct val="20000"/>
              </a:spcBef>
              <a:buChar char="•"/>
              <a:defRPr sz="2400">
                <a:latin typeface="Arial" panose="020B0604020202020204" pitchFamily="34" charset="0"/>
                <a:ea typeface="MS PGothic" panose="020B0600070205080204" pitchFamily="34" charset="-128"/>
              </a:defRPr>
            </a:lvl3pPr>
            <a:lvl4pPr marL="1600200" indent="-228600">
              <a:spcBef>
                <a:spcPct val="20000"/>
              </a:spcBef>
              <a:buChar char="–"/>
              <a:defRPr sz="2000">
                <a:latin typeface="Arial" panose="020B0604020202020204" pitchFamily="34" charset="0"/>
                <a:ea typeface="MS PGothic" panose="020B0600070205080204" pitchFamily="34" charset="-128"/>
              </a:defRPr>
            </a:lvl4pPr>
            <a:lvl5pPr marL="2057400" indent="-228600">
              <a:spcBef>
                <a:spcPct val="20000"/>
              </a:spcBef>
              <a:buChar char="»"/>
              <a:defRPr sz="2000">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9pPr>
          </a:lstStyle>
          <a:p>
            <a:r>
              <a:rPr lang="en-US" altLang="en-US" sz="2309" dirty="0">
                <a:latin typeface="Cambria" panose="02040503050406030204" pitchFamily="18" charset="0"/>
                <a:ea typeface="Cambria" panose="02040503050406030204" pitchFamily="18" charset="0"/>
              </a:rPr>
              <a:t>After a leave of absence, member returns to the college/university at which they were initiated or affiliated and may apply to return as an active, undergraduate member.</a:t>
            </a:r>
          </a:p>
        </p:txBody>
      </p:sp>
      <p:sp>
        <p:nvSpPr>
          <p:cNvPr id="6163" name="Line 19">
            <a:extLst>
              <a:ext uri="{FF2B5EF4-FFF2-40B4-BE49-F238E27FC236}">
                <a16:creationId xmlns:a16="http://schemas.microsoft.com/office/drawing/2014/main" id="{CB2FBC65-FEC3-4B6B-ADAF-CE8D7369DF7F}"/>
              </a:ext>
            </a:extLst>
          </p:cNvPr>
          <p:cNvSpPr>
            <a:spLocks noChangeShapeType="1"/>
          </p:cNvSpPr>
          <p:nvPr/>
        </p:nvSpPr>
        <p:spPr bwMode="auto">
          <a:xfrm>
            <a:off x="4837183" y="4125818"/>
            <a:ext cx="62829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Cambria" panose="02040503050406030204" pitchFamily="18" charset="0"/>
              <a:ea typeface="Cambria" panose="02040503050406030204" pitchFamily="18" charset="0"/>
            </a:endParaRPr>
          </a:p>
        </p:txBody>
      </p:sp>
      <p:sp>
        <p:nvSpPr>
          <p:cNvPr id="6164" name="Line 20">
            <a:extLst>
              <a:ext uri="{FF2B5EF4-FFF2-40B4-BE49-F238E27FC236}">
                <a16:creationId xmlns:a16="http://schemas.microsoft.com/office/drawing/2014/main" id="{B0F5CDA2-675C-4CC4-813C-C7F7563FBB9D}"/>
              </a:ext>
            </a:extLst>
          </p:cNvPr>
          <p:cNvSpPr>
            <a:spLocks noChangeShapeType="1"/>
          </p:cNvSpPr>
          <p:nvPr/>
        </p:nvSpPr>
        <p:spPr bwMode="auto">
          <a:xfrm flipV="1">
            <a:off x="8662735" y="3387568"/>
            <a:ext cx="886676" cy="26178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Cambria" panose="02040503050406030204" pitchFamily="18" charset="0"/>
              <a:ea typeface="Cambria" panose="02040503050406030204" pitchFamily="18" charset="0"/>
            </a:endParaRPr>
          </a:p>
        </p:txBody>
      </p:sp>
      <p:sp>
        <p:nvSpPr>
          <p:cNvPr id="6165" name="Text Box 21">
            <a:extLst>
              <a:ext uri="{FF2B5EF4-FFF2-40B4-BE49-F238E27FC236}">
                <a16:creationId xmlns:a16="http://schemas.microsoft.com/office/drawing/2014/main" id="{0FEBD131-7919-45BA-B30D-2D6EBA41F019}"/>
              </a:ext>
            </a:extLst>
          </p:cNvPr>
          <p:cNvSpPr txBox="1">
            <a:spLocks noChangeArrowheads="1"/>
          </p:cNvSpPr>
          <p:nvPr/>
        </p:nvSpPr>
        <p:spPr bwMode="auto">
          <a:xfrm>
            <a:off x="9549412" y="2767127"/>
            <a:ext cx="2764508" cy="1158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spcBef>
                <a:spcPct val="50000"/>
              </a:spcBef>
              <a:buFontTx/>
              <a:buNone/>
              <a:defRPr sz="1200">
                <a:latin typeface="+mj-lt"/>
                <a:ea typeface="MS PGothic" panose="020B0600070205080204" pitchFamily="34" charset="-128"/>
              </a:defRPr>
            </a:lvl1pPr>
            <a:lvl2pPr marL="742950" indent="-285750">
              <a:spcBef>
                <a:spcPct val="20000"/>
              </a:spcBef>
              <a:buChar char="–"/>
              <a:defRPr sz="2800">
                <a:latin typeface="Arial" panose="020B0604020202020204" pitchFamily="34" charset="0"/>
                <a:ea typeface="MS PGothic" panose="020B0600070205080204" pitchFamily="34" charset="-128"/>
              </a:defRPr>
            </a:lvl2pPr>
            <a:lvl3pPr marL="1143000" indent="-228600">
              <a:spcBef>
                <a:spcPct val="20000"/>
              </a:spcBef>
              <a:buChar char="•"/>
              <a:defRPr sz="2400">
                <a:latin typeface="Arial" panose="020B0604020202020204" pitchFamily="34" charset="0"/>
                <a:ea typeface="MS PGothic" panose="020B0600070205080204" pitchFamily="34" charset="-128"/>
              </a:defRPr>
            </a:lvl3pPr>
            <a:lvl4pPr marL="1600200" indent="-228600">
              <a:spcBef>
                <a:spcPct val="20000"/>
              </a:spcBef>
              <a:buChar char="–"/>
              <a:defRPr sz="2000">
                <a:latin typeface="Arial" panose="020B0604020202020204" pitchFamily="34" charset="0"/>
                <a:ea typeface="MS PGothic" panose="020B0600070205080204" pitchFamily="34" charset="-128"/>
              </a:defRPr>
            </a:lvl4pPr>
            <a:lvl5pPr marL="2057400" indent="-228600">
              <a:spcBef>
                <a:spcPct val="20000"/>
              </a:spcBef>
              <a:buChar char="»"/>
              <a:defRPr sz="2000">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9pPr>
          </a:lstStyle>
          <a:p>
            <a:r>
              <a:rPr lang="en-US" altLang="en-US" sz="2309">
                <a:latin typeface="Cambria" panose="02040503050406030204" pitchFamily="18" charset="0"/>
                <a:ea typeface="Cambria" panose="02040503050406030204" pitchFamily="18" charset="0"/>
              </a:rPr>
              <a:t>Does not wish to apply to return to the chapter.</a:t>
            </a:r>
          </a:p>
        </p:txBody>
      </p:sp>
      <p:sp>
        <p:nvSpPr>
          <p:cNvPr id="6166" name="Line 22">
            <a:extLst>
              <a:ext uri="{FF2B5EF4-FFF2-40B4-BE49-F238E27FC236}">
                <a16:creationId xmlns:a16="http://schemas.microsoft.com/office/drawing/2014/main" id="{F0F346D2-1CDE-428C-A9A0-E6B468DB00F1}"/>
              </a:ext>
            </a:extLst>
          </p:cNvPr>
          <p:cNvSpPr>
            <a:spLocks noChangeShapeType="1"/>
          </p:cNvSpPr>
          <p:nvPr/>
        </p:nvSpPr>
        <p:spPr bwMode="auto">
          <a:xfrm>
            <a:off x="12188261" y="3141487"/>
            <a:ext cx="1507913" cy="523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Cambria" panose="02040503050406030204" pitchFamily="18" charset="0"/>
              <a:ea typeface="Cambria" panose="02040503050406030204" pitchFamily="18" charset="0"/>
            </a:endParaRPr>
          </a:p>
        </p:txBody>
      </p:sp>
      <p:sp>
        <p:nvSpPr>
          <p:cNvPr id="6168" name="Text Box 24">
            <a:extLst>
              <a:ext uri="{FF2B5EF4-FFF2-40B4-BE49-F238E27FC236}">
                <a16:creationId xmlns:a16="http://schemas.microsoft.com/office/drawing/2014/main" id="{88B29708-7A2E-4456-AA41-1F9782E100C5}"/>
              </a:ext>
            </a:extLst>
          </p:cNvPr>
          <p:cNvSpPr txBox="1">
            <a:spLocks noChangeArrowheads="1"/>
          </p:cNvSpPr>
          <p:nvPr/>
        </p:nvSpPr>
        <p:spPr bwMode="auto">
          <a:xfrm>
            <a:off x="13444855" y="3683718"/>
            <a:ext cx="3644124" cy="4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spcBef>
                <a:spcPct val="50000"/>
              </a:spcBef>
              <a:buFontTx/>
              <a:buNone/>
              <a:defRPr sz="1200">
                <a:latin typeface="+mj-lt"/>
                <a:ea typeface="MS PGothic" panose="020B0600070205080204" pitchFamily="34" charset="-128"/>
              </a:defRPr>
            </a:lvl1pPr>
            <a:lvl2pPr marL="742950" indent="-285750">
              <a:spcBef>
                <a:spcPct val="20000"/>
              </a:spcBef>
              <a:buChar char="–"/>
              <a:defRPr sz="2800">
                <a:latin typeface="Arial" panose="020B0604020202020204" pitchFamily="34" charset="0"/>
                <a:ea typeface="MS PGothic" panose="020B0600070205080204" pitchFamily="34" charset="-128"/>
              </a:defRPr>
            </a:lvl2pPr>
            <a:lvl3pPr marL="1143000" indent="-228600">
              <a:spcBef>
                <a:spcPct val="20000"/>
              </a:spcBef>
              <a:buChar char="•"/>
              <a:defRPr sz="2400">
                <a:latin typeface="Arial" panose="020B0604020202020204" pitchFamily="34" charset="0"/>
                <a:ea typeface="MS PGothic" panose="020B0600070205080204" pitchFamily="34" charset="-128"/>
              </a:defRPr>
            </a:lvl3pPr>
            <a:lvl4pPr marL="1600200" indent="-228600">
              <a:spcBef>
                <a:spcPct val="20000"/>
              </a:spcBef>
              <a:buChar char="–"/>
              <a:defRPr sz="2000">
                <a:latin typeface="Arial" panose="020B0604020202020204" pitchFamily="34" charset="0"/>
                <a:ea typeface="MS PGothic" panose="020B0600070205080204" pitchFamily="34" charset="-128"/>
              </a:defRPr>
            </a:lvl4pPr>
            <a:lvl5pPr marL="2057400" indent="-228600">
              <a:spcBef>
                <a:spcPct val="20000"/>
              </a:spcBef>
              <a:buChar char="»"/>
              <a:defRPr sz="2000">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9pPr>
          </a:lstStyle>
          <a:p>
            <a:r>
              <a:rPr lang="en-US" altLang="en-US" sz="2309">
                <a:latin typeface="Cambria" panose="02040503050406030204" pitchFamily="18" charset="0"/>
                <a:ea typeface="Cambria" panose="02040503050406030204" pitchFamily="18" charset="0"/>
              </a:rPr>
              <a:t>Alumna Member</a:t>
            </a:r>
          </a:p>
        </p:txBody>
      </p:sp>
      <p:sp>
        <p:nvSpPr>
          <p:cNvPr id="6169" name="Line 25">
            <a:extLst>
              <a:ext uri="{FF2B5EF4-FFF2-40B4-BE49-F238E27FC236}">
                <a16:creationId xmlns:a16="http://schemas.microsoft.com/office/drawing/2014/main" id="{EB0A8326-F271-44CC-855C-FC3D0DA14D3E}"/>
              </a:ext>
            </a:extLst>
          </p:cNvPr>
          <p:cNvSpPr>
            <a:spLocks noChangeShapeType="1"/>
          </p:cNvSpPr>
          <p:nvPr/>
        </p:nvSpPr>
        <p:spPr bwMode="auto">
          <a:xfrm>
            <a:off x="6550030" y="5940028"/>
            <a:ext cx="0" cy="57593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Cambria" panose="02040503050406030204" pitchFamily="18" charset="0"/>
              <a:ea typeface="Cambria" panose="02040503050406030204" pitchFamily="18" charset="0"/>
            </a:endParaRPr>
          </a:p>
        </p:txBody>
      </p:sp>
      <p:sp>
        <p:nvSpPr>
          <p:cNvPr id="6171" name="Text Box 27">
            <a:extLst>
              <a:ext uri="{FF2B5EF4-FFF2-40B4-BE49-F238E27FC236}">
                <a16:creationId xmlns:a16="http://schemas.microsoft.com/office/drawing/2014/main" id="{F6DBA254-6D5F-4913-B2C9-69F162495AE2}"/>
              </a:ext>
            </a:extLst>
          </p:cNvPr>
          <p:cNvSpPr txBox="1">
            <a:spLocks noChangeArrowheads="1"/>
          </p:cNvSpPr>
          <p:nvPr/>
        </p:nvSpPr>
        <p:spPr bwMode="auto">
          <a:xfrm>
            <a:off x="5426213" y="6498902"/>
            <a:ext cx="2261870" cy="1513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spcBef>
                <a:spcPct val="50000"/>
              </a:spcBef>
              <a:buFontTx/>
              <a:buNone/>
              <a:defRPr sz="1200">
                <a:latin typeface="+mj-lt"/>
                <a:ea typeface="MS PGothic" panose="020B0600070205080204" pitchFamily="34" charset="-128"/>
              </a:defRPr>
            </a:lvl1pPr>
            <a:lvl2pPr marL="742950" indent="-285750">
              <a:spcBef>
                <a:spcPct val="20000"/>
              </a:spcBef>
              <a:buChar char="–"/>
              <a:defRPr sz="2800">
                <a:latin typeface="Arial" panose="020B0604020202020204" pitchFamily="34" charset="0"/>
                <a:ea typeface="MS PGothic" panose="020B0600070205080204" pitchFamily="34" charset="-128"/>
              </a:defRPr>
            </a:lvl2pPr>
            <a:lvl3pPr marL="1143000" indent="-228600">
              <a:spcBef>
                <a:spcPct val="20000"/>
              </a:spcBef>
              <a:buChar char="•"/>
              <a:defRPr sz="2400">
                <a:latin typeface="Arial" panose="020B0604020202020204" pitchFamily="34" charset="0"/>
                <a:ea typeface="MS PGothic" panose="020B0600070205080204" pitchFamily="34" charset="-128"/>
              </a:defRPr>
            </a:lvl3pPr>
            <a:lvl4pPr marL="1600200" indent="-228600">
              <a:spcBef>
                <a:spcPct val="20000"/>
              </a:spcBef>
              <a:buChar char="–"/>
              <a:defRPr sz="2000">
                <a:latin typeface="Arial" panose="020B0604020202020204" pitchFamily="34" charset="0"/>
                <a:ea typeface="MS PGothic" panose="020B0600070205080204" pitchFamily="34" charset="-128"/>
              </a:defRPr>
            </a:lvl4pPr>
            <a:lvl5pPr marL="2057400" indent="-228600">
              <a:spcBef>
                <a:spcPct val="20000"/>
              </a:spcBef>
              <a:buChar char="»"/>
              <a:defRPr sz="2000">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9pPr>
          </a:lstStyle>
          <a:p>
            <a:r>
              <a:rPr lang="en-US" altLang="en-US" sz="2309" dirty="0">
                <a:latin typeface="Cambria" panose="02040503050406030204" pitchFamily="18" charset="0"/>
                <a:ea typeface="Cambria" panose="02040503050406030204" pitchFamily="18" charset="0"/>
              </a:rPr>
              <a:t>Applies in writing to the AAC to return to the chapter.</a:t>
            </a:r>
          </a:p>
        </p:txBody>
      </p:sp>
      <p:pic>
        <p:nvPicPr>
          <p:cNvPr id="6173" name="Picture 29" descr="stick_alumna copy">
            <a:extLst>
              <a:ext uri="{FF2B5EF4-FFF2-40B4-BE49-F238E27FC236}">
                <a16:creationId xmlns:a16="http://schemas.microsoft.com/office/drawing/2014/main" id="{1E0B9E6C-D771-44BC-9CED-248B354EF1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06646" y="7843244"/>
            <a:ext cx="853437" cy="1547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77" name="Line 33">
            <a:extLst>
              <a:ext uri="{FF2B5EF4-FFF2-40B4-BE49-F238E27FC236}">
                <a16:creationId xmlns:a16="http://schemas.microsoft.com/office/drawing/2014/main" id="{2EF2F2D9-8E9D-4992-97E5-3595A2021518}"/>
              </a:ext>
            </a:extLst>
          </p:cNvPr>
          <p:cNvSpPr>
            <a:spLocks noChangeShapeType="1"/>
          </p:cNvSpPr>
          <p:nvPr/>
        </p:nvSpPr>
        <p:spPr bwMode="auto">
          <a:xfrm flipV="1">
            <a:off x="7668450" y="6810479"/>
            <a:ext cx="1649280" cy="2617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Cambria" panose="02040503050406030204" pitchFamily="18" charset="0"/>
              <a:ea typeface="Cambria" panose="02040503050406030204" pitchFamily="18" charset="0"/>
            </a:endParaRPr>
          </a:p>
        </p:txBody>
      </p:sp>
      <p:grpSp>
        <p:nvGrpSpPr>
          <p:cNvPr id="2" name="Group 36">
            <a:extLst>
              <a:ext uri="{FF2B5EF4-FFF2-40B4-BE49-F238E27FC236}">
                <a16:creationId xmlns:a16="http://schemas.microsoft.com/office/drawing/2014/main" id="{C4542E07-B096-4612-8A0C-4AB361E91704}"/>
              </a:ext>
            </a:extLst>
          </p:cNvPr>
          <p:cNvGrpSpPr>
            <a:grpSpLocks/>
          </p:cNvGrpSpPr>
          <p:nvPr/>
        </p:nvGrpSpPr>
        <p:grpSpPr bwMode="auto">
          <a:xfrm>
            <a:off x="13240660" y="4730560"/>
            <a:ext cx="3350919" cy="2356115"/>
            <a:chOff x="3345" y="1882"/>
            <a:chExt cx="1280" cy="900"/>
          </a:xfrm>
        </p:grpSpPr>
        <p:pic>
          <p:nvPicPr>
            <p:cNvPr id="14360" name="Picture 37" descr="stick_collegian copy">
              <a:extLst>
                <a:ext uri="{FF2B5EF4-FFF2-40B4-BE49-F238E27FC236}">
                  <a16:creationId xmlns:a16="http://schemas.microsoft.com/office/drawing/2014/main" id="{6C91A467-7D63-4D4C-9FEE-400EE18E43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92" y="1882"/>
              <a:ext cx="316" cy="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61" name="Text Box 38">
              <a:extLst>
                <a:ext uri="{FF2B5EF4-FFF2-40B4-BE49-F238E27FC236}">
                  <a16:creationId xmlns:a16="http://schemas.microsoft.com/office/drawing/2014/main" id="{69E1C04F-D207-4F3C-ACDE-AF924011F26F}"/>
                </a:ext>
              </a:extLst>
            </p:cNvPr>
            <p:cNvSpPr txBox="1">
              <a:spLocks noChangeArrowheads="1"/>
            </p:cNvSpPr>
            <p:nvPr/>
          </p:nvSpPr>
          <p:spPr bwMode="auto">
            <a:xfrm>
              <a:off x="3345" y="2475"/>
              <a:ext cx="1280"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spcBef>
                  <a:spcPct val="50000"/>
                </a:spcBef>
                <a:buFontTx/>
                <a:buNone/>
                <a:defRPr sz="1200">
                  <a:latin typeface="+mj-lt"/>
                  <a:ea typeface="MS PGothic" panose="020B0600070205080204" pitchFamily="34" charset="-128"/>
                </a:defRPr>
              </a:lvl1pPr>
              <a:lvl2pPr marL="742950" indent="-285750">
                <a:spcBef>
                  <a:spcPct val="20000"/>
                </a:spcBef>
                <a:buChar char="–"/>
                <a:defRPr sz="2800">
                  <a:latin typeface="Arial" panose="020B0604020202020204" pitchFamily="34" charset="0"/>
                  <a:ea typeface="MS PGothic" panose="020B0600070205080204" pitchFamily="34" charset="-128"/>
                </a:defRPr>
              </a:lvl2pPr>
              <a:lvl3pPr marL="1143000" indent="-228600">
                <a:spcBef>
                  <a:spcPct val="20000"/>
                </a:spcBef>
                <a:buChar char="•"/>
                <a:defRPr sz="2400">
                  <a:latin typeface="Arial" panose="020B0604020202020204" pitchFamily="34" charset="0"/>
                  <a:ea typeface="MS PGothic" panose="020B0600070205080204" pitchFamily="34" charset="-128"/>
                </a:defRPr>
              </a:lvl3pPr>
              <a:lvl4pPr marL="1600200" indent="-228600">
                <a:spcBef>
                  <a:spcPct val="20000"/>
                </a:spcBef>
                <a:buChar char="–"/>
                <a:defRPr sz="2000">
                  <a:latin typeface="Arial" panose="020B0604020202020204" pitchFamily="34" charset="0"/>
                  <a:ea typeface="MS PGothic" panose="020B0600070205080204" pitchFamily="34" charset="-128"/>
                </a:defRPr>
              </a:lvl4pPr>
              <a:lvl5pPr marL="2057400" indent="-228600">
                <a:spcBef>
                  <a:spcPct val="20000"/>
                </a:spcBef>
                <a:buChar char="»"/>
                <a:defRPr sz="2000">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9pPr>
            </a:lstStyle>
            <a:p>
              <a:pPr algn="ctr"/>
              <a:r>
                <a:rPr lang="en-US" altLang="en-US" sz="2309">
                  <a:latin typeface="Cambria" panose="02040503050406030204" pitchFamily="18" charset="0"/>
                  <a:ea typeface="Cambria" panose="02040503050406030204" pitchFamily="18" charset="0"/>
                </a:rPr>
                <a:t>Collegiate Initiated Member</a:t>
              </a:r>
            </a:p>
          </p:txBody>
        </p:sp>
      </p:grpSp>
      <p:sp>
        <p:nvSpPr>
          <p:cNvPr id="14349" name="Rectangle 41">
            <a:extLst>
              <a:ext uri="{FF2B5EF4-FFF2-40B4-BE49-F238E27FC236}">
                <a16:creationId xmlns:a16="http://schemas.microsoft.com/office/drawing/2014/main" id="{DC50F6D5-EA0A-4E35-924E-C1FAC3CF69E9}"/>
              </a:ext>
            </a:extLst>
          </p:cNvPr>
          <p:cNvSpPr>
            <a:spLocks noGrp="1" noChangeArrowheads="1"/>
          </p:cNvSpPr>
          <p:nvPr>
            <p:ph type="title"/>
          </p:nvPr>
        </p:nvSpPr>
        <p:spPr>
          <a:xfrm>
            <a:off x="1289050" y="623769"/>
            <a:ext cx="17765527" cy="710516"/>
          </a:xfrm>
        </p:spPr>
        <p:txBody>
          <a:bodyPr/>
          <a:lstStyle/>
          <a:p>
            <a:pPr eaLnBrk="1" hangingPunct="1"/>
            <a:r>
              <a:rPr lang="en-US" altLang="en-US" sz="4617" dirty="0"/>
              <a:t>Returning from withdrawal or leave of absence</a:t>
            </a:r>
            <a:endParaRPr lang="en-US" altLang="en-US" dirty="0"/>
          </a:p>
        </p:txBody>
      </p:sp>
      <p:pic>
        <p:nvPicPr>
          <p:cNvPr id="25" name="Picture 29" descr="stick_alumna copy">
            <a:extLst>
              <a:ext uri="{FF2B5EF4-FFF2-40B4-BE49-F238E27FC236}">
                <a16:creationId xmlns:a16="http://schemas.microsoft.com/office/drawing/2014/main" id="{3B08254B-591C-4B8A-9373-EFF3EE221E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69079" y="3353537"/>
            <a:ext cx="853437" cy="1547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1" name="Text Box 38">
            <a:extLst>
              <a:ext uri="{FF2B5EF4-FFF2-40B4-BE49-F238E27FC236}">
                <a16:creationId xmlns:a16="http://schemas.microsoft.com/office/drawing/2014/main" id="{D9639750-D1AE-42C2-AB27-0340821F2B33}"/>
              </a:ext>
            </a:extLst>
          </p:cNvPr>
          <p:cNvSpPr txBox="1">
            <a:spLocks noChangeArrowheads="1"/>
          </p:cNvSpPr>
          <p:nvPr/>
        </p:nvSpPr>
        <p:spPr bwMode="auto">
          <a:xfrm>
            <a:off x="2763802" y="5152038"/>
            <a:ext cx="3015827" cy="498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spcBef>
                <a:spcPct val="50000"/>
              </a:spcBef>
              <a:buFontTx/>
              <a:buNone/>
              <a:defRPr sz="1200">
                <a:latin typeface="+mj-lt"/>
                <a:ea typeface="MS PGothic" panose="020B0600070205080204" pitchFamily="34" charset="-128"/>
              </a:defRPr>
            </a:lvl1pPr>
            <a:lvl2pPr marL="742950" indent="-285750">
              <a:spcBef>
                <a:spcPct val="20000"/>
              </a:spcBef>
              <a:buChar char="–"/>
              <a:defRPr sz="2800">
                <a:latin typeface="Arial" panose="020B0604020202020204" pitchFamily="34" charset="0"/>
                <a:ea typeface="MS PGothic" panose="020B0600070205080204" pitchFamily="34" charset="-128"/>
              </a:defRPr>
            </a:lvl2pPr>
            <a:lvl3pPr marL="1143000" indent="-228600">
              <a:spcBef>
                <a:spcPct val="20000"/>
              </a:spcBef>
              <a:buChar char="•"/>
              <a:defRPr sz="2400">
                <a:latin typeface="Arial" panose="020B0604020202020204" pitchFamily="34" charset="0"/>
                <a:ea typeface="MS PGothic" panose="020B0600070205080204" pitchFamily="34" charset="-128"/>
              </a:defRPr>
            </a:lvl3pPr>
            <a:lvl4pPr marL="1600200" indent="-228600">
              <a:spcBef>
                <a:spcPct val="20000"/>
              </a:spcBef>
              <a:buChar char="–"/>
              <a:defRPr sz="2000">
                <a:latin typeface="Arial" panose="020B0604020202020204" pitchFamily="34" charset="0"/>
                <a:ea typeface="MS PGothic" panose="020B0600070205080204" pitchFamily="34" charset="-128"/>
              </a:defRPr>
            </a:lvl4pPr>
            <a:lvl5pPr marL="2057400" indent="-228600">
              <a:spcBef>
                <a:spcPct val="20000"/>
              </a:spcBef>
              <a:buChar char="»"/>
              <a:defRPr sz="2000">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9pPr>
          </a:lstStyle>
          <a:p>
            <a:r>
              <a:rPr lang="en-US" altLang="en-US" sz="2639">
                <a:latin typeface="Cambria" panose="02040503050406030204" pitchFamily="18" charset="0"/>
                <a:ea typeface="Cambria" panose="02040503050406030204" pitchFamily="18" charset="0"/>
              </a:rPr>
              <a:t>Alumna Member</a:t>
            </a:r>
          </a:p>
        </p:txBody>
      </p:sp>
      <p:pic>
        <p:nvPicPr>
          <p:cNvPr id="27" name="Picture 29" descr="stick_alumna copy">
            <a:extLst>
              <a:ext uri="{FF2B5EF4-FFF2-40B4-BE49-F238E27FC236}">
                <a16:creationId xmlns:a16="http://schemas.microsoft.com/office/drawing/2014/main" id="{E654F9E1-2418-451B-B687-D84CD41F30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62681" y="1992227"/>
            <a:ext cx="853437" cy="154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 Box 27">
            <a:extLst>
              <a:ext uri="{FF2B5EF4-FFF2-40B4-BE49-F238E27FC236}">
                <a16:creationId xmlns:a16="http://schemas.microsoft.com/office/drawing/2014/main" id="{22B867C1-CFA4-4E8B-85C0-2002C636211C}"/>
              </a:ext>
            </a:extLst>
          </p:cNvPr>
          <p:cNvSpPr txBox="1">
            <a:spLocks noChangeArrowheads="1"/>
          </p:cNvSpPr>
          <p:nvPr/>
        </p:nvSpPr>
        <p:spPr bwMode="auto">
          <a:xfrm>
            <a:off x="9737901" y="6227997"/>
            <a:ext cx="1884892" cy="1158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spcBef>
                <a:spcPct val="50000"/>
              </a:spcBef>
              <a:buFontTx/>
              <a:buNone/>
              <a:defRPr sz="1200">
                <a:latin typeface="+mj-lt"/>
                <a:ea typeface="MS PGothic" panose="020B0600070205080204" pitchFamily="34" charset="-128"/>
              </a:defRPr>
            </a:lvl1pPr>
            <a:lvl2pPr marL="742950" indent="-285750">
              <a:spcBef>
                <a:spcPct val="20000"/>
              </a:spcBef>
              <a:buChar char="–"/>
              <a:defRPr sz="2800">
                <a:latin typeface="Arial" panose="020B0604020202020204" pitchFamily="34" charset="0"/>
                <a:ea typeface="MS PGothic" panose="020B0600070205080204" pitchFamily="34" charset="-128"/>
              </a:defRPr>
            </a:lvl2pPr>
            <a:lvl3pPr marL="1143000" indent="-228600">
              <a:spcBef>
                <a:spcPct val="20000"/>
              </a:spcBef>
              <a:buChar char="•"/>
              <a:defRPr sz="2400">
                <a:latin typeface="Arial" panose="020B0604020202020204" pitchFamily="34" charset="0"/>
                <a:ea typeface="MS PGothic" panose="020B0600070205080204" pitchFamily="34" charset="-128"/>
              </a:defRPr>
            </a:lvl3pPr>
            <a:lvl4pPr marL="1600200" indent="-228600">
              <a:spcBef>
                <a:spcPct val="20000"/>
              </a:spcBef>
              <a:buChar char="–"/>
              <a:defRPr sz="2000">
                <a:latin typeface="Arial" panose="020B0604020202020204" pitchFamily="34" charset="0"/>
                <a:ea typeface="MS PGothic" panose="020B0600070205080204" pitchFamily="34" charset="-128"/>
              </a:defRPr>
            </a:lvl4pPr>
            <a:lvl5pPr marL="2057400" indent="-228600">
              <a:spcBef>
                <a:spcPct val="20000"/>
              </a:spcBef>
              <a:buChar char="»"/>
              <a:defRPr sz="2000">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9pPr>
          </a:lstStyle>
          <a:p>
            <a:r>
              <a:rPr lang="en-US" altLang="en-US" sz="2309" dirty="0">
                <a:latin typeface="Cambria" panose="02040503050406030204" pitchFamily="18" charset="0"/>
                <a:ea typeface="Cambria" panose="02040503050406030204" pitchFamily="18" charset="0"/>
              </a:rPr>
              <a:t>AAC approves their return.</a:t>
            </a:r>
          </a:p>
        </p:txBody>
      </p:sp>
      <p:sp>
        <p:nvSpPr>
          <p:cNvPr id="30" name="Line 33">
            <a:extLst>
              <a:ext uri="{FF2B5EF4-FFF2-40B4-BE49-F238E27FC236}">
                <a16:creationId xmlns:a16="http://schemas.microsoft.com/office/drawing/2014/main" id="{A4F20EB4-621C-49B5-B3C9-8BFDF1D3F1EE}"/>
              </a:ext>
            </a:extLst>
          </p:cNvPr>
          <p:cNvSpPr>
            <a:spLocks noChangeShapeType="1"/>
          </p:cNvSpPr>
          <p:nvPr/>
        </p:nvSpPr>
        <p:spPr bwMode="auto">
          <a:xfrm flipV="1">
            <a:off x="11753689" y="6115426"/>
            <a:ext cx="1942486" cy="33771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Cambria" panose="02040503050406030204" pitchFamily="18" charset="0"/>
              <a:ea typeface="Cambria" panose="02040503050406030204" pitchFamily="18" charset="0"/>
            </a:endParaRPr>
          </a:p>
        </p:txBody>
      </p:sp>
      <p:sp>
        <p:nvSpPr>
          <p:cNvPr id="31" name="Line 33">
            <a:extLst>
              <a:ext uri="{FF2B5EF4-FFF2-40B4-BE49-F238E27FC236}">
                <a16:creationId xmlns:a16="http://schemas.microsoft.com/office/drawing/2014/main" id="{DD0A81A3-1E3E-49E1-AACD-73B2D1A830BC}"/>
              </a:ext>
            </a:extLst>
          </p:cNvPr>
          <p:cNvSpPr>
            <a:spLocks noChangeShapeType="1"/>
          </p:cNvSpPr>
          <p:nvPr/>
        </p:nvSpPr>
        <p:spPr bwMode="auto">
          <a:xfrm>
            <a:off x="7606928" y="7787226"/>
            <a:ext cx="1897980" cy="37959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Cambria" panose="02040503050406030204" pitchFamily="18" charset="0"/>
              <a:ea typeface="Cambria" panose="02040503050406030204" pitchFamily="18" charset="0"/>
            </a:endParaRPr>
          </a:p>
        </p:txBody>
      </p:sp>
      <p:sp>
        <p:nvSpPr>
          <p:cNvPr id="32" name="Text Box 27">
            <a:extLst>
              <a:ext uri="{FF2B5EF4-FFF2-40B4-BE49-F238E27FC236}">
                <a16:creationId xmlns:a16="http://schemas.microsoft.com/office/drawing/2014/main" id="{46745BD0-151E-4F68-9723-3C823119095C}"/>
              </a:ext>
            </a:extLst>
          </p:cNvPr>
          <p:cNvSpPr txBox="1">
            <a:spLocks noChangeArrowheads="1"/>
          </p:cNvSpPr>
          <p:nvPr/>
        </p:nvSpPr>
        <p:spPr bwMode="auto">
          <a:xfrm>
            <a:off x="9549412" y="8010790"/>
            <a:ext cx="1884892" cy="1158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spcBef>
                <a:spcPct val="50000"/>
              </a:spcBef>
              <a:buFontTx/>
              <a:buNone/>
              <a:defRPr sz="1200">
                <a:latin typeface="+mj-lt"/>
                <a:ea typeface="MS PGothic" panose="020B0600070205080204" pitchFamily="34" charset="-128"/>
              </a:defRPr>
            </a:lvl1pPr>
            <a:lvl2pPr marL="742950" indent="-285750">
              <a:spcBef>
                <a:spcPct val="20000"/>
              </a:spcBef>
              <a:buChar char="–"/>
              <a:defRPr sz="2800">
                <a:latin typeface="Arial" panose="020B0604020202020204" pitchFamily="34" charset="0"/>
                <a:ea typeface="MS PGothic" panose="020B0600070205080204" pitchFamily="34" charset="-128"/>
              </a:defRPr>
            </a:lvl2pPr>
            <a:lvl3pPr marL="1143000" indent="-228600">
              <a:spcBef>
                <a:spcPct val="20000"/>
              </a:spcBef>
              <a:buChar char="•"/>
              <a:defRPr sz="2400">
                <a:latin typeface="Arial" panose="020B0604020202020204" pitchFamily="34" charset="0"/>
                <a:ea typeface="MS PGothic" panose="020B0600070205080204" pitchFamily="34" charset="-128"/>
              </a:defRPr>
            </a:lvl3pPr>
            <a:lvl4pPr marL="1600200" indent="-228600">
              <a:spcBef>
                <a:spcPct val="20000"/>
              </a:spcBef>
              <a:buChar char="–"/>
              <a:defRPr sz="2000">
                <a:latin typeface="Arial" panose="020B0604020202020204" pitchFamily="34" charset="0"/>
                <a:ea typeface="MS PGothic" panose="020B0600070205080204" pitchFamily="34" charset="-128"/>
              </a:defRPr>
            </a:lvl4pPr>
            <a:lvl5pPr marL="2057400" indent="-228600">
              <a:spcBef>
                <a:spcPct val="20000"/>
              </a:spcBef>
              <a:buChar char="»"/>
              <a:defRPr sz="2000">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9pPr>
          </a:lstStyle>
          <a:p>
            <a:r>
              <a:rPr lang="en-US" altLang="en-US" sz="2309" dirty="0">
                <a:latin typeface="Cambria" panose="02040503050406030204" pitchFamily="18" charset="0"/>
                <a:ea typeface="Cambria" panose="02040503050406030204" pitchFamily="18" charset="0"/>
              </a:rPr>
              <a:t>AAC does not approve their return.</a:t>
            </a:r>
          </a:p>
        </p:txBody>
      </p:sp>
      <p:sp>
        <p:nvSpPr>
          <p:cNvPr id="33" name="Line 33">
            <a:extLst>
              <a:ext uri="{FF2B5EF4-FFF2-40B4-BE49-F238E27FC236}">
                <a16:creationId xmlns:a16="http://schemas.microsoft.com/office/drawing/2014/main" id="{37170B44-247C-461D-84C8-25810D65DA57}"/>
              </a:ext>
            </a:extLst>
          </p:cNvPr>
          <p:cNvSpPr>
            <a:spLocks noChangeShapeType="1"/>
          </p:cNvSpPr>
          <p:nvPr/>
        </p:nvSpPr>
        <p:spPr bwMode="auto">
          <a:xfrm>
            <a:off x="11478809" y="8542225"/>
            <a:ext cx="1945103" cy="2094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Cambria" panose="02040503050406030204" pitchFamily="18" charset="0"/>
              <a:ea typeface="Cambria" panose="02040503050406030204" pitchFamily="18" charset="0"/>
            </a:endParaRPr>
          </a:p>
        </p:txBody>
      </p:sp>
      <p:sp>
        <p:nvSpPr>
          <p:cNvPr id="34" name="Text Box 24">
            <a:extLst>
              <a:ext uri="{FF2B5EF4-FFF2-40B4-BE49-F238E27FC236}">
                <a16:creationId xmlns:a16="http://schemas.microsoft.com/office/drawing/2014/main" id="{A6C4EB30-4AA4-4432-ABB4-9BBDCE4F1956}"/>
              </a:ext>
            </a:extLst>
          </p:cNvPr>
          <p:cNvSpPr txBox="1">
            <a:spLocks noChangeArrowheads="1"/>
          </p:cNvSpPr>
          <p:nvPr/>
        </p:nvSpPr>
        <p:spPr bwMode="auto">
          <a:xfrm>
            <a:off x="13094056" y="9504554"/>
            <a:ext cx="3644124" cy="4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spcBef>
                <a:spcPct val="50000"/>
              </a:spcBef>
              <a:buFontTx/>
              <a:buNone/>
              <a:defRPr sz="1200">
                <a:latin typeface="+mj-lt"/>
                <a:ea typeface="MS PGothic" panose="020B0600070205080204" pitchFamily="34" charset="-128"/>
              </a:defRPr>
            </a:lvl1pPr>
            <a:lvl2pPr marL="742950" indent="-285750">
              <a:spcBef>
                <a:spcPct val="20000"/>
              </a:spcBef>
              <a:buChar char="–"/>
              <a:defRPr sz="2800">
                <a:latin typeface="Arial" panose="020B0604020202020204" pitchFamily="34" charset="0"/>
                <a:ea typeface="MS PGothic" panose="020B0600070205080204" pitchFamily="34" charset="-128"/>
              </a:defRPr>
            </a:lvl2pPr>
            <a:lvl3pPr marL="1143000" indent="-228600">
              <a:spcBef>
                <a:spcPct val="20000"/>
              </a:spcBef>
              <a:buChar char="•"/>
              <a:defRPr sz="2400">
                <a:latin typeface="Arial" panose="020B0604020202020204" pitchFamily="34" charset="0"/>
                <a:ea typeface="MS PGothic" panose="020B0600070205080204" pitchFamily="34" charset="-128"/>
              </a:defRPr>
            </a:lvl3pPr>
            <a:lvl4pPr marL="1600200" indent="-228600">
              <a:spcBef>
                <a:spcPct val="20000"/>
              </a:spcBef>
              <a:buChar char="–"/>
              <a:defRPr sz="2000">
                <a:latin typeface="Arial" panose="020B0604020202020204" pitchFamily="34" charset="0"/>
                <a:ea typeface="MS PGothic" panose="020B0600070205080204" pitchFamily="34" charset="-128"/>
              </a:defRPr>
            </a:lvl4pPr>
            <a:lvl5pPr marL="2057400" indent="-228600">
              <a:spcBef>
                <a:spcPct val="20000"/>
              </a:spcBef>
              <a:buChar char="»"/>
              <a:defRPr sz="2000">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9pPr>
          </a:lstStyle>
          <a:p>
            <a:r>
              <a:rPr lang="en-US" altLang="en-US" sz="2309">
                <a:latin typeface="Cambria" panose="02040503050406030204" pitchFamily="18" charset="0"/>
                <a:ea typeface="Cambria" panose="02040503050406030204" pitchFamily="18" charset="0"/>
              </a:rPr>
              <a:t>Alumna Member</a:t>
            </a:r>
          </a:p>
        </p:txBody>
      </p:sp>
    </p:spTree>
    <p:custDataLst>
      <p:tags r:id="rId1"/>
    </p:custData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6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16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16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6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16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16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17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17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17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62" grpId="0"/>
      <p:bldP spid="6165" grpId="0"/>
      <p:bldP spid="6168" grpId="0"/>
      <p:bldP spid="6171" grpId="0"/>
      <p:bldP spid="28" grpId="0"/>
      <p:bldP spid="32" grpId="0"/>
      <p:bldP spid="34" grpId="0"/>
    </p:bldLst>
  </p:timing>
  <p:extLst>
    <p:ext uri="{6950BFC3-D8DA-4A85-94F7-54DA5524770B}">
      <p188:commentRel xmlns:p188="http://schemas.microsoft.com/office/powerpoint/2018/8/main" r:id="rId4"/>
    </p:ext>
  </p:extLs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92297-F55D-5A17-3FA8-6158B74E7F38}"/>
              </a:ext>
            </a:extLst>
          </p:cNvPr>
          <p:cNvSpPr>
            <a:spLocks noGrp="1"/>
          </p:cNvSpPr>
          <p:nvPr>
            <p:ph type="title"/>
          </p:nvPr>
        </p:nvSpPr>
        <p:spPr/>
        <p:txBody>
          <a:bodyPr/>
          <a:lstStyle/>
          <a:p>
            <a:r>
              <a:rPr lang="en-US" dirty="0"/>
              <a:t>When a Member Graduates!</a:t>
            </a:r>
          </a:p>
        </p:txBody>
      </p:sp>
      <p:pic>
        <p:nvPicPr>
          <p:cNvPr id="4" name="Picture 5" descr="stick_collegian copy">
            <a:extLst>
              <a:ext uri="{FF2B5EF4-FFF2-40B4-BE49-F238E27FC236}">
                <a16:creationId xmlns:a16="http://schemas.microsoft.com/office/drawing/2014/main" id="{11C999A9-7157-B53E-167C-E38DB1DC09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250" y="4892675"/>
            <a:ext cx="1534928" cy="2700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a:extLst>
              <a:ext uri="{FF2B5EF4-FFF2-40B4-BE49-F238E27FC236}">
                <a16:creationId xmlns:a16="http://schemas.microsoft.com/office/drawing/2014/main" id="{BE2C28F1-E361-CA4C-318C-AE69972406FF}"/>
              </a:ext>
            </a:extLst>
          </p:cNvPr>
          <p:cNvSpPr txBox="1">
            <a:spLocks noChangeArrowheads="1"/>
          </p:cNvSpPr>
          <p:nvPr/>
        </p:nvSpPr>
        <p:spPr bwMode="auto">
          <a:xfrm>
            <a:off x="1485014" y="7712075"/>
            <a:ext cx="20574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spcBef>
                <a:spcPct val="50000"/>
              </a:spcBef>
              <a:buFontTx/>
              <a:buNone/>
              <a:defRPr sz="1200">
                <a:latin typeface="+mj-lt"/>
                <a:ea typeface="MS PGothic" panose="020B0600070205080204" pitchFamily="34" charset="-128"/>
              </a:defRPr>
            </a:lvl1pPr>
            <a:lvl2pPr marL="742950" indent="-285750">
              <a:spcBef>
                <a:spcPct val="20000"/>
              </a:spcBef>
              <a:buChar char="–"/>
              <a:defRPr sz="2800">
                <a:latin typeface="Arial" panose="020B0604020202020204" pitchFamily="34" charset="0"/>
                <a:ea typeface="MS PGothic" panose="020B0600070205080204" pitchFamily="34" charset="-128"/>
              </a:defRPr>
            </a:lvl2pPr>
            <a:lvl3pPr marL="1143000" indent="-228600">
              <a:spcBef>
                <a:spcPct val="20000"/>
              </a:spcBef>
              <a:buChar char="•"/>
              <a:defRPr sz="2400">
                <a:latin typeface="Arial" panose="020B0604020202020204" pitchFamily="34" charset="0"/>
                <a:ea typeface="MS PGothic" panose="020B0600070205080204" pitchFamily="34" charset="-128"/>
              </a:defRPr>
            </a:lvl3pPr>
            <a:lvl4pPr marL="1600200" indent="-228600">
              <a:spcBef>
                <a:spcPct val="20000"/>
              </a:spcBef>
              <a:buChar char="–"/>
              <a:defRPr sz="2000">
                <a:latin typeface="Arial" panose="020B0604020202020204" pitchFamily="34" charset="0"/>
                <a:ea typeface="MS PGothic" panose="020B0600070205080204" pitchFamily="34" charset="-128"/>
              </a:defRPr>
            </a:lvl4pPr>
            <a:lvl5pPr marL="2057400" indent="-228600">
              <a:spcBef>
                <a:spcPct val="20000"/>
              </a:spcBef>
              <a:buChar char="»"/>
              <a:defRPr sz="2000">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9pPr>
          </a:lstStyle>
          <a:p>
            <a:pPr algn="ctr"/>
            <a:r>
              <a:rPr lang="en-US" altLang="en-US" sz="2800" dirty="0">
                <a:solidFill>
                  <a:schemeClr val="tx2"/>
                </a:solidFill>
                <a:latin typeface="Hello Mogels" pitchFamily="2" charset="0"/>
                <a:ea typeface="Cambria" panose="02040503050406030204" pitchFamily="18" charset="0"/>
              </a:rPr>
              <a:t>Collegiate Initiated Member</a:t>
            </a:r>
          </a:p>
        </p:txBody>
      </p:sp>
      <p:sp>
        <p:nvSpPr>
          <p:cNvPr id="6" name="Text Box 8">
            <a:extLst>
              <a:ext uri="{FF2B5EF4-FFF2-40B4-BE49-F238E27FC236}">
                <a16:creationId xmlns:a16="http://schemas.microsoft.com/office/drawing/2014/main" id="{8F9BBC32-ACBA-2EEF-D904-3718068DC008}"/>
              </a:ext>
            </a:extLst>
          </p:cNvPr>
          <p:cNvSpPr txBox="1">
            <a:spLocks noChangeArrowheads="1"/>
          </p:cNvSpPr>
          <p:nvPr/>
        </p:nvSpPr>
        <p:spPr bwMode="auto">
          <a:xfrm>
            <a:off x="6699250" y="6185842"/>
            <a:ext cx="4419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spcBef>
                <a:spcPct val="50000"/>
              </a:spcBef>
              <a:buFontTx/>
              <a:buNone/>
              <a:defRPr sz="1200">
                <a:latin typeface="+mj-lt"/>
                <a:ea typeface="MS PGothic" panose="020B0600070205080204" pitchFamily="34" charset="-128"/>
              </a:defRPr>
            </a:lvl1pPr>
            <a:lvl2pPr marL="742950" indent="-285750">
              <a:spcBef>
                <a:spcPct val="20000"/>
              </a:spcBef>
              <a:buChar char="–"/>
              <a:defRPr sz="2800">
                <a:latin typeface="Arial" panose="020B0604020202020204" pitchFamily="34" charset="0"/>
                <a:ea typeface="MS PGothic" panose="020B0600070205080204" pitchFamily="34" charset="-128"/>
              </a:defRPr>
            </a:lvl2pPr>
            <a:lvl3pPr marL="1143000" indent="-228600">
              <a:spcBef>
                <a:spcPct val="20000"/>
              </a:spcBef>
              <a:buChar char="•"/>
              <a:defRPr sz="2400">
                <a:latin typeface="Arial" panose="020B0604020202020204" pitchFamily="34" charset="0"/>
                <a:ea typeface="MS PGothic" panose="020B0600070205080204" pitchFamily="34" charset="-128"/>
              </a:defRPr>
            </a:lvl3pPr>
            <a:lvl4pPr marL="1600200" indent="-228600">
              <a:spcBef>
                <a:spcPct val="20000"/>
              </a:spcBef>
              <a:buChar char="–"/>
              <a:defRPr sz="2000">
                <a:latin typeface="Arial" panose="020B0604020202020204" pitchFamily="34" charset="0"/>
                <a:ea typeface="MS PGothic" panose="020B0600070205080204" pitchFamily="34" charset="-128"/>
              </a:defRPr>
            </a:lvl4pPr>
            <a:lvl5pPr marL="2057400" indent="-228600">
              <a:spcBef>
                <a:spcPct val="20000"/>
              </a:spcBef>
              <a:buChar char="»"/>
              <a:defRPr sz="2000">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9pPr>
          </a:lstStyle>
          <a:p>
            <a:r>
              <a:rPr lang="en-US" altLang="en-US" sz="2800" dirty="0">
                <a:solidFill>
                  <a:schemeClr val="tx2"/>
                </a:solidFill>
                <a:latin typeface="Hello Mogels" pitchFamily="2" charset="0"/>
                <a:ea typeface="Cambria" panose="02040503050406030204" pitchFamily="18" charset="0"/>
              </a:rPr>
              <a:t>Graduates at any time!</a:t>
            </a:r>
          </a:p>
        </p:txBody>
      </p:sp>
      <p:cxnSp>
        <p:nvCxnSpPr>
          <p:cNvPr id="11" name="Straight Arrow Connector 10">
            <a:extLst>
              <a:ext uri="{FF2B5EF4-FFF2-40B4-BE49-F238E27FC236}">
                <a16:creationId xmlns:a16="http://schemas.microsoft.com/office/drawing/2014/main" id="{700FA6C2-6378-AF0E-CF41-99A5416970A8}"/>
              </a:ext>
            </a:extLst>
          </p:cNvPr>
          <p:cNvCxnSpPr>
            <a:cxnSpLocks/>
          </p:cNvCxnSpPr>
          <p:nvPr/>
        </p:nvCxnSpPr>
        <p:spPr>
          <a:xfrm flipV="1">
            <a:off x="3346450" y="6416674"/>
            <a:ext cx="3048000" cy="1"/>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9" descr="stick_alumna copy">
            <a:extLst>
              <a:ext uri="{FF2B5EF4-FFF2-40B4-BE49-F238E27FC236}">
                <a16:creationId xmlns:a16="http://schemas.microsoft.com/office/drawing/2014/main" id="{E8A8DAD4-1977-159D-70C7-15E752B072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8850" y="4892675"/>
            <a:ext cx="1371600" cy="2486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6">
            <a:extLst>
              <a:ext uri="{FF2B5EF4-FFF2-40B4-BE49-F238E27FC236}">
                <a16:creationId xmlns:a16="http://schemas.microsoft.com/office/drawing/2014/main" id="{CF356DD3-B614-6DCE-7B85-6D1F34660B5C}"/>
              </a:ext>
            </a:extLst>
          </p:cNvPr>
          <p:cNvSpPr txBox="1">
            <a:spLocks noChangeArrowheads="1"/>
          </p:cNvSpPr>
          <p:nvPr/>
        </p:nvSpPr>
        <p:spPr bwMode="auto">
          <a:xfrm>
            <a:off x="10775950" y="7758315"/>
            <a:ext cx="20574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spcBef>
                <a:spcPct val="50000"/>
              </a:spcBef>
              <a:buFontTx/>
              <a:buNone/>
              <a:defRPr sz="1200">
                <a:latin typeface="+mj-lt"/>
                <a:ea typeface="MS PGothic" panose="020B0600070205080204" pitchFamily="34" charset="-128"/>
              </a:defRPr>
            </a:lvl1pPr>
            <a:lvl2pPr marL="742950" indent="-285750">
              <a:spcBef>
                <a:spcPct val="20000"/>
              </a:spcBef>
              <a:buChar char="–"/>
              <a:defRPr sz="2800">
                <a:latin typeface="Arial" panose="020B0604020202020204" pitchFamily="34" charset="0"/>
                <a:ea typeface="MS PGothic" panose="020B0600070205080204" pitchFamily="34" charset="-128"/>
              </a:defRPr>
            </a:lvl2pPr>
            <a:lvl3pPr marL="1143000" indent="-228600">
              <a:spcBef>
                <a:spcPct val="20000"/>
              </a:spcBef>
              <a:buChar char="•"/>
              <a:defRPr sz="2400">
                <a:latin typeface="Arial" panose="020B0604020202020204" pitchFamily="34" charset="0"/>
                <a:ea typeface="MS PGothic" panose="020B0600070205080204" pitchFamily="34" charset="-128"/>
              </a:defRPr>
            </a:lvl3pPr>
            <a:lvl4pPr marL="1600200" indent="-228600">
              <a:spcBef>
                <a:spcPct val="20000"/>
              </a:spcBef>
              <a:buChar char="–"/>
              <a:defRPr sz="2000">
                <a:latin typeface="Arial" panose="020B0604020202020204" pitchFamily="34" charset="0"/>
                <a:ea typeface="MS PGothic" panose="020B0600070205080204" pitchFamily="34" charset="-128"/>
              </a:defRPr>
            </a:lvl4pPr>
            <a:lvl5pPr marL="2057400" indent="-228600">
              <a:spcBef>
                <a:spcPct val="20000"/>
              </a:spcBef>
              <a:buChar char="»"/>
              <a:defRPr sz="2000">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9pPr>
          </a:lstStyle>
          <a:p>
            <a:pPr algn="ctr"/>
            <a:r>
              <a:rPr lang="en-US" altLang="en-US" sz="2800" dirty="0">
                <a:solidFill>
                  <a:schemeClr val="tx2"/>
                </a:solidFill>
                <a:latin typeface="Hello Mogels" pitchFamily="2" charset="0"/>
                <a:ea typeface="Cambria" panose="02040503050406030204" pitchFamily="18" charset="0"/>
              </a:rPr>
              <a:t>Alumna Member</a:t>
            </a:r>
          </a:p>
        </p:txBody>
      </p:sp>
      <p:sp>
        <p:nvSpPr>
          <p:cNvPr id="15" name="Text Box 12">
            <a:extLst>
              <a:ext uri="{FF2B5EF4-FFF2-40B4-BE49-F238E27FC236}">
                <a16:creationId xmlns:a16="http://schemas.microsoft.com/office/drawing/2014/main" id="{78FAC56F-8B30-274F-6286-97860D2572AC}"/>
              </a:ext>
            </a:extLst>
          </p:cNvPr>
          <p:cNvSpPr txBox="1">
            <a:spLocks noChangeArrowheads="1"/>
          </p:cNvSpPr>
          <p:nvPr/>
        </p:nvSpPr>
        <p:spPr bwMode="auto">
          <a:xfrm>
            <a:off x="13176250" y="5581303"/>
            <a:ext cx="436727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spcBef>
                <a:spcPct val="50000"/>
              </a:spcBef>
              <a:buFontTx/>
              <a:buNone/>
              <a:defRPr sz="1200">
                <a:latin typeface="+mj-lt"/>
                <a:ea typeface="MS PGothic" panose="020B0600070205080204" pitchFamily="34" charset="-128"/>
              </a:defRPr>
            </a:lvl1pPr>
            <a:lvl2pPr marL="742950" indent="-285750">
              <a:spcBef>
                <a:spcPct val="20000"/>
              </a:spcBef>
              <a:buChar char="–"/>
              <a:defRPr sz="2800">
                <a:latin typeface="Arial" panose="020B0604020202020204" pitchFamily="34" charset="0"/>
                <a:ea typeface="MS PGothic" panose="020B0600070205080204" pitchFamily="34" charset="-128"/>
              </a:defRPr>
            </a:lvl2pPr>
            <a:lvl3pPr marL="1143000" indent="-228600">
              <a:spcBef>
                <a:spcPct val="20000"/>
              </a:spcBef>
              <a:buChar char="•"/>
              <a:defRPr sz="2400">
                <a:latin typeface="Arial" panose="020B0604020202020204" pitchFamily="34" charset="0"/>
                <a:ea typeface="MS PGothic" panose="020B0600070205080204" pitchFamily="34" charset="-128"/>
              </a:defRPr>
            </a:lvl3pPr>
            <a:lvl4pPr marL="1600200" indent="-228600">
              <a:spcBef>
                <a:spcPct val="20000"/>
              </a:spcBef>
              <a:buChar char="–"/>
              <a:defRPr sz="2000">
                <a:latin typeface="Arial" panose="020B0604020202020204" pitchFamily="34" charset="0"/>
                <a:ea typeface="MS PGothic" panose="020B0600070205080204" pitchFamily="34" charset="-128"/>
              </a:defRPr>
            </a:lvl4pPr>
            <a:lvl5pPr marL="2057400" indent="-228600">
              <a:spcBef>
                <a:spcPct val="20000"/>
              </a:spcBef>
              <a:buChar char="»"/>
              <a:defRPr sz="2000">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9pPr>
          </a:lstStyle>
          <a:p>
            <a:r>
              <a:rPr lang="en-US" altLang="en-US" sz="2000" dirty="0">
                <a:solidFill>
                  <a:schemeClr val="tx2"/>
                </a:solidFill>
                <a:latin typeface="Hello Mogels" pitchFamily="2" charset="0"/>
                <a:ea typeface="Cambria" panose="02040503050406030204" pitchFamily="18" charset="0"/>
              </a:rPr>
              <a:t>Chapter marks member “Graduate” in </a:t>
            </a:r>
            <a:r>
              <a:rPr lang="en-US" altLang="en-US" sz="2000" dirty="0" err="1">
                <a:solidFill>
                  <a:schemeClr val="tx2"/>
                </a:solidFill>
                <a:latin typeface="Hello Mogels" pitchFamily="2" charset="0"/>
                <a:ea typeface="Cambria" panose="02040503050406030204" pitchFamily="18" charset="0"/>
              </a:rPr>
              <a:t>BetaBase</a:t>
            </a:r>
            <a:r>
              <a:rPr lang="en-US" altLang="en-US" sz="2000" dirty="0">
                <a:solidFill>
                  <a:schemeClr val="tx2"/>
                </a:solidFill>
                <a:latin typeface="Hello Mogels" pitchFamily="2" charset="0"/>
                <a:ea typeface="Cambria" panose="02040503050406030204" pitchFamily="18" charset="0"/>
              </a:rPr>
              <a:t> (after selecting “No Longer Enrolled”), they are billed for her alumna dues</a:t>
            </a:r>
          </a:p>
        </p:txBody>
      </p:sp>
    </p:spTree>
    <p:extLst>
      <p:ext uri="{BB962C8B-B14F-4D97-AF65-F5344CB8AC3E}">
        <p14:creationId xmlns:p14="http://schemas.microsoft.com/office/powerpoint/2010/main" val="1686187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4" presetClass="entr" presetSubtype="0" accel="10000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strVal val="#ppt_w*0.05"/>
                                          </p:val>
                                        </p:tav>
                                        <p:tav tm="100000">
                                          <p:val>
                                            <p:strVal val="#ppt_w"/>
                                          </p:val>
                                        </p:tav>
                                      </p:tavLst>
                                    </p:anim>
                                    <p:anim calcmode="lin" valueType="num">
                                      <p:cBhvr>
                                        <p:cTn id="16" dur="500" fill="hold"/>
                                        <p:tgtEl>
                                          <p:spTgt spid="15"/>
                                        </p:tgtEl>
                                        <p:attrNameLst>
                                          <p:attrName>ppt_h</p:attrName>
                                        </p:attrNameLst>
                                      </p:cBhvr>
                                      <p:tavLst>
                                        <p:tav tm="0">
                                          <p:val>
                                            <p:strVal val="#ppt_h"/>
                                          </p:val>
                                        </p:tav>
                                        <p:tav tm="100000">
                                          <p:val>
                                            <p:strVal val="#ppt_h"/>
                                          </p:val>
                                        </p:tav>
                                      </p:tavLst>
                                    </p:anim>
                                    <p:anim calcmode="lin" valueType="num">
                                      <p:cBhvr>
                                        <p:cTn id="17" dur="500" fill="hold"/>
                                        <p:tgtEl>
                                          <p:spTgt spid="15"/>
                                        </p:tgtEl>
                                        <p:attrNameLst>
                                          <p:attrName>ppt_x</p:attrName>
                                        </p:attrNameLst>
                                      </p:cBhvr>
                                      <p:tavLst>
                                        <p:tav tm="0">
                                          <p:val>
                                            <p:strVal val="#ppt_x-.2"/>
                                          </p:val>
                                        </p:tav>
                                        <p:tav tm="100000">
                                          <p:val>
                                            <p:strVal val="#ppt_x"/>
                                          </p:val>
                                        </p:tav>
                                      </p:tavLst>
                                    </p:anim>
                                    <p:anim calcmode="lin" valueType="num">
                                      <p:cBhvr>
                                        <p:cTn id="18" dur="500" fill="hold"/>
                                        <p:tgtEl>
                                          <p:spTgt spid="15"/>
                                        </p:tgtEl>
                                        <p:attrNameLst>
                                          <p:attrName>ppt_y</p:attrName>
                                        </p:attrNameLst>
                                      </p:cBhvr>
                                      <p:tavLst>
                                        <p:tav tm="0">
                                          <p:val>
                                            <p:strVal val="#ppt_y"/>
                                          </p:val>
                                        </p:tav>
                                        <p:tav tm="100000">
                                          <p:val>
                                            <p:strVal val="#ppt_y"/>
                                          </p:val>
                                        </p:tav>
                                      </p:tavLst>
                                    </p:anim>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Lst>
  </p:timing>
  <p:extLst>
    <p:ext uri="{6950BFC3-D8DA-4A85-94F7-54DA5524770B}">
      <p188:commentRel xmlns:p188="http://schemas.microsoft.com/office/powerpoint/2018/8/main" r:id="rId2"/>
    </p:ext>
  </p:extLs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033FC0-3308-BFF2-2510-3CF1A7B1AA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EAAD94-0426-6EA3-45E8-F93F8029A84B}"/>
              </a:ext>
            </a:extLst>
          </p:cNvPr>
          <p:cNvSpPr>
            <a:spLocks noGrp="1"/>
          </p:cNvSpPr>
          <p:nvPr>
            <p:ph type="title"/>
          </p:nvPr>
        </p:nvSpPr>
        <p:spPr>
          <a:xfrm>
            <a:off x="1169285" y="1920875"/>
            <a:ext cx="17765527" cy="2769989"/>
          </a:xfrm>
        </p:spPr>
        <p:txBody>
          <a:bodyPr/>
          <a:lstStyle/>
          <a:p>
            <a:r>
              <a:rPr lang="en-US" sz="6000" dirty="0"/>
              <a:t>Question 5: What is the option for a member who does not graduate in 4 years &amp; must complete a 5</a:t>
            </a:r>
            <a:r>
              <a:rPr lang="en-US" sz="6000" baseline="30000" dirty="0"/>
              <a:t>th</a:t>
            </a:r>
            <a:r>
              <a:rPr lang="en-US" sz="6000" dirty="0"/>
              <a:t> year in order to earn their degree.</a:t>
            </a:r>
          </a:p>
        </p:txBody>
      </p:sp>
      <p:sp>
        <p:nvSpPr>
          <p:cNvPr id="3" name="Text Placeholder 2">
            <a:extLst>
              <a:ext uri="{FF2B5EF4-FFF2-40B4-BE49-F238E27FC236}">
                <a16:creationId xmlns:a16="http://schemas.microsoft.com/office/drawing/2014/main" id="{89245072-6700-A611-6D98-1361AE8B3D54}"/>
              </a:ext>
            </a:extLst>
          </p:cNvPr>
          <p:cNvSpPr>
            <a:spLocks noGrp="1"/>
          </p:cNvSpPr>
          <p:nvPr>
            <p:ph type="body" idx="1"/>
          </p:nvPr>
        </p:nvSpPr>
        <p:spPr>
          <a:xfrm>
            <a:off x="1169285" y="5121275"/>
            <a:ext cx="17765527" cy="4555093"/>
          </a:xfrm>
        </p:spPr>
        <p:txBody>
          <a:bodyPr/>
          <a:lstStyle/>
          <a:p>
            <a:pPr marL="742950" indent="-742950">
              <a:spcAft>
                <a:spcPts val="2400"/>
              </a:spcAft>
              <a:buFont typeface="+mj-lt"/>
              <a:buAutoNum type="alphaUcPeriod"/>
            </a:pPr>
            <a:r>
              <a:rPr lang="en-US" dirty="0">
                <a:latin typeface="Gotham Book"/>
              </a:rPr>
              <a:t>They remain an undergraduate member after informing the Director Lifelong Membership</a:t>
            </a:r>
          </a:p>
          <a:p>
            <a:pPr marL="742950" indent="-742950">
              <a:spcAft>
                <a:spcPts val="2400"/>
              </a:spcAft>
              <a:buFont typeface="+mj-lt"/>
              <a:buAutoNum type="alphaUcPeriod"/>
            </a:pPr>
            <a:r>
              <a:rPr lang="en-US" dirty="0">
                <a:latin typeface="Gotham Book"/>
              </a:rPr>
              <a:t>They become an alumna and be automatically granted 5</a:t>
            </a:r>
            <a:r>
              <a:rPr lang="en-US" baseline="30000" dirty="0">
                <a:latin typeface="Gotham Book"/>
              </a:rPr>
              <a:t>th</a:t>
            </a:r>
            <a:r>
              <a:rPr lang="en-US" dirty="0">
                <a:latin typeface="Gotham Book"/>
              </a:rPr>
              <a:t> Year Undergraduate Alumnae Status</a:t>
            </a:r>
          </a:p>
          <a:p>
            <a:pPr marL="742950" indent="-742950">
              <a:spcAft>
                <a:spcPts val="2400"/>
              </a:spcAft>
              <a:buFont typeface="+mj-lt"/>
              <a:buAutoNum type="alphaUcPeriod"/>
            </a:pPr>
            <a:r>
              <a:rPr lang="en-US" dirty="0">
                <a:latin typeface="Gotham Book"/>
              </a:rPr>
              <a:t>They remain an undergraduate member after informing the VPO.</a:t>
            </a:r>
          </a:p>
          <a:p>
            <a:pPr marL="742950" indent="-742950">
              <a:spcAft>
                <a:spcPts val="2400"/>
              </a:spcAft>
              <a:buFont typeface="+mj-lt"/>
              <a:buAutoNum type="alphaUcPeriod"/>
            </a:pPr>
            <a:r>
              <a:rPr lang="en-US" dirty="0">
                <a:latin typeface="Gotham Book"/>
              </a:rPr>
              <a:t> A &amp; B</a:t>
            </a:r>
          </a:p>
          <a:p>
            <a:pPr marL="742950" indent="-742950">
              <a:spcAft>
                <a:spcPts val="2400"/>
              </a:spcAft>
              <a:buFont typeface="+mj-lt"/>
              <a:buAutoNum type="alphaUcPeriod"/>
            </a:pPr>
            <a:r>
              <a:rPr lang="en-US" dirty="0">
                <a:latin typeface="Gotham Book"/>
              </a:rPr>
              <a:t> B &amp; C</a:t>
            </a:r>
          </a:p>
        </p:txBody>
      </p:sp>
    </p:spTree>
    <p:extLst>
      <p:ext uri="{BB962C8B-B14F-4D97-AF65-F5344CB8AC3E}">
        <p14:creationId xmlns:p14="http://schemas.microsoft.com/office/powerpoint/2010/main" val="1466681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789452-F15D-C521-9B95-D63F5943CE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3AFA36-43A6-BE56-050B-2C9E1E6F35C4}"/>
              </a:ext>
            </a:extLst>
          </p:cNvPr>
          <p:cNvSpPr>
            <a:spLocks noGrp="1"/>
          </p:cNvSpPr>
          <p:nvPr>
            <p:ph type="title"/>
          </p:nvPr>
        </p:nvSpPr>
        <p:spPr>
          <a:xfrm>
            <a:off x="1169285" y="1920875"/>
            <a:ext cx="17765527" cy="2769989"/>
          </a:xfrm>
        </p:spPr>
        <p:txBody>
          <a:bodyPr/>
          <a:lstStyle/>
          <a:p>
            <a:r>
              <a:rPr lang="en-US" sz="6000" dirty="0"/>
              <a:t>Question 5: What is the option for a member who does not graduate in 4 years &amp; must complete a 5</a:t>
            </a:r>
            <a:r>
              <a:rPr lang="en-US" sz="6000" baseline="30000" dirty="0"/>
              <a:t>th</a:t>
            </a:r>
            <a:r>
              <a:rPr lang="en-US" sz="6000" dirty="0"/>
              <a:t> year in order to earn their degree.</a:t>
            </a:r>
          </a:p>
        </p:txBody>
      </p:sp>
      <p:sp>
        <p:nvSpPr>
          <p:cNvPr id="3" name="Text Placeholder 2">
            <a:extLst>
              <a:ext uri="{FF2B5EF4-FFF2-40B4-BE49-F238E27FC236}">
                <a16:creationId xmlns:a16="http://schemas.microsoft.com/office/drawing/2014/main" id="{78AB42C2-A043-5268-1542-D2C6F235F82F}"/>
              </a:ext>
            </a:extLst>
          </p:cNvPr>
          <p:cNvSpPr>
            <a:spLocks noGrp="1"/>
          </p:cNvSpPr>
          <p:nvPr>
            <p:ph type="body" idx="1"/>
          </p:nvPr>
        </p:nvSpPr>
        <p:spPr>
          <a:xfrm>
            <a:off x="1169285" y="5121275"/>
            <a:ext cx="17765527" cy="4555093"/>
          </a:xfrm>
        </p:spPr>
        <p:txBody>
          <a:bodyPr/>
          <a:lstStyle/>
          <a:p>
            <a:pPr marL="742950" indent="-742950">
              <a:spcAft>
                <a:spcPts val="2400"/>
              </a:spcAft>
              <a:buFont typeface="+mj-lt"/>
              <a:buAutoNum type="alphaUcPeriod"/>
            </a:pPr>
            <a:r>
              <a:rPr lang="en-US" dirty="0">
                <a:latin typeface="Gotham Book"/>
              </a:rPr>
              <a:t>They remain an undergraduate member after informing the Director Lifelong Membership</a:t>
            </a:r>
          </a:p>
          <a:p>
            <a:pPr marL="742950" indent="-742950">
              <a:spcAft>
                <a:spcPts val="2400"/>
              </a:spcAft>
              <a:buFont typeface="+mj-lt"/>
              <a:buAutoNum type="alphaUcPeriod"/>
            </a:pPr>
            <a:r>
              <a:rPr lang="en-US" dirty="0">
                <a:latin typeface="Gotham Book"/>
              </a:rPr>
              <a:t>They become an alumna and be automatically granted 5</a:t>
            </a:r>
            <a:r>
              <a:rPr lang="en-US" baseline="30000" dirty="0">
                <a:latin typeface="Gotham Book"/>
              </a:rPr>
              <a:t>th</a:t>
            </a:r>
            <a:r>
              <a:rPr lang="en-US" dirty="0">
                <a:latin typeface="Gotham Book"/>
              </a:rPr>
              <a:t> Year Undergraduate Alumnae Status</a:t>
            </a:r>
          </a:p>
          <a:p>
            <a:pPr marL="742950" indent="-742950">
              <a:spcAft>
                <a:spcPts val="2400"/>
              </a:spcAft>
              <a:buFont typeface="+mj-lt"/>
              <a:buAutoNum type="alphaUcPeriod"/>
            </a:pPr>
            <a:r>
              <a:rPr lang="en-US" dirty="0">
                <a:latin typeface="Gotham Book"/>
              </a:rPr>
              <a:t>They remain an undergraduate member after informing the VPO.</a:t>
            </a:r>
          </a:p>
          <a:p>
            <a:pPr marL="742950" indent="-742950">
              <a:spcAft>
                <a:spcPts val="2400"/>
              </a:spcAft>
              <a:buFont typeface="+mj-lt"/>
              <a:buAutoNum type="alphaUcPeriod"/>
            </a:pPr>
            <a:r>
              <a:rPr lang="en-US" dirty="0">
                <a:latin typeface="Gotham Book"/>
              </a:rPr>
              <a:t> A &amp; B</a:t>
            </a:r>
          </a:p>
          <a:p>
            <a:pPr marL="742950" indent="-742950">
              <a:spcAft>
                <a:spcPts val="2400"/>
              </a:spcAft>
              <a:buFont typeface="+mj-lt"/>
              <a:buAutoNum type="alphaUcPeriod"/>
            </a:pPr>
            <a:r>
              <a:rPr lang="en-US" b="1" dirty="0">
                <a:solidFill>
                  <a:schemeClr val="accent2"/>
                </a:solidFill>
                <a:latin typeface="Gotham Book"/>
              </a:rPr>
              <a:t> B &amp; C</a:t>
            </a:r>
          </a:p>
        </p:txBody>
      </p:sp>
    </p:spTree>
    <p:extLst>
      <p:ext uri="{BB962C8B-B14F-4D97-AF65-F5344CB8AC3E}">
        <p14:creationId xmlns:p14="http://schemas.microsoft.com/office/powerpoint/2010/main" val="21088003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17C601-A464-C328-A7CC-8377C173A031}"/>
              </a:ext>
            </a:extLst>
          </p:cNvPr>
          <p:cNvSpPr>
            <a:spLocks noGrp="1"/>
          </p:cNvSpPr>
          <p:nvPr>
            <p:ph type="title"/>
          </p:nvPr>
        </p:nvSpPr>
        <p:spPr/>
        <p:txBody>
          <a:bodyPr/>
          <a:lstStyle/>
          <a:p>
            <a:r>
              <a:rPr lang="en-US" dirty="0"/>
              <a:t>Learning Outcomes</a:t>
            </a:r>
          </a:p>
        </p:txBody>
      </p:sp>
      <p:sp>
        <p:nvSpPr>
          <p:cNvPr id="5" name="Text Placeholder 4">
            <a:extLst>
              <a:ext uri="{FF2B5EF4-FFF2-40B4-BE49-F238E27FC236}">
                <a16:creationId xmlns:a16="http://schemas.microsoft.com/office/drawing/2014/main" id="{A642E9E9-1432-EAFA-16B0-BFF1B883EE05}"/>
              </a:ext>
            </a:extLst>
          </p:cNvPr>
          <p:cNvSpPr>
            <a:spLocks noGrp="1"/>
          </p:cNvSpPr>
          <p:nvPr>
            <p:ph type="body" idx="1"/>
          </p:nvPr>
        </p:nvSpPr>
        <p:spPr/>
        <p:txBody>
          <a:bodyPr/>
          <a:lstStyle/>
          <a:p>
            <a:pPr marL="457200" indent="-457200">
              <a:buFont typeface="Arial" panose="020B0604020202020204" pitchFamily="34" charset="0"/>
              <a:buChar char="•"/>
            </a:pPr>
            <a:r>
              <a:rPr lang="en-US" dirty="0"/>
              <a:t>Develop a deeper understanding of Pi Beta Phi reporting requirements and their impact on chapter operations </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Support the Director Leadership through the steps of the elections process and promoting leadership development in the chapter </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Conduct a collaborative bylaws and bylaws addendum review process including an equitable and inclusive points system </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Identify and manage a variety of membership status changes  </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Define your role as the First Vice President </a:t>
            </a:r>
          </a:p>
        </p:txBody>
      </p:sp>
    </p:spTree>
    <p:extLst>
      <p:ext uri="{BB962C8B-B14F-4D97-AF65-F5344CB8AC3E}">
        <p14:creationId xmlns:p14="http://schemas.microsoft.com/office/powerpoint/2010/main" val="14289221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58614C66-0734-482E-B4CA-0F6F1F69283B}"/>
              </a:ext>
            </a:extLst>
          </p:cNvPr>
          <p:cNvSpPr>
            <a:spLocks noGrp="1" noChangeArrowheads="1"/>
          </p:cNvSpPr>
          <p:nvPr>
            <p:ph type="title"/>
          </p:nvPr>
        </p:nvSpPr>
        <p:spPr>
          <a:xfrm>
            <a:off x="1289050" y="1814605"/>
            <a:ext cx="17297400" cy="812082"/>
          </a:xfrm>
        </p:spPr>
        <p:txBody>
          <a:bodyPr/>
          <a:lstStyle/>
          <a:p>
            <a:pPr eaLnBrk="1" hangingPunct="1"/>
            <a:r>
              <a:rPr lang="en-US" altLang="en-US" sz="5277" dirty="0"/>
              <a:t>5</a:t>
            </a:r>
            <a:r>
              <a:rPr lang="en-US" altLang="en-US" sz="5277" baseline="30000" dirty="0"/>
              <a:t>th</a:t>
            </a:r>
            <a:r>
              <a:rPr lang="en-US" altLang="en-US" sz="5277" dirty="0"/>
              <a:t> Year Undergraduate Alumnae Status</a:t>
            </a:r>
          </a:p>
        </p:txBody>
      </p:sp>
      <p:grpSp>
        <p:nvGrpSpPr>
          <p:cNvPr id="2" name="Group 4">
            <a:extLst>
              <a:ext uri="{FF2B5EF4-FFF2-40B4-BE49-F238E27FC236}">
                <a16:creationId xmlns:a16="http://schemas.microsoft.com/office/drawing/2014/main" id="{67A20E33-562C-45E6-B31A-FC35D31F561B}"/>
              </a:ext>
            </a:extLst>
          </p:cNvPr>
          <p:cNvGrpSpPr>
            <a:grpSpLocks/>
          </p:cNvGrpSpPr>
          <p:nvPr/>
        </p:nvGrpSpPr>
        <p:grpSpPr bwMode="auto">
          <a:xfrm>
            <a:off x="2512483" y="2890164"/>
            <a:ext cx="3392805" cy="2638848"/>
            <a:chOff x="3264" y="1882"/>
            <a:chExt cx="1296" cy="1008"/>
          </a:xfrm>
        </p:grpSpPr>
        <p:pic>
          <p:nvPicPr>
            <p:cNvPr id="16405" name="Picture 5" descr="stick_collegian copy">
              <a:extLst>
                <a:ext uri="{FF2B5EF4-FFF2-40B4-BE49-F238E27FC236}">
                  <a16:creationId xmlns:a16="http://schemas.microsoft.com/office/drawing/2014/main" id="{F16C3C0A-1FE7-4A94-867B-92E0C499E8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2" y="1882"/>
              <a:ext cx="316" cy="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6" name="Text Box 6">
              <a:extLst>
                <a:ext uri="{FF2B5EF4-FFF2-40B4-BE49-F238E27FC236}">
                  <a16:creationId xmlns:a16="http://schemas.microsoft.com/office/drawing/2014/main" id="{2EBD92D8-FB23-4CA8-B9F6-B1AEF0832F6D}"/>
                </a:ext>
              </a:extLst>
            </p:cNvPr>
            <p:cNvSpPr txBox="1">
              <a:spLocks noChangeArrowheads="1"/>
            </p:cNvSpPr>
            <p:nvPr/>
          </p:nvSpPr>
          <p:spPr bwMode="auto">
            <a:xfrm>
              <a:off x="3264" y="2544"/>
              <a:ext cx="1296"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spcBef>
                  <a:spcPct val="50000"/>
                </a:spcBef>
                <a:buFontTx/>
                <a:buNone/>
                <a:defRPr sz="1200">
                  <a:latin typeface="+mj-lt"/>
                  <a:ea typeface="MS PGothic" panose="020B0600070205080204" pitchFamily="34" charset="-128"/>
                </a:defRPr>
              </a:lvl1pPr>
              <a:lvl2pPr marL="742950" indent="-285750">
                <a:spcBef>
                  <a:spcPct val="20000"/>
                </a:spcBef>
                <a:buChar char="–"/>
                <a:defRPr sz="2800">
                  <a:latin typeface="Arial" panose="020B0604020202020204" pitchFamily="34" charset="0"/>
                  <a:ea typeface="MS PGothic" panose="020B0600070205080204" pitchFamily="34" charset="-128"/>
                </a:defRPr>
              </a:lvl2pPr>
              <a:lvl3pPr marL="1143000" indent="-228600">
                <a:spcBef>
                  <a:spcPct val="20000"/>
                </a:spcBef>
                <a:buChar char="•"/>
                <a:defRPr sz="2400">
                  <a:latin typeface="Arial" panose="020B0604020202020204" pitchFamily="34" charset="0"/>
                  <a:ea typeface="MS PGothic" panose="020B0600070205080204" pitchFamily="34" charset="-128"/>
                </a:defRPr>
              </a:lvl3pPr>
              <a:lvl4pPr marL="1600200" indent="-228600">
                <a:spcBef>
                  <a:spcPct val="20000"/>
                </a:spcBef>
                <a:buChar char="–"/>
                <a:defRPr sz="2000">
                  <a:latin typeface="Arial" panose="020B0604020202020204" pitchFamily="34" charset="0"/>
                  <a:ea typeface="MS PGothic" panose="020B0600070205080204" pitchFamily="34" charset="-128"/>
                </a:defRPr>
              </a:lvl4pPr>
              <a:lvl5pPr marL="2057400" indent="-228600">
                <a:spcBef>
                  <a:spcPct val="20000"/>
                </a:spcBef>
                <a:buChar char="»"/>
                <a:defRPr sz="2000">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9pPr>
            </a:lstStyle>
            <a:p>
              <a:pPr algn="ctr"/>
              <a:r>
                <a:rPr lang="en-US" altLang="en-US" sz="2639" dirty="0">
                  <a:latin typeface="Cambria" panose="02040503050406030204" pitchFamily="18" charset="0"/>
                  <a:ea typeface="Cambria" panose="02040503050406030204" pitchFamily="18" charset="0"/>
                </a:rPr>
                <a:t>Collegiate Initiated Member</a:t>
              </a:r>
            </a:p>
          </p:txBody>
        </p:sp>
      </p:grpSp>
      <p:sp>
        <p:nvSpPr>
          <p:cNvPr id="7175" name="Line 7">
            <a:extLst>
              <a:ext uri="{FF2B5EF4-FFF2-40B4-BE49-F238E27FC236}">
                <a16:creationId xmlns:a16="http://schemas.microsoft.com/office/drawing/2014/main" id="{0B19F37C-52AE-4F85-A718-C14898930330}"/>
              </a:ext>
            </a:extLst>
          </p:cNvPr>
          <p:cNvSpPr>
            <a:spLocks noChangeShapeType="1"/>
          </p:cNvSpPr>
          <p:nvPr/>
        </p:nvSpPr>
        <p:spPr bwMode="auto">
          <a:xfrm>
            <a:off x="4774353" y="3267146"/>
            <a:ext cx="163357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Cambria" panose="02040503050406030204" pitchFamily="18" charset="0"/>
              <a:ea typeface="Cambria" panose="02040503050406030204" pitchFamily="18" charset="0"/>
            </a:endParaRPr>
          </a:p>
        </p:txBody>
      </p:sp>
      <p:sp>
        <p:nvSpPr>
          <p:cNvPr id="7176" name="Text Box 8">
            <a:extLst>
              <a:ext uri="{FF2B5EF4-FFF2-40B4-BE49-F238E27FC236}">
                <a16:creationId xmlns:a16="http://schemas.microsoft.com/office/drawing/2014/main" id="{DC2FD2F5-3094-4623-ABA3-D63BD657B375}"/>
              </a:ext>
            </a:extLst>
          </p:cNvPr>
          <p:cNvSpPr txBox="1">
            <a:spLocks noChangeArrowheads="1"/>
          </p:cNvSpPr>
          <p:nvPr/>
        </p:nvSpPr>
        <p:spPr bwMode="auto">
          <a:xfrm>
            <a:off x="6282267" y="2935174"/>
            <a:ext cx="2010551" cy="80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spcBef>
                <a:spcPct val="50000"/>
              </a:spcBef>
              <a:buFontTx/>
              <a:buNone/>
              <a:defRPr sz="1200">
                <a:latin typeface="+mj-lt"/>
                <a:ea typeface="MS PGothic" panose="020B0600070205080204" pitchFamily="34" charset="-128"/>
              </a:defRPr>
            </a:lvl1pPr>
            <a:lvl2pPr marL="742950" indent="-285750">
              <a:spcBef>
                <a:spcPct val="20000"/>
              </a:spcBef>
              <a:buChar char="–"/>
              <a:defRPr sz="2800">
                <a:latin typeface="Arial" panose="020B0604020202020204" pitchFamily="34" charset="0"/>
                <a:ea typeface="MS PGothic" panose="020B0600070205080204" pitchFamily="34" charset="-128"/>
              </a:defRPr>
            </a:lvl2pPr>
            <a:lvl3pPr marL="1143000" indent="-228600">
              <a:spcBef>
                <a:spcPct val="20000"/>
              </a:spcBef>
              <a:buChar char="•"/>
              <a:defRPr sz="2400">
                <a:latin typeface="Arial" panose="020B0604020202020204" pitchFamily="34" charset="0"/>
                <a:ea typeface="MS PGothic" panose="020B0600070205080204" pitchFamily="34" charset="-128"/>
              </a:defRPr>
            </a:lvl3pPr>
            <a:lvl4pPr marL="1600200" indent="-228600">
              <a:spcBef>
                <a:spcPct val="20000"/>
              </a:spcBef>
              <a:buChar char="–"/>
              <a:defRPr sz="2000">
                <a:latin typeface="Arial" panose="020B0604020202020204" pitchFamily="34" charset="0"/>
                <a:ea typeface="MS PGothic" panose="020B0600070205080204" pitchFamily="34" charset="-128"/>
              </a:defRPr>
            </a:lvl4pPr>
            <a:lvl5pPr marL="2057400" indent="-228600">
              <a:spcBef>
                <a:spcPct val="20000"/>
              </a:spcBef>
              <a:buChar char="»"/>
              <a:defRPr sz="2000">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9pPr>
          </a:lstStyle>
          <a:p>
            <a:r>
              <a:rPr lang="en-US" altLang="en-US" sz="2309" dirty="0">
                <a:latin typeface="Cambria" panose="02040503050406030204" pitchFamily="18" charset="0"/>
                <a:ea typeface="Cambria" panose="02040503050406030204" pitchFamily="18" charset="0"/>
              </a:rPr>
              <a:t>Graduates at any time!</a:t>
            </a:r>
          </a:p>
        </p:txBody>
      </p:sp>
      <p:pic>
        <p:nvPicPr>
          <p:cNvPr id="7177" name="Picture 9" descr="stick_alumna copy">
            <a:extLst>
              <a:ext uri="{FF2B5EF4-FFF2-40B4-BE49-F238E27FC236}">
                <a16:creationId xmlns:a16="http://schemas.microsoft.com/office/drawing/2014/main" id="{19824356-9388-4E37-A396-43F50C2F13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95456" y="2513190"/>
            <a:ext cx="853437" cy="1547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8" name="Line 10">
            <a:extLst>
              <a:ext uri="{FF2B5EF4-FFF2-40B4-BE49-F238E27FC236}">
                <a16:creationId xmlns:a16="http://schemas.microsoft.com/office/drawing/2014/main" id="{A621B009-DE36-42A3-B6E8-AC222746BC34}"/>
              </a:ext>
            </a:extLst>
          </p:cNvPr>
          <p:cNvSpPr>
            <a:spLocks noChangeShapeType="1"/>
          </p:cNvSpPr>
          <p:nvPr/>
        </p:nvSpPr>
        <p:spPr bwMode="auto">
          <a:xfrm>
            <a:off x="8041499" y="3247378"/>
            <a:ext cx="75395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Cambria" panose="02040503050406030204" pitchFamily="18" charset="0"/>
              <a:ea typeface="Cambria" panose="02040503050406030204" pitchFamily="18" charset="0"/>
            </a:endParaRPr>
          </a:p>
        </p:txBody>
      </p:sp>
      <p:sp>
        <p:nvSpPr>
          <p:cNvPr id="7179" name="Text Box 11">
            <a:extLst>
              <a:ext uri="{FF2B5EF4-FFF2-40B4-BE49-F238E27FC236}">
                <a16:creationId xmlns:a16="http://schemas.microsoft.com/office/drawing/2014/main" id="{0A2EC7C4-7E50-4286-B3DD-9F15D115234C}"/>
              </a:ext>
            </a:extLst>
          </p:cNvPr>
          <p:cNvSpPr txBox="1">
            <a:spLocks noChangeArrowheads="1"/>
          </p:cNvSpPr>
          <p:nvPr/>
        </p:nvSpPr>
        <p:spPr bwMode="auto">
          <a:xfrm>
            <a:off x="8292818" y="4146762"/>
            <a:ext cx="2010551" cy="904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spcBef>
                <a:spcPct val="50000"/>
              </a:spcBef>
              <a:buFontTx/>
              <a:buNone/>
              <a:defRPr sz="1200">
                <a:latin typeface="+mj-lt"/>
                <a:ea typeface="MS PGothic" panose="020B0600070205080204" pitchFamily="34" charset="-128"/>
              </a:defRPr>
            </a:lvl1pPr>
            <a:lvl2pPr marL="742950" indent="-285750">
              <a:spcBef>
                <a:spcPct val="20000"/>
              </a:spcBef>
              <a:buChar char="–"/>
              <a:defRPr sz="2800">
                <a:latin typeface="Arial" panose="020B0604020202020204" pitchFamily="34" charset="0"/>
                <a:ea typeface="MS PGothic" panose="020B0600070205080204" pitchFamily="34" charset="-128"/>
              </a:defRPr>
            </a:lvl2pPr>
            <a:lvl3pPr marL="1143000" indent="-228600">
              <a:spcBef>
                <a:spcPct val="20000"/>
              </a:spcBef>
              <a:buChar char="•"/>
              <a:defRPr sz="2400">
                <a:latin typeface="Arial" panose="020B0604020202020204" pitchFamily="34" charset="0"/>
                <a:ea typeface="MS PGothic" panose="020B0600070205080204" pitchFamily="34" charset="-128"/>
              </a:defRPr>
            </a:lvl3pPr>
            <a:lvl4pPr marL="1600200" indent="-228600">
              <a:spcBef>
                <a:spcPct val="20000"/>
              </a:spcBef>
              <a:buChar char="–"/>
              <a:defRPr sz="2000">
                <a:latin typeface="Arial" panose="020B0604020202020204" pitchFamily="34" charset="0"/>
                <a:ea typeface="MS PGothic" panose="020B0600070205080204" pitchFamily="34" charset="-128"/>
              </a:defRPr>
            </a:lvl4pPr>
            <a:lvl5pPr marL="2057400" indent="-228600">
              <a:spcBef>
                <a:spcPct val="20000"/>
              </a:spcBef>
              <a:buChar char="»"/>
              <a:defRPr sz="2000">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9pPr>
          </a:lstStyle>
          <a:p>
            <a:pPr algn="ctr"/>
            <a:r>
              <a:rPr lang="en-US" altLang="en-US" sz="2639">
                <a:latin typeface="Cambria" panose="02040503050406030204" pitchFamily="18" charset="0"/>
                <a:ea typeface="Cambria" panose="02040503050406030204" pitchFamily="18" charset="0"/>
              </a:rPr>
              <a:t>Alumna Member</a:t>
            </a:r>
          </a:p>
        </p:txBody>
      </p:sp>
      <p:sp>
        <p:nvSpPr>
          <p:cNvPr id="7180" name="Text Box 12">
            <a:extLst>
              <a:ext uri="{FF2B5EF4-FFF2-40B4-BE49-F238E27FC236}">
                <a16:creationId xmlns:a16="http://schemas.microsoft.com/office/drawing/2014/main" id="{1D768C44-C9FD-4519-867D-2A3A07E8628B}"/>
              </a:ext>
            </a:extLst>
          </p:cNvPr>
          <p:cNvSpPr txBox="1">
            <a:spLocks noChangeArrowheads="1"/>
          </p:cNvSpPr>
          <p:nvPr/>
        </p:nvSpPr>
        <p:spPr bwMode="auto">
          <a:xfrm>
            <a:off x="9864855" y="2568208"/>
            <a:ext cx="4398081" cy="1158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spcBef>
                <a:spcPct val="50000"/>
              </a:spcBef>
              <a:buFontTx/>
              <a:buNone/>
              <a:defRPr sz="1200">
                <a:latin typeface="+mj-lt"/>
                <a:ea typeface="MS PGothic" panose="020B0600070205080204" pitchFamily="34" charset="-128"/>
              </a:defRPr>
            </a:lvl1pPr>
            <a:lvl2pPr marL="742950" indent="-285750">
              <a:spcBef>
                <a:spcPct val="20000"/>
              </a:spcBef>
              <a:buChar char="–"/>
              <a:defRPr sz="2800">
                <a:latin typeface="Arial" panose="020B0604020202020204" pitchFamily="34" charset="0"/>
                <a:ea typeface="MS PGothic" panose="020B0600070205080204" pitchFamily="34" charset="-128"/>
              </a:defRPr>
            </a:lvl2pPr>
            <a:lvl3pPr marL="1143000" indent="-228600">
              <a:spcBef>
                <a:spcPct val="20000"/>
              </a:spcBef>
              <a:buChar char="•"/>
              <a:defRPr sz="2400">
                <a:latin typeface="Arial" panose="020B0604020202020204" pitchFamily="34" charset="0"/>
                <a:ea typeface="MS PGothic" panose="020B0600070205080204" pitchFamily="34" charset="-128"/>
              </a:defRPr>
            </a:lvl3pPr>
            <a:lvl4pPr marL="1600200" indent="-228600">
              <a:spcBef>
                <a:spcPct val="20000"/>
              </a:spcBef>
              <a:buChar char="–"/>
              <a:defRPr sz="2000">
                <a:latin typeface="Arial" panose="020B0604020202020204" pitchFamily="34" charset="0"/>
                <a:ea typeface="MS PGothic" panose="020B0600070205080204" pitchFamily="34" charset="-128"/>
              </a:defRPr>
            </a:lvl4pPr>
            <a:lvl5pPr marL="2057400" indent="-228600">
              <a:spcBef>
                <a:spcPct val="20000"/>
              </a:spcBef>
              <a:buChar char="»"/>
              <a:defRPr sz="2000">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9pPr>
          </a:lstStyle>
          <a:p>
            <a:r>
              <a:rPr lang="en-US" altLang="en-US" sz="2309" dirty="0">
                <a:latin typeface="Cambria" panose="02040503050406030204" pitchFamily="18" charset="0"/>
                <a:ea typeface="Cambria" panose="02040503050406030204" pitchFamily="18" charset="0"/>
              </a:rPr>
              <a:t>Chapter marks member “Graduate” in </a:t>
            </a:r>
            <a:r>
              <a:rPr lang="en-US" altLang="en-US" sz="2309" dirty="0" err="1">
                <a:latin typeface="Cambria" panose="02040503050406030204" pitchFamily="18" charset="0"/>
                <a:ea typeface="Cambria" panose="02040503050406030204" pitchFamily="18" charset="0"/>
              </a:rPr>
              <a:t>BetaBase</a:t>
            </a:r>
            <a:r>
              <a:rPr lang="en-US" altLang="en-US" sz="2309" dirty="0">
                <a:latin typeface="Cambria" panose="02040503050406030204" pitchFamily="18" charset="0"/>
                <a:ea typeface="Cambria" panose="02040503050406030204" pitchFamily="18" charset="0"/>
              </a:rPr>
              <a:t>, they are billed for her alumna dues</a:t>
            </a:r>
          </a:p>
        </p:txBody>
      </p:sp>
      <p:sp>
        <p:nvSpPr>
          <p:cNvPr id="7181" name="Line 13">
            <a:extLst>
              <a:ext uri="{FF2B5EF4-FFF2-40B4-BE49-F238E27FC236}">
                <a16:creationId xmlns:a16="http://schemas.microsoft.com/office/drawing/2014/main" id="{46DABF66-9C1D-4F11-A81E-204AB8BFD071}"/>
              </a:ext>
            </a:extLst>
          </p:cNvPr>
          <p:cNvSpPr>
            <a:spLocks noChangeShapeType="1"/>
          </p:cNvSpPr>
          <p:nvPr/>
        </p:nvSpPr>
        <p:spPr bwMode="auto">
          <a:xfrm>
            <a:off x="5151332" y="5277697"/>
            <a:ext cx="1256594" cy="163357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Cambria" panose="02040503050406030204" pitchFamily="18" charset="0"/>
              <a:ea typeface="Cambria" panose="02040503050406030204" pitchFamily="18" charset="0"/>
            </a:endParaRPr>
          </a:p>
        </p:txBody>
      </p:sp>
      <p:sp>
        <p:nvSpPr>
          <p:cNvPr id="7182" name="Text Box 14">
            <a:extLst>
              <a:ext uri="{FF2B5EF4-FFF2-40B4-BE49-F238E27FC236}">
                <a16:creationId xmlns:a16="http://schemas.microsoft.com/office/drawing/2014/main" id="{BEF8D04C-A811-4ABE-A105-2E1B0BCD1638}"/>
              </a:ext>
            </a:extLst>
          </p:cNvPr>
          <p:cNvSpPr txBox="1">
            <a:spLocks noChangeArrowheads="1"/>
          </p:cNvSpPr>
          <p:nvPr/>
        </p:nvSpPr>
        <p:spPr bwMode="auto">
          <a:xfrm>
            <a:off x="6533586" y="6618064"/>
            <a:ext cx="2890167" cy="2579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spcBef>
                <a:spcPct val="50000"/>
              </a:spcBef>
              <a:buFontTx/>
              <a:buNone/>
              <a:defRPr sz="1200">
                <a:latin typeface="+mj-lt"/>
                <a:ea typeface="MS PGothic" panose="020B0600070205080204" pitchFamily="34" charset="-128"/>
              </a:defRPr>
            </a:lvl1pPr>
            <a:lvl2pPr marL="742950" indent="-285750">
              <a:spcBef>
                <a:spcPct val="20000"/>
              </a:spcBef>
              <a:buChar char="–"/>
              <a:defRPr sz="2800">
                <a:latin typeface="Arial" panose="020B0604020202020204" pitchFamily="34" charset="0"/>
                <a:ea typeface="MS PGothic" panose="020B0600070205080204" pitchFamily="34" charset="-128"/>
              </a:defRPr>
            </a:lvl2pPr>
            <a:lvl3pPr marL="1143000" indent="-228600">
              <a:spcBef>
                <a:spcPct val="20000"/>
              </a:spcBef>
              <a:buChar char="•"/>
              <a:defRPr sz="2400">
                <a:latin typeface="Arial" panose="020B0604020202020204" pitchFamily="34" charset="0"/>
                <a:ea typeface="MS PGothic" panose="020B0600070205080204" pitchFamily="34" charset="-128"/>
              </a:defRPr>
            </a:lvl3pPr>
            <a:lvl4pPr marL="1600200" indent="-228600">
              <a:spcBef>
                <a:spcPct val="20000"/>
              </a:spcBef>
              <a:buChar char="–"/>
              <a:defRPr sz="2000">
                <a:latin typeface="Arial" panose="020B0604020202020204" pitchFamily="34" charset="0"/>
                <a:ea typeface="MS PGothic" panose="020B0600070205080204" pitchFamily="34" charset="-128"/>
              </a:defRPr>
            </a:lvl4pPr>
            <a:lvl5pPr marL="2057400" indent="-228600">
              <a:spcBef>
                <a:spcPct val="20000"/>
              </a:spcBef>
              <a:buChar char="»"/>
              <a:defRPr sz="2000">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9pPr>
          </a:lstStyle>
          <a:p>
            <a:r>
              <a:rPr lang="en-US" altLang="en-US" sz="2309" dirty="0">
                <a:latin typeface="Cambria" panose="02040503050406030204" pitchFamily="18" charset="0"/>
                <a:ea typeface="Cambria" panose="02040503050406030204" pitchFamily="18" charset="0"/>
              </a:rPr>
              <a:t>Does not graduate in 4 years and will be on campus for another term or entire 5th year to complete their degree</a:t>
            </a:r>
          </a:p>
        </p:txBody>
      </p:sp>
      <p:sp>
        <p:nvSpPr>
          <p:cNvPr id="7185" name="Text Box 17">
            <a:extLst>
              <a:ext uri="{FF2B5EF4-FFF2-40B4-BE49-F238E27FC236}">
                <a16:creationId xmlns:a16="http://schemas.microsoft.com/office/drawing/2014/main" id="{4498C204-6639-4F6D-B5B8-2EDB9BE6F9D0}"/>
              </a:ext>
            </a:extLst>
          </p:cNvPr>
          <p:cNvSpPr txBox="1">
            <a:spLocks noChangeArrowheads="1"/>
          </p:cNvSpPr>
          <p:nvPr/>
        </p:nvSpPr>
        <p:spPr bwMode="auto">
          <a:xfrm>
            <a:off x="11561319" y="8052652"/>
            <a:ext cx="5529016" cy="1513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spcBef>
                <a:spcPct val="50000"/>
              </a:spcBef>
              <a:buFontTx/>
              <a:buNone/>
              <a:defRPr sz="1200">
                <a:latin typeface="+mj-lt"/>
                <a:ea typeface="MS PGothic" panose="020B0600070205080204" pitchFamily="34" charset="-128"/>
              </a:defRPr>
            </a:lvl1pPr>
            <a:lvl2pPr marL="742950" indent="-285750">
              <a:spcBef>
                <a:spcPct val="20000"/>
              </a:spcBef>
              <a:buChar char="–"/>
              <a:defRPr sz="2800">
                <a:latin typeface="Arial" panose="020B0604020202020204" pitchFamily="34" charset="0"/>
                <a:ea typeface="MS PGothic" panose="020B0600070205080204" pitchFamily="34" charset="-128"/>
              </a:defRPr>
            </a:lvl2pPr>
            <a:lvl3pPr marL="1143000" indent="-228600">
              <a:spcBef>
                <a:spcPct val="20000"/>
              </a:spcBef>
              <a:buChar char="•"/>
              <a:defRPr sz="2400">
                <a:latin typeface="Arial" panose="020B0604020202020204" pitchFamily="34" charset="0"/>
                <a:ea typeface="MS PGothic" panose="020B0600070205080204" pitchFamily="34" charset="-128"/>
              </a:defRPr>
            </a:lvl3pPr>
            <a:lvl4pPr marL="1600200" indent="-228600">
              <a:spcBef>
                <a:spcPct val="20000"/>
              </a:spcBef>
              <a:buChar char="–"/>
              <a:defRPr sz="2000">
                <a:latin typeface="Arial" panose="020B0604020202020204" pitchFamily="34" charset="0"/>
                <a:ea typeface="MS PGothic" panose="020B0600070205080204" pitchFamily="34" charset="-128"/>
              </a:defRPr>
            </a:lvl4pPr>
            <a:lvl5pPr marL="2057400" indent="-228600">
              <a:spcBef>
                <a:spcPct val="20000"/>
              </a:spcBef>
              <a:buChar char="»"/>
              <a:defRPr sz="2000">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9pPr>
          </a:lstStyle>
          <a:p>
            <a:r>
              <a:rPr lang="en-US" altLang="en-US" sz="2309" dirty="0">
                <a:latin typeface="Cambria" panose="02040503050406030204" pitchFamily="18" charset="0"/>
                <a:ea typeface="Cambria" panose="02040503050406030204" pitchFamily="18" charset="0"/>
              </a:rPr>
              <a:t>Automatically a 5th Year UAS and becomes alumna member. Chapter marks member “5th Year UAS” in </a:t>
            </a:r>
            <a:r>
              <a:rPr lang="en-US" altLang="en-US" sz="2309" dirty="0" err="1">
                <a:latin typeface="Cambria" panose="02040503050406030204" pitchFamily="18" charset="0"/>
                <a:ea typeface="Cambria" panose="02040503050406030204" pitchFamily="18" charset="0"/>
              </a:rPr>
              <a:t>BetaBase</a:t>
            </a:r>
            <a:r>
              <a:rPr lang="en-US" altLang="en-US" sz="2309" dirty="0">
                <a:latin typeface="Cambria" panose="02040503050406030204" pitchFamily="18" charset="0"/>
                <a:ea typeface="Cambria" panose="02040503050406030204" pitchFamily="18" charset="0"/>
              </a:rPr>
              <a:t> and is billed for their alumna dues</a:t>
            </a:r>
          </a:p>
        </p:txBody>
      </p:sp>
      <p:sp>
        <p:nvSpPr>
          <p:cNvPr id="7186" name="Line 18">
            <a:extLst>
              <a:ext uri="{FF2B5EF4-FFF2-40B4-BE49-F238E27FC236}">
                <a16:creationId xmlns:a16="http://schemas.microsoft.com/office/drawing/2014/main" id="{418802B7-EA3D-40B5-A60B-D492E208691A}"/>
              </a:ext>
            </a:extLst>
          </p:cNvPr>
          <p:cNvSpPr>
            <a:spLocks noChangeShapeType="1"/>
          </p:cNvSpPr>
          <p:nvPr/>
        </p:nvSpPr>
        <p:spPr bwMode="auto">
          <a:xfrm>
            <a:off x="9046775" y="8293523"/>
            <a:ext cx="1256594" cy="5026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Cambria" panose="02040503050406030204" pitchFamily="18" charset="0"/>
              <a:ea typeface="Cambria" panose="02040503050406030204" pitchFamily="18" charset="0"/>
            </a:endParaRPr>
          </a:p>
        </p:txBody>
      </p:sp>
      <p:pic>
        <p:nvPicPr>
          <p:cNvPr id="18" name="Picture 9" descr="stick_alumna copy">
            <a:extLst>
              <a:ext uri="{FF2B5EF4-FFF2-40B4-BE49-F238E27FC236}">
                <a16:creationId xmlns:a16="http://schemas.microsoft.com/office/drawing/2014/main" id="{7BC19912-D926-439F-8971-6F36255FE4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29029" y="7916546"/>
            <a:ext cx="853437" cy="1547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Line 18">
            <a:extLst>
              <a:ext uri="{FF2B5EF4-FFF2-40B4-BE49-F238E27FC236}">
                <a16:creationId xmlns:a16="http://schemas.microsoft.com/office/drawing/2014/main" id="{28885E15-3FAD-4BEF-8354-189B7C9D8C1D}"/>
              </a:ext>
            </a:extLst>
          </p:cNvPr>
          <p:cNvSpPr>
            <a:spLocks noChangeShapeType="1"/>
          </p:cNvSpPr>
          <p:nvPr/>
        </p:nvSpPr>
        <p:spPr bwMode="auto">
          <a:xfrm flipV="1">
            <a:off x="9298093" y="6911269"/>
            <a:ext cx="1130935" cy="5026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Cambria" panose="02040503050406030204" pitchFamily="18" charset="0"/>
              <a:ea typeface="Cambria" panose="02040503050406030204" pitchFamily="18" charset="0"/>
            </a:endParaRPr>
          </a:p>
        </p:txBody>
      </p:sp>
      <p:grpSp>
        <p:nvGrpSpPr>
          <p:cNvPr id="5" name="Group 4">
            <a:extLst>
              <a:ext uri="{FF2B5EF4-FFF2-40B4-BE49-F238E27FC236}">
                <a16:creationId xmlns:a16="http://schemas.microsoft.com/office/drawing/2014/main" id="{EED50ACA-651C-4C9C-A970-F0CFE0CE91FE}"/>
              </a:ext>
            </a:extLst>
          </p:cNvPr>
          <p:cNvGrpSpPr/>
          <p:nvPr/>
        </p:nvGrpSpPr>
        <p:grpSpPr>
          <a:xfrm>
            <a:off x="10718618" y="4523744"/>
            <a:ext cx="6371717" cy="2624518"/>
            <a:chOff x="4976207" y="2743203"/>
            <a:chExt cx="3863815" cy="1591510"/>
          </a:xfrm>
        </p:grpSpPr>
        <p:grpSp>
          <p:nvGrpSpPr>
            <p:cNvPr id="3" name="Group 30">
              <a:extLst>
                <a:ext uri="{FF2B5EF4-FFF2-40B4-BE49-F238E27FC236}">
                  <a16:creationId xmlns:a16="http://schemas.microsoft.com/office/drawing/2014/main" id="{BB9B8DD8-5AB8-4DCB-9B00-D987DE006062}"/>
                </a:ext>
              </a:extLst>
            </p:cNvPr>
            <p:cNvGrpSpPr>
              <a:grpSpLocks/>
            </p:cNvGrpSpPr>
            <p:nvPr/>
          </p:nvGrpSpPr>
          <p:grpSpPr bwMode="auto">
            <a:xfrm>
              <a:off x="5686777" y="2743203"/>
              <a:ext cx="3153245" cy="943582"/>
              <a:chOff x="3792" y="1882"/>
              <a:chExt cx="1730" cy="556"/>
            </a:xfrm>
          </p:grpSpPr>
          <p:pic>
            <p:nvPicPr>
              <p:cNvPr id="16403" name="Picture 31" descr="stick_collegian copy">
                <a:extLst>
                  <a:ext uri="{FF2B5EF4-FFF2-40B4-BE49-F238E27FC236}">
                    <a16:creationId xmlns:a16="http://schemas.microsoft.com/office/drawing/2014/main" id="{DD403060-40B5-4AAF-980B-D3AB87EF29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2" y="1882"/>
                <a:ext cx="316" cy="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4" name="Text Box 32">
                <a:extLst>
                  <a:ext uri="{FF2B5EF4-FFF2-40B4-BE49-F238E27FC236}">
                    <a16:creationId xmlns:a16="http://schemas.microsoft.com/office/drawing/2014/main" id="{E6102EB2-158A-486A-A96E-6ACC891427A5}"/>
                  </a:ext>
                </a:extLst>
              </p:cNvPr>
              <p:cNvSpPr txBox="1">
                <a:spLocks noChangeArrowheads="1"/>
              </p:cNvSpPr>
              <p:nvPr/>
            </p:nvSpPr>
            <p:spPr bwMode="auto">
              <a:xfrm>
                <a:off x="4226" y="1904"/>
                <a:ext cx="1296"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spcBef>
                    <a:spcPct val="50000"/>
                  </a:spcBef>
                  <a:buFontTx/>
                  <a:buNone/>
                  <a:defRPr sz="1200">
                    <a:latin typeface="+mj-lt"/>
                    <a:ea typeface="MS PGothic" panose="020B0600070205080204" pitchFamily="34" charset="-128"/>
                  </a:defRPr>
                </a:lvl1pPr>
                <a:lvl2pPr marL="742950" indent="-285750">
                  <a:spcBef>
                    <a:spcPct val="20000"/>
                  </a:spcBef>
                  <a:buChar char="–"/>
                  <a:defRPr sz="2800">
                    <a:latin typeface="Arial" panose="020B0604020202020204" pitchFamily="34" charset="0"/>
                    <a:ea typeface="MS PGothic" panose="020B0600070205080204" pitchFamily="34" charset="-128"/>
                  </a:defRPr>
                </a:lvl2pPr>
                <a:lvl3pPr marL="1143000" indent="-228600">
                  <a:spcBef>
                    <a:spcPct val="20000"/>
                  </a:spcBef>
                  <a:buChar char="•"/>
                  <a:defRPr sz="2400">
                    <a:latin typeface="Arial" panose="020B0604020202020204" pitchFamily="34" charset="0"/>
                    <a:ea typeface="MS PGothic" panose="020B0600070205080204" pitchFamily="34" charset="-128"/>
                  </a:defRPr>
                </a:lvl3pPr>
                <a:lvl4pPr marL="1600200" indent="-228600">
                  <a:spcBef>
                    <a:spcPct val="20000"/>
                  </a:spcBef>
                  <a:buChar char="–"/>
                  <a:defRPr sz="2000">
                    <a:latin typeface="Arial" panose="020B0604020202020204" pitchFamily="34" charset="0"/>
                    <a:ea typeface="MS PGothic" panose="020B0600070205080204" pitchFamily="34" charset="-128"/>
                  </a:defRPr>
                </a:lvl4pPr>
                <a:lvl5pPr marL="2057400" indent="-228600">
                  <a:spcBef>
                    <a:spcPct val="20000"/>
                  </a:spcBef>
                  <a:buChar char="»"/>
                  <a:defRPr sz="2000">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9pPr>
              </a:lstStyle>
              <a:p>
                <a:r>
                  <a:rPr lang="en-US" altLang="en-US" sz="2309" dirty="0">
                    <a:latin typeface="Cambria" panose="02040503050406030204" pitchFamily="18" charset="0"/>
                    <a:ea typeface="Cambria" panose="02040503050406030204" pitchFamily="18" charset="0"/>
                  </a:rPr>
                  <a:t>Can remain undergraduate member after providing information in writing to VPO</a:t>
                </a:r>
              </a:p>
            </p:txBody>
          </p:sp>
        </p:grpSp>
        <p:sp>
          <p:nvSpPr>
            <p:cNvPr id="4" name="Text Box 6">
              <a:extLst>
                <a:ext uri="{FF2B5EF4-FFF2-40B4-BE49-F238E27FC236}">
                  <a16:creationId xmlns:a16="http://schemas.microsoft.com/office/drawing/2014/main" id="{ABF8DF49-F323-44F8-9BB1-AC84AC64E18D}"/>
                </a:ext>
              </a:extLst>
            </p:cNvPr>
            <p:cNvSpPr txBox="1">
              <a:spLocks noChangeArrowheads="1"/>
            </p:cNvSpPr>
            <p:nvPr/>
          </p:nvSpPr>
          <p:spPr bwMode="auto">
            <a:xfrm>
              <a:off x="4976207" y="3786159"/>
              <a:ext cx="2057400" cy="54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spcBef>
                  <a:spcPct val="50000"/>
                </a:spcBef>
                <a:buFontTx/>
                <a:buNone/>
                <a:defRPr sz="1200">
                  <a:latin typeface="+mj-lt"/>
                  <a:ea typeface="MS PGothic" panose="020B0600070205080204" pitchFamily="34" charset="-128"/>
                </a:defRPr>
              </a:lvl1pPr>
              <a:lvl2pPr marL="742950" indent="-285750">
                <a:spcBef>
                  <a:spcPct val="20000"/>
                </a:spcBef>
                <a:buChar char="–"/>
                <a:defRPr sz="2800">
                  <a:latin typeface="Arial" panose="020B0604020202020204" pitchFamily="34" charset="0"/>
                  <a:ea typeface="MS PGothic" panose="020B0600070205080204" pitchFamily="34" charset="-128"/>
                </a:defRPr>
              </a:lvl2pPr>
              <a:lvl3pPr marL="1143000" indent="-228600">
                <a:spcBef>
                  <a:spcPct val="20000"/>
                </a:spcBef>
                <a:buChar char="•"/>
                <a:defRPr sz="2400">
                  <a:latin typeface="Arial" panose="020B0604020202020204" pitchFamily="34" charset="0"/>
                  <a:ea typeface="MS PGothic" panose="020B0600070205080204" pitchFamily="34" charset="-128"/>
                </a:defRPr>
              </a:lvl3pPr>
              <a:lvl4pPr marL="1600200" indent="-228600">
                <a:spcBef>
                  <a:spcPct val="20000"/>
                </a:spcBef>
                <a:buChar char="–"/>
                <a:defRPr sz="2000">
                  <a:latin typeface="Arial" panose="020B0604020202020204" pitchFamily="34" charset="0"/>
                  <a:ea typeface="MS PGothic" panose="020B0600070205080204" pitchFamily="34" charset="-128"/>
                </a:defRPr>
              </a:lvl4pPr>
              <a:lvl5pPr marL="2057400" indent="-228600">
                <a:spcBef>
                  <a:spcPct val="20000"/>
                </a:spcBef>
                <a:buChar char="»"/>
                <a:defRPr sz="2000">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9pPr>
            </a:lstStyle>
            <a:p>
              <a:pPr algn="ctr"/>
              <a:r>
                <a:rPr lang="en-US" altLang="en-US" sz="2639">
                  <a:latin typeface="Cambria" panose="02040503050406030204" pitchFamily="18" charset="0"/>
                  <a:ea typeface="Cambria" panose="02040503050406030204" pitchFamily="18" charset="0"/>
                </a:rPr>
                <a:t>Collegiate Initiated Member</a:t>
              </a:r>
            </a:p>
          </p:txBody>
        </p:sp>
      </p:grpSp>
      <p:sp>
        <p:nvSpPr>
          <p:cNvPr id="25" name="Text Box 11">
            <a:extLst>
              <a:ext uri="{FF2B5EF4-FFF2-40B4-BE49-F238E27FC236}">
                <a16:creationId xmlns:a16="http://schemas.microsoft.com/office/drawing/2014/main" id="{DFE0BF0B-C386-4DF1-AD5E-BD5624D59DEC}"/>
              </a:ext>
            </a:extLst>
          </p:cNvPr>
          <p:cNvSpPr txBox="1">
            <a:spLocks noChangeArrowheads="1"/>
          </p:cNvSpPr>
          <p:nvPr/>
        </p:nvSpPr>
        <p:spPr bwMode="auto">
          <a:xfrm>
            <a:off x="9850471" y="9584084"/>
            <a:ext cx="2010551" cy="904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spcBef>
                <a:spcPct val="50000"/>
              </a:spcBef>
              <a:buFontTx/>
              <a:buNone/>
              <a:defRPr sz="1200">
                <a:latin typeface="+mj-lt"/>
                <a:ea typeface="MS PGothic" panose="020B0600070205080204" pitchFamily="34" charset="-128"/>
              </a:defRPr>
            </a:lvl1pPr>
            <a:lvl2pPr marL="742950" indent="-285750">
              <a:spcBef>
                <a:spcPct val="20000"/>
              </a:spcBef>
              <a:buChar char="–"/>
              <a:defRPr sz="2800">
                <a:latin typeface="Arial" panose="020B0604020202020204" pitchFamily="34" charset="0"/>
                <a:ea typeface="MS PGothic" panose="020B0600070205080204" pitchFamily="34" charset="-128"/>
              </a:defRPr>
            </a:lvl2pPr>
            <a:lvl3pPr marL="1143000" indent="-228600">
              <a:spcBef>
                <a:spcPct val="20000"/>
              </a:spcBef>
              <a:buChar char="•"/>
              <a:defRPr sz="2400">
                <a:latin typeface="Arial" panose="020B0604020202020204" pitchFamily="34" charset="0"/>
                <a:ea typeface="MS PGothic" panose="020B0600070205080204" pitchFamily="34" charset="-128"/>
              </a:defRPr>
            </a:lvl3pPr>
            <a:lvl4pPr marL="1600200" indent="-228600">
              <a:spcBef>
                <a:spcPct val="20000"/>
              </a:spcBef>
              <a:buChar char="–"/>
              <a:defRPr sz="2000">
                <a:latin typeface="Arial" panose="020B0604020202020204" pitchFamily="34" charset="0"/>
                <a:ea typeface="MS PGothic" panose="020B0600070205080204" pitchFamily="34" charset="-128"/>
              </a:defRPr>
            </a:lvl4pPr>
            <a:lvl5pPr marL="2057400" indent="-228600">
              <a:spcBef>
                <a:spcPct val="20000"/>
              </a:spcBef>
              <a:buChar char="»"/>
              <a:defRPr sz="2000">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9pPr>
          </a:lstStyle>
          <a:p>
            <a:pPr algn="ctr"/>
            <a:r>
              <a:rPr lang="en-US" altLang="en-US" sz="2639">
                <a:latin typeface="Cambria" panose="02040503050406030204" pitchFamily="18" charset="0"/>
                <a:ea typeface="Cambria" panose="02040503050406030204" pitchFamily="18" charset="0"/>
              </a:rPr>
              <a:t>Alumna Member</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18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18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7186"/>
                                        </p:tgtEl>
                                        <p:attrNameLst>
                                          <p:attrName>style.visibility</p:attrName>
                                        </p:attrNameLst>
                                      </p:cBhvr>
                                      <p:to>
                                        <p:strVal val="visible"/>
                                      </p:to>
                                    </p:set>
                                  </p:childTnLst>
                                </p:cTn>
                              </p:par>
                              <p:par>
                                <p:cTn id="13" presetID="54" presetClass="entr" presetSubtype="0" accel="100000" fill="hold" grpId="0" nodeType="withEffect">
                                  <p:stCondLst>
                                    <p:cond delay="0"/>
                                  </p:stCondLst>
                                  <p:childTnLst>
                                    <p:set>
                                      <p:cBhvr>
                                        <p:cTn id="14" dur="1" fill="hold">
                                          <p:stCondLst>
                                            <p:cond delay="0"/>
                                          </p:stCondLst>
                                        </p:cTn>
                                        <p:tgtEl>
                                          <p:spTgt spid="7185"/>
                                        </p:tgtEl>
                                        <p:attrNameLst>
                                          <p:attrName>style.visibility</p:attrName>
                                        </p:attrNameLst>
                                      </p:cBhvr>
                                      <p:to>
                                        <p:strVal val="visible"/>
                                      </p:to>
                                    </p:set>
                                    <p:anim calcmode="lin" valueType="num">
                                      <p:cBhvr>
                                        <p:cTn id="15" dur="500" fill="hold"/>
                                        <p:tgtEl>
                                          <p:spTgt spid="7185"/>
                                        </p:tgtEl>
                                        <p:attrNameLst>
                                          <p:attrName>ppt_w</p:attrName>
                                        </p:attrNameLst>
                                      </p:cBhvr>
                                      <p:tavLst>
                                        <p:tav tm="0">
                                          <p:val>
                                            <p:strVal val="#ppt_w*0.05"/>
                                          </p:val>
                                        </p:tav>
                                        <p:tav tm="100000">
                                          <p:val>
                                            <p:strVal val="#ppt_w"/>
                                          </p:val>
                                        </p:tav>
                                      </p:tavLst>
                                    </p:anim>
                                    <p:anim calcmode="lin" valueType="num">
                                      <p:cBhvr>
                                        <p:cTn id="16" dur="500" fill="hold"/>
                                        <p:tgtEl>
                                          <p:spTgt spid="7185"/>
                                        </p:tgtEl>
                                        <p:attrNameLst>
                                          <p:attrName>ppt_h</p:attrName>
                                        </p:attrNameLst>
                                      </p:cBhvr>
                                      <p:tavLst>
                                        <p:tav tm="0">
                                          <p:val>
                                            <p:strVal val="#ppt_h"/>
                                          </p:val>
                                        </p:tav>
                                        <p:tav tm="100000">
                                          <p:val>
                                            <p:strVal val="#ppt_h"/>
                                          </p:val>
                                        </p:tav>
                                      </p:tavLst>
                                    </p:anim>
                                    <p:anim calcmode="lin" valueType="num">
                                      <p:cBhvr>
                                        <p:cTn id="17" dur="500" fill="hold"/>
                                        <p:tgtEl>
                                          <p:spTgt spid="7185"/>
                                        </p:tgtEl>
                                        <p:attrNameLst>
                                          <p:attrName>ppt_x</p:attrName>
                                        </p:attrNameLst>
                                      </p:cBhvr>
                                      <p:tavLst>
                                        <p:tav tm="0">
                                          <p:val>
                                            <p:strVal val="#ppt_x-.2"/>
                                          </p:val>
                                        </p:tav>
                                        <p:tav tm="100000">
                                          <p:val>
                                            <p:strVal val="#ppt_x"/>
                                          </p:val>
                                        </p:tav>
                                      </p:tavLst>
                                    </p:anim>
                                    <p:anim calcmode="lin" valueType="num">
                                      <p:cBhvr>
                                        <p:cTn id="18" dur="500" fill="hold"/>
                                        <p:tgtEl>
                                          <p:spTgt spid="7185"/>
                                        </p:tgtEl>
                                        <p:attrNameLst>
                                          <p:attrName>ppt_y</p:attrName>
                                        </p:attrNameLst>
                                      </p:cBhvr>
                                      <p:tavLst>
                                        <p:tav tm="0">
                                          <p:val>
                                            <p:strVal val="#ppt_y"/>
                                          </p:val>
                                        </p:tav>
                                        <p:tav tm="100000">
                                          <p:val>
                                            <p:strVal val="#ppt_y"/>
                                          </p:val>
                                        </p:tav>
                                      </p:tavLst>
                                    </p:anim>
                                    <p:animEffect transition="in" filter="fade">
                                      <p:cBhvr>
                                        <p:cTn id="19" dur="500"/>
                                        <p:tgtEl>
                                          <p:spTgt spid="7185"/>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childTnLst>
                                </p:cTn>
                              </p:par>
                              <p:par>
                                <p:cTn id="24" presetID="54" presetClass="entr" presetSubtype="0" accel="10000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p:cTn id="26" dur="500" fill="hold"/>
                                        <p:tgtEl>
                                          <p:spTgt spid="25"/>
                                        </p:tgtEl>
                                        <p:attrNameLst>
                                          <p:attrName>ppt_w</p:attrName>
                                        </p:attrNameLst>
                                      </p:cBhvr>
                                      <p:tavLst>
                                        <p:tav tm="0">
                                          <p:val>
                                            <p:strVal val="#ppt_w*0.05"/>
                                          </p:val>
                                        </p:tav>
                                        <p:tav tm="100000">
                                          <p:val>
                                            <p:strVal val="#ppt_w"/>
                                          </p:val>
                                        </p:tav>
                                      </p:tavLst>
                                    </p:anim>
                                    <p:anim calcmode="lin" valueType="num">
                                      <p:cBhvr>
                                        <p:cTn id="27" dur="500" fill="hold"/>
                                        <p:tgtEl>
                                          <p:spTgt spid="25"/>
                                        </p:tgtEl>
                                        <p:attrNameLst>
                                          <p:attrName>ppt_h</p:attrName>
                                        </p:attrNameLst>
                                      </p:cBhvr>
                                      <p:tavLst>
                                        <p:tav tm="0">
                                          <p:val>
                                            <p:strVal val="#ppt_h"/>
                                          </p:val>
                                        </p:tav>
                                        <p:tav tm="100000">
                                          <p:val>
                                            <p:strVal val="#ppt_h"/>
                                          </p:val>
                                        </p:tav>
                                      </p:tavLst>
                                    </p:anim>
                                    <p:anim calcmode="lin" valueType="num">
                                      <p:cBhvr>
                                        <p:cTn id="28" dur="500" fill="hold"/>
                                        <p:tgtEl>
                                          <p:spTgt spid="25"/>
                                        </p:tgtEl>
                                        <p:attrNameLst>
                                          <p:attrName>ppt_x</p:attrName>
                                        </p:attrNameLst>
                                      </p:cBhvr>
                                      <p:tavLst>
                                        <p:tav tm="0">
                                          <p:val>
                                            <p:strVal val="#ppt_x-.2"/>
                                          </p:val>
                                        </p:tav>
                                        <p:tav tm="100000">
                                          <p:val>
                                            <p:strVal val="#ppt_x"/>
                                          </p:val>
                                        </p:tav>
                                      </p:tavLst>
                                    </p:anim>
                                    <p:anim calcmode="lin" valueType="num">
                                      <p:cBhvr>
                                        <p:cTn id="29" dur="500" fill="hold"/>
                                        <p:tgtEl>
                                          <p:spTgt spid="25"/>
                                        </p:tgtEl>
                                        <p:attrNameLst>
                                          <p:attrName>ppt_y</p:attrName>
                                        </p:attrNameLst>
                                      </p:cBhvr>
                                      <p:tavLst>
                                        <p:tav tm="0">
                                          <p:val>
                                            <p:strVal val="#ppt_y"/>
                                          </p:val>
                                        </p:tav>
                                        <p:tav tm="100000">
                                          <p:val>
                                            <p:strVal val="#ppt_y"/>
                                          </p:val>
                                        </p:tav>
                                      </p:tavLst>
                                    </p:anim>
                                    <p:animEffect transition="in" filter="fade">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2" grpId="0"/>
      <p:bldP spid="7185" grpId="0"/>
      <p:bldP spid="25" grpId="0"/>
    </p:bldLst>
  </p:timing>
  <p:extLst>
    <p:ext uri="{6950BFC3-D8DA-4A85-94F7-54DA5524770B}">
      <p188:commentRel xmlns:p188="http://schemas.microsoft.com/office/powerpoint/2018/8/main" r:id="rId4"/>
    </p:ext>
  </p:extLs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B8237A-EB2B-EBD6-C794-CCCBA1985B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F65AFE-EECC-7CDC-D005-6C77993F87FF}"/>
              </a:ext>
            </a:extLst>
          </p:cNvPr>
          <p:cNvSpPr>
            <a:spLocks noGrp="1"/>
          </p:cNvSpPr>
          <p:nvPr>
            <p:ph type="title"/>
          </p:nvPr>
        </p:nvSpPr>
        <p:spPr>
          <a:xfrm>
            <a:off x="1132455" y="1969274"/>
            <a:ext cx="17765527" cy="2769989"/>
          </a:xfrm>
        </p:spPr>
        <p:txBody>
          <a:bodyPr/>
          <a:lstStyle/>
          <a:p>
            <a:r>
              <a:rPr lang="en-US" sz="6000" dirty="0"/>
              <a:t>Question 6: A member decides to study abroad for the semester or term. How would you mark them in </a:t>
            </a:r>
            <a:r>
              <a:rPr lang="en-US" sz="6000" dirty="0" err="1"/>
              <a:t>BetaBase</a:t>
            </a:r>
            <a:r>
              <a:rPr lang="en-US" sz="6000" dirty="0"/>
              <a:t>?</a:t>
            </a:r>
          </a:p>
        </p:txBody>
      </p:sp>
      <p:sp>
        <p:nvSpPr>
          <p:cNvPr id="3" name="Text Placeholder 2">
            <a:extLst>
              <a:ext uri="{FF2B5EF4-FFF2-40B4-BE49-F238E27FC236}">
                <a16:creationId xmlns:a16="http://schemas.microsoft.com/office/drawing/2014/main" id="{D5D749C9-33AC-FB4F-3875-EB60BF4E7A97}"/>
              </a:ext>
            </a:extLst>
          </p:cNvPr>
          <p:cNvSpPr>
            <a:spLocks noGrp="1"/>
          </p:cNvSpPr>
          <p:nvPr>
            <p:ph type="body" idx="1"/>
          </p:nvPr>
        </p:nvSpPr>
        <p:spPr>
          <a:xfrm>
            <a:off x="1169286" y="4892675"/>
            <a:ext cx="17765527" cy="5170646"/>
          </a:xfrm>
        </p:spPr>
        <p:txBody>
          <a:bodyPr/>
          <a:lstStyle/>
          <a:p>
            <a:pPr marL="742950" indent="-742950">
              <a:spcAft>
                <a:spcPts val="2400"/>
              </a:spcAft>
              <a:buFont typeface="+mj-lt"/>
              <a:buAutoNum type="alphaUcPeriod"/>
            </a:pPr>
            <a:r>
              <a:rPr lang="en-US" sz="3200" dirty="0">
                <a:latin typeface="Gotham Book"/>
              </a:rPr>
              <a:t>If the member studying abroad as part of a campus program is still enrolled as a student at your university or college, you would mark them as “Studying Abroad.”</a:t>
            </a:r>
          </a:p>
          <a:p>
            <a:pPr marL="742950" indent="-742950">
              <a:spcAft>
                <a:spcPts val="2400"/>
              </a:spcAft>
              <a:buFont typeface="+mj-lt"/>
              <a:buAutoNum type="alphaUcPeriod"/>
            </a:pPr>
            <a:r>
              <a:rPr lang="en-US" sz="3200" dirty="0">
                <a:latin typeface="Gotham Book"/>
              </a:rPr>
              <a:t>If the member is studying abroad through a program that is not affiliated with your college or university and is not enrolled as a student at the institution should be marked as an “Alumna.”</a:t>
            </a:r>
          </a:p>
          <a:p>
            <a:pPr marL="742950" indent="-742950">
              <a:spcAft>
                <a:spcPts val="2400"/>
              </a:spcAft>
              <a:buFont typeface="+mj-lt"/>
              <a:buAutoNum type="alphaUcPeriod"/>
            </a:pPr>
            <a:r>
              <a:rPr lang="en-US" sz="3200" dirty="0">
                <a:latin typeface="Gotham Book"/>
              </a:rPr>
              <a:t>If the member studying abroad as a part of a campus program is still enrolled as a student at the college or university, there is no action for you in </a:t>
            </a:r>
            <a:r>
              <a:rPr lang="en-US" sz="3200" dirty="0" err="1">
                <a:latin typeface="Gotham Book"/>
              </a:rPr>
              <a:t>BetaBase</a:t>
            </a:r>
            <a:r>
              <a:rPr lang="en-US" sz="3200" dirty="0">
                <a:latin typeface="Gotham Book"/>
              </a:rPr>
              <a:t>.</a:t>
            </a:r>
          </a:p>
          <a:p>
            <a:pPr marL="742950" indent="-742950">
              <a:spcAft>
                <a:spcPts val="2400"/>
              </a:spcAft>
              <a:buFont typeface="+mj-lt"/>
              <a:buAutoNum type="alphaUcPeriod"/>
            </a:pPr>
            <a:r>
              <a:rPr lang="en-US" sz="3200" dirty="0">
                <a:latin typeface="Gotham Book"/>
              </a:rPr>
              <a:t>B&amp;C</a:t>
            </a:r>
          </a:p>
          <a:p>
            <a:pPr marL="742950" indent="-742950">
              <a:spcAft>
                <a:spcPts val="2400"/>
              </a:spcAft>
              <a:buFont typeface="+mj-lt"/>
              <a:buAutoNum type="alphaUcPeriod"/>
            </a:pPr>
            <a:r>
              <a:rPr lang="en-US" sz="3200" dirty="0">
                <a:latin typeface="Gotham Book"/>
              </a:rPr>
              <a:t>A&amp;B</a:t>
            </a:r>
          </a:p>
        </p:txBody>
      </p:sp>
    </p:spTree>
    <p:extLst>
      <p:ext uri="{BB962C8B-B14F-4D97-AF65-F5344CB8AC3E}">
        <p14:creationId xmlns:p14="http://schemas.microsoft.com/office/powerpoint/2010/main" val="8260853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64C51A-1A78-7A3E-7FF2-C0B16A052A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AD32D2-8458-0915-9D33-E30C7257BBB4}"/>
              </a:ext>
            </a:extLst>
          </p:cNvPr>
          <p:cNvSpPr>
            <a:spLocks noGrp="1"/>
          </p:cNvSpPr>
          <p:nvPr>
            <p:ph type="title"/>
          </p:nvPr>
        </p:nvSpPr>
        <p:spPr>
          <a:xfrm>
            <a:off x="1132455" y="1969274"/>
            <a:ext cx="17765527" cy="2769989"/>
          </a:xfrm>
        </p:spPr>
        <p:txBody>
          <a:bodyPr/>
          <a:lstStyle/>
          <a:p>
            <a:r>
              <a:rPr lang="en-US" sz="6000" dirty="0"/>
              <a:t>Question 6: A member decides to study abroad for the semester or term. How would you mark them in </a:t>
            </a:r>
            <a:r>
              <a:rPr lang="en-US" sz="6000" dirty="0" err="1"/>
              <a:t>BetaBase</a:t>
            </a:r>
            <a:r>
              <a:rPr lang="en-US" sz="6000" dirty="0"/>
              <a:t>?</a:t>
            </a:r>
          </a:p>
        </p:txBody>
      </p:sp>
      <p:sp>
        <p:nvSpPr>
          <p:cNvPr id="3" name="Text Placeholder 2">
            <a:extLst>
              <a:ext uri="{FF2B5EF4-FFF2-40B4-BE49-F238E27FC236}">
                <a16:creationId xmlns:a16="http://schemas.microsoft.com/office/drawing/2014/main" id="{601B7F6E-9767-B476-1FA7-4F0F457F73CB}"/>
              </a:ext>
            </a:extLst>
          </p:cNvPr>
          <p:cNvSpPr>
            <a:spLocks noGrp="1"/>
          </p:cNvSpPr>
          <p:nvPr>
            <p:ph type="body" idx="1"/>
          </p:nvPr>
        </p:nvSpPr>
        <p:spPr>
          <a:xfrm>
            <a:off x="1169286" y="4892675"/>
            <a:ext cx="17765527" cy="5170646"/>
          </a:xfrm>
        </p:spPr>
        <p:txBody>
          <a:bodyPr/>
          <a:lstStyle/>
          <a:p>
            <a:pPr marL="742950" indent="-742950">
              <a:spcAft>
                <a:spcPts val="2400"/>
              </a:spcAft>
              <a:buFont typeface="+mj-lt"/>
              <a:buAutoNum type="alphaUcPeriod"/>
            </a:pPr>
            <a:r>
              <a:rPr lang="en-US" sz="3200" dirty="0">
                <a:latin typeface="Gotham Book"/>
              </a:rPr>
              <a:t>If the member studying abroad as part of a campus program is still enrolled as a student at your university or college, you would mark them as “Studying Abroad.”</a:t>
            </a:r>
          </a:p>
          <a:p>
            <a:pPr marL="742950" indent="-742950">
              <a:spcAft>
                <a:spcPts val="2400"/>
              </a:spcAft>
              <a:buFont typeface="+mj-lt"/>
              <a:buAutoNum type="alphaUcPeriod"/>
            </a:pPr>
            <a:r>
              <a:rPr lang="en-US" sz="3200" dirty="0">
                <a:latin typeface="Gotham Book"/>
              </a:rPr>
              <a:t>If the member is studying abroad through a program that is not affiliated with your college or university and is not enrolled as a student at the institution should be marked as an “Alumna.”</a:t>
            </a:r>
          </a:p>
          <a:p>
            <a:pPr marL="742950" indent="-742950">
              <a:spcAft>
                <a:spcPts val="2400"/>
              </a:spcAft>
              <a:buFont typeface="+mj-lt"/>
              <a:buAutoNum type="alphaUcPeriod"/>
            </a:pPr>
            <a:r>
              <a:rPr lang="en-US" sz="3200" dirty="0">
                <a:latin typeface="Gotham Book"/>
              </a:rPr>
              <a:t>If the member studying abroad as a part of a campus program is still enrolled as a student at the college or university, there is no action for you in </a:t>
            </a:r>
            <a:r>
              <a:rPr lang="en-US" sz="3200" dirty="0" err="1">
                <a:latin typeface="Gotham Book"/>
              </a:rPr>
              <a:t>BetaBase</a:t>
            </a:r>
            <a:r>
              <a:rPr lang="en-US" sz="3200" dirty="0">
                <a:latin typeface="Gotham Book"/>
              </a:rPr>
              <a:t>.</a:t>
            </a:r>
          </a:p>
          <a:p>
            <a:pPr marL="742950" indent="-742950">
              <a:spcAft>
                <a:spcPts val="2400"/>
              </a:spcAft>
              <a:buFont typeface="+mj-lt"/>
              <a:buAutoNum type="alphaUcPeriod"/>
            </a:pPr>
            <a:r>
              <a:rPr lang="en-US" sz="3200" b="1" dirty="0">
                <a:solidFill>
                  <a:schemeClr val="accent2"/>
                </a:solidFill>
                <a:latin typeface="Gotham Book"/>
              </a:rPr>
              <a:t>B&amp;C</a:t>
            </a:r>
          </a:p>
          <a:p>
            <a:pPr marL="742950" indent="-742950">
              <a:spcAft>
                <a:spcPts val="2400"/>
              </a:spcAft>
              <a:buFont typeface="+mj-lt"/>
              <a:buAutoNum type="alphaUcPeriod"/>
            </a:pPr>
            <a:r>
              <a:rPr lang="en-US" sz="3200" dirty="0">
                <a:latin typeface="Gotham Book"/>
              </a:rPr>
              <a:t>A&amp;B</a:t>
            </a:r>
          </a:p>
        </p:txBody>
      </p:sp>
    </p:spTree>
    <p:extLst>
      <p:ext uri="{BB962C8B-B14F-4D97-AF65-F5344CB8AC3E}">
        <p14:creationId xmlns:p14="http://schemas.microsoft.com/office/powerpoint/2010/main" val="2614769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2D6491F0-D1D2-4447-AC93-F7B825D941FD}"/>
              </a:ext>
            </a:extLst>
          </p:cNvPr>
          <p:cNvSpPr>
            <a:spLocks noGrp="1" noChangeArrowheads="1"/>
          </p:cNvSpPr>
          <p:nvPr>
            <p:ph type="title"/>
          </p:nvPr>
        </p:nvSpPr>
        <p:spPr>
          <a:xfrm>
            <a:off x="1289050" y="1312828"/>
            <a:ext cx="17765527" cy="738664"/>
          </a:xfrm>
        </p:spPr>
        <p:txBody>
          <a:bodyPr/>
          <a:lstStyle/>
          <a:p>
            <a:pPr eaLnBrk="1" hangingPunct="1"/>
            <a:r>
              <a:rPr lang="en-US" altLang="en-US" sz="4800" dirty="0"/>
              <a:t>Transfers to a campus without a Pi Phi chapter</a:t>
            </a:r>
          </a:p>
        </p:txBody>
      </p:sp>
      <p:grpSp>
        <p:nvGrpSpPr>
          <p:cNvPr id="2" name="Group 11">
            <a:extLst>
              <a:ext uri="{FF2B5EF4-FFF2-40B4-BE49-F238E27FC236}">
                <a16:creationId xmlns:a16="http://schemas.microsoft.com/office/drawing/2014/main" id="{275E9BAA-540B-4E0C-920E-B6A96B304C3C}"/>
              </a:ext>
            </a:extLst>
          </p:cNvPr>
          <p:cNvGrpSpPr>
            <a:grpSpLocks/>
          </p:cNvGrpSpPr>
          <p:nvPr/>
        </p:nvGrpSpPr>
        <p:grpSpPr bwMode="auto">
          <a:xfrm>
            <a:off x="10052053" y="4398083"/>
            <a:ext cx="2201659" cy="2539368"/>
            <a:chOff x="2880" y="3072"/>
            <a:chExt cx="841" cy="970"/>
          </a:xfrm>
        </p:grpSpPr>
        <p:pic>
          <p:nvPicPr>
            <p:cNvPr id="20500" name="Picture 12" descr="stick_alumna copy">
              <a:extLst>
                <a:ext uri="{FF2B5EF4-FFF2-40B4-BE49-F238E27FC236}">
                  <a16:creationId xmlns:a16="http://schemas.microsoft.com/office/drawing/2014/main" id="{06107D66-0A0B-46C9-92B1-8A262738FC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2" y="3072"/>
              <a:ext cx="326" cy="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1" name="Text Box 13">
              <a:extLst>
                <a:ext uri="{FF2B5EF4-FFF2-40B4-BE49-F238E27FC236}">
                  <a16:creationId xmlns:a16="http://schemas.microsoft.com/office/drawing/2014/main" id="{5D38E0C2-B39C-4455-AE06-B97FE269FBE0}"/>
                </a:ext>
              </a:extLst>
            </p:cNvPr>
            <p:cNvSpPr txBox="1">
              <a:spLocks noChangeArrowheads="1"/>
            </p:cNvSpPr>
            <p:nvPr/>
          </p:nvSpPr>
          <p:spPr bwMode="auto">
            <a:xfrm>
              <a:off x="2880" y="3696"/>
              <a:ext cx="841"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spcBef>
                  <a:spcPct val="50000"/>
                </a:spcBef>
                <a:buFontTx/>
                <a:buNone/>
                <a:defRPr sz="1200">
                  <a:latin typeface="+mj-lt"/>
                  <a:ea typeface="MS PGothic" panose="020B0600070205080204" pitchFamily="34" charset="-128"/>
                </a:defRPr>
              </a:lvl1pPr>
              <a:lvl2pPr marL="742950" indent="-285750">
                <a:spcBef>
                  <a:spcPct val="20000"/>
                </a:spcBef>
                <a:buChar char="–"/>
                <a:defRPr sz="2800">
                  <a:latin typeface="Arial" panose="020B0604020202020204" pitchFamily="34" charset="0"/>
                  <a:ea typeface="MS PGothic" panose="020B0600070205080204" pitchFamily="34" charset="-128"/>
                </a:defRPr>
              </a:lvl2pPr>
              <a:lvl3pPr marL="1143000" indent="-228600">
                <a:spcBef>
                  <a:spcPct val="20000"/>
                </a:spcBef>
                <a:buChar char="•"/>
                <a:defRPr sz="2400">
                  <a:latin typeface="Arial" panose="020B0604020202020204" pitchFamily="34" charset="0"/>
                  <a:ea typeface="MS PGothic" panose="020B0600070205080204" pitchFamily="34" charset="-128"/>
                </a:defRPr>
              </a:lvl3pPr>
              <a:lvl4pPr marL="1600200" indent="-228600">
                <a:spcBef>
                  <a:spcPct val="20000"/>
                </a:spcBef>
                <a:buChar char="–"/>
                <a:defRPr sz="2000">
                  <a:latin typeface="Arial" panose="020B0604020202020204" pitchFamily="34" charset="0"/>
                  <a:ea typeface="MS PGothic" panose="020B0600070205080204" pitchFamily="34" charset="-128"/>
                </a:defRPr>
              </a:lvl4pPr>
              <a:lvl5pPr marL="2057400" indent="-228600">
                <a:spcBef>
                  <a:spcPct val="20000"/>
                </a:spcBef>
                <a:buChar char="»"/>
                <a:defRPr sz="2000">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9pPr>
            </a:lstStyle>
            <a:p>
              <a:pPr algn="ctr"/>
              <a:r>
                <a:rPr lang="en-US" altLang="en-US" sz="2639">
                  <a:latin typeface="Cambria" panose="02040503050406030204" pitchFamily="18" charset="0"/>
                  <a:ea typeface="Cambria" panose="02040503050406030204" pitchFamily="18" charset="0"/>
                </a:rPr>
                <a:t>Alumna Member</a:t>
              </a:r>
            </a:p>
          </p:txBody>
        </p:sp>
      </p:grpSp>
      <p:grpSp>
        <p:nvGrpSpPr>
          <p:cNvPr id="3" name="Group 14">
            <a:extLst>
              <a:ext uri="{FF2B5EF4-FFF2-40B4-BE49-F238E27FC236}">
                <a16:creationId xmlns:a16="http://schemas.microsoft.com/office/drawing/2014/main" id="{EE3D5A1A-18AF-463D-856F-F94E72198642}"/>
              </a:ext>
            </a:extLst>
          </p:cNvPr>
          <p:cNvGrpSpPr>
            <a:grpSpLocks/>
          </p:cNvGrpSpPr>
          <p:nvPr/>
        </p:nvGrpSpPr>
        <p:grpSpPr bwMode="auto">
          <a:xfrm>
            <a:off x="2889464" y="4523741"/>
            <a:ext cx="2960851" cy="2437270"/>
            <a:chOff x="3264" y="1882"/>
            <a:chExt cx="1131" cy="931"/>
          </a:xfrm>
        </p:grpSpPr>
        <p:pic>
          <p:nvPicPr>
            <p:cNvPr id="20498" name="Picture 15" descr="stick_collegian copy">
              <a:extLst>
                <a:ext uri="{FF2B5EF4-FFF2-40B4-BE49-F238E27FC236}">
                  <a16:creationId xmlns:a16="http://schemas.microsoft.com/office/drawing/2014/main" id="{767AFE33-4DEF-4C3B-AE7E-8FF6F21255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44" y="1882"/>
              <a:ext cx="316" cy="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9" name="Text Box 16">
              <a:extLst>
                <a:ext uri="{FF2B5EF4-FFF2-40B4-BE49-F238E27FC236}">
                  <a16:creationId xmlns:a16="http://schemas.microsoft.com/office/drawing/2014/main" id="{BC89DEF9-DCBC-4448-A08C-269FDEDFB99B}"/>
                </a:ext>
              </a:extLst>
            </p:cNvPr>
            <p:cNvSpPr txBox="1">
              <a:spLocks noChangeArrowheads="1"/>
            </p:cNvSpPr>
            <p:nvPr/>
          </p:nvSpPr>
          <p:spPr bwMode="auto">
            <a:xfrm>
              <a:off x="3264" y="2467"/>
              <a:ext cx="1131"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spcBef>
                  <a:spcPct val="50000"/>
                </a:spcBef>
                <a:buFontTx/>
                <a:buNone/>
                <a:defRPr sz="1200">
                  <a:latin typeface="+mj-lt"/>
                  <a:ea typeface="MS PGothic" panose="020B0600070205080204" pitchFamily="34" charset="-128"/>
                </a:defRPr>
              </a:lvl1pPr>
              <a:lvl2pPr marL="742950" indent="-285750">
                <a:spcBef>
                  <a:spcPct val="20000"/>
                </a:spcBef>
                <a:buChar char="–"/>
                <a:defRPr sz="2800">
                  <a:latin typeface="Arial" panose="020B0604020202020204" pitchFamily="34" charset="0"/>
                  <a:ea typeface="MS PGothic" panose="020B0600070205080204" pitchFamily="34" charset="-128"/>
                </a:defRPr>
              </a:lvl2pPr>
              <a:lvl3pPr marL="1143000" indent="-228600">
                <a:spcBef>
                  <a:spcPct val="20000"/>
                </a:spcBef>
                <a:buChar char="•"/>
                <a:defRPr sz="2400">
                  <a:latin typeface="Arial" panose="020B0604020202020204" pitchFamily="34" charset="0"/>
                  <a:ea typeface="MS PGothic" panose="020B0600070205080204" pitchFamily="34" charset="-128"/>
                </a:defRPr>
              </a:lvl3pPr>
              <a:lvl4pPr marL="1600200" indent="-228600">
                <a:spcBef>
                  <a:spcPct val="20000"/>
                </a:spcBef>
                <a:buChar char="–"/>
                <a:defRPr sz="2000">
                  <a:latin typeface="Arial" panose="020B0604020202020204" pitchFamily="34" charset="0"/>
                  <a:ea typeface="MS PGothic" panose="020B0600070205080204" pitchFamily="34" charset="-128"/>
                </a:defRPr>
              </a:lvl4pPr>
              <a:lvl5pPr marL="2057400" indent="-228600">
                <a:spcBef>
                  <a:spcPct val="20000"/>
                </a:spcBef>
                <a:buChar char="»"/>
                <a:defRPr sz="2000">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9pPr>
            </a:lstStyle>
            <a:p>
              <a:pPr algn="ctr"/>
              <a:r>
                <a:rPr lang="en-US" altLang="en-US" sz="2639">
                  <a:latin typeface="Cambria" panose="02040503050406030204" pitchFamily="18" charset="0"/>
                  <a:ea typeface="Cambria" panose="02040503050406030204" pitchFamily="18" charset="0"/>
                </a:rPr>
                <a:t>Collegiate Initiated Member</a:t>
              </a:r>
            </a:p>
          </p:txBody>
        </p:sp>
      </p:grpSp>
      <p:sp>
        <p:nvSpPr>
          <p:cNvPr id="25617" name="Line 17">
            <a:extLst>
              <a:ext uri="{FF2B5EF4-FFF2-40B4-BE49-F238E27FC236}">
                <a16:creationId xmlns:a16="http://schemas.microsoft.com/office/drawing/2014/main" id="{28102824-AA37-41EB-BB9E-01D084E7F6D5}"/>
              </a:ext>
            </a:extLst>
          </p:cNvPr>
          <p:cNvSpPr>
            <a:spLocks noChangeShapeType="1"/>
          </p:cNvSpPr>
          <p:nvPr/>
        </p:nvSpPr>
        <p:spPr bwMode="auto">
          <a:xfrm>
            <a:off x="5276991" y="5152037"/>
            <a:ext cx="10052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Cambria" panose="02040503050406030204" pitchFamily="18" charset="0"/>
              <a:ea typeface="Cambria" panose="02040503050406030204" pitchFamily="18" charset="0"/>
            </a:endParaRPr>
          </a:p>
        </p:txBody>
      </p:sp>
      <p:sp>
        <p:nvSpPr>
          <p:cNvPr id="25618" name="Text Box 18">
            <a:extLst>
              <a:ext uri="{FF2B5EF4-FFF2-40B4-BE49-F238E27FC236}">
                <a16:creationId xmlns:a16="http://schemas.microsoft.com/office/drawing/2014/main" id="{09932C84-9BFB-4F5D-94E9-D509F8CDE976}"/>
              </a:ext>
            </a:extLst>
          </p:cNvPr>
          <p:cNvSpPr txBox="1">
            <a:spLocks noChangeArrowheads="1"/>
          </p:cNvSpPr>
          <p:nvPr/>
        </p:nvSpPr>
        <p:spPr bwMode="auto">
          <a:xfrm>
            <a:off x="6659245" y="4649400"/>
            <a:ext cx="2764508" cy="1513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spcBef>
                <a:spcPct val="50000"/>
              </a:spcBef>
              <a:buFontTx/>
              <a:buNone/>
              <a:defRPr sz="1200">
                <a:latin typeface="+mj-lt"/>
                <a:ea typeface="MS PGothic" panose="020B0600070205080204" pitchFamily="34" charset="-128"/>
              </a:defRPr>
            </a:lvl1pPr>
            <a:lvl2pPr marL="742950" indent="-285750">
              <a:spcBef>
                <a:spcPct val="20000"/>
              </a:spcBef>
              <a:buChar char="–"/>
              <a:defRPr sz="2800">
                <a:latin typeface="Arial" panose="020B0604020202020204" pitchFamily="34" charset="0"/>
                <a:ea typeface="MS PGothic" panose="020B0600070205080204" pitchFamily="34" charset="-128"/>
              </a:defRPr>
            </a:lvl2pPr>
            <a:lvl3pPr marL="1143000" indent="-228600">
              <a:spcBef>
                <a:spcPct val="20000"/>
              </a:spcBef>
              <a:buChar char="•"/>
              <a:defRPr sz="2400">
                <a:latin typeface="Arial" panose="020B0604020202020204" pitchFamily="34" charset="0"/>
                <a:ea typeface="MS PGothic" panose="020B0600070205080204" pitchFamily="34" charset="-128"/>
              </a:defRPr>
            </a:lvl3pPr>
            <a:lvl4pPr marL="1600200" indent="-228600">
              <a:spcBef>
                <a:spcPct val="20000"/>
              </a:spcBef>
              <a:buChar char="–"/>
              <a:defRPr sz="2000">
                <a:latin typeface="Arial" panose="020B0604020202020204" pitchFamily="34" charset="0"/>
                <a:ea typeface="MS PGothic" panose="020B0600070205080204" pitchFamily="34" charset="-128"/>
              </a:defRPr>
            </a:lvl4pPr>
            <a:lvl5pPr marL="2057400" indent="-228600">
              <a:spcBef>
                <a:spcPct val="20000"/>
              </a:spcBef>
              <a:buChar char="»"/>
              <a:defRPr sz="2000">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9pPr>
          </a:lstStyle>
          <a:p>
            <a:r>
              <a:rPr lang="en-US" altLang="en-US" sz="2309" dirty="0">
                <a:latin typeface="Cambria" panose="02040503050406030204" pitchFamily="18" charset="0"/>
                <a:ea typeface="Cambria" panose="02040503050406030204" pitchFamily="18" charset="0"/>
              </a:rPr>
              <a:t>Transfers to another campus with no Pi Phi chapter (does not owe any $)</a:t>
            </a:r>
          </a:p>
        </p:txBody>
      </p:sp>
      <p:sp>
        <p:nvSpPr>
          <p:cNvPr id="25619" name="Line 19">
            <a:extLst>
              <a:ext uri="{FF2B5EF4-FFF2-40B4-BE49-F238E27FC236}">
                <a16:creationId xmlns:a16="http://schemas.microsoft.com/office/drawing/2014/main" id="{EC0F09C6-50E2-40E0-A03D-3F65624BB7FB}"/>
              </a:ext>
            </a:extLst>
          </p:cNvPr>
          <p:cNvSpPr>
            <a:spLocks noChangeShapeType="1"/>
          </p:cNvSpPr>
          <p:nvPr/>
        </p:nvSpPr>
        <p:spPr bwMode="auto">
          <a:xfrm>
            <a:off x="9423753" y="5152037"/>
            <a:ext cx="62829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Cambria" panose="02040503050406030204" pitchFamily="18" charset="0"/>
              <a:ea typeface="Cambria" panose="02040503050406030204" pitchFamily="18" charset="0"/>
            </a:endParaRPr>
          </a:p>
        </p:txBody>
      </p:sp>
      <p:sp>
        <p:nvSpPr>
          <p:cNvPr id="25620" name="Text Box 20">
            <a:extLst>
              <a:ext uri="{FF2B5EF4-FFF2-40B4-BE49-F238E27FC236}">
                <a16:creationId xmlns:a16="http://schemas.microsoft.com/office/drawing/2014/main" id="{09D52BBD-99F4-4CE5-A822-5037A2D3D95A}"/>
              </a:ext>
            </a:extLst>
          </p:cNvPr>
          <p:cNvSpPr txBox="1">
            <a:spLocks noChangeArrowheads="1"/>
          </p:cNvSpPr>
          <p:nvPr/>
        </p:nvSpPr>
        <p:spPr bwMode="auto">
          <a:xfrm>
            <a:off x="11864170" y="3726174"/>
            <a:ext cx="3644124" cy="1513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spcBef>
                <a:spcPct val="50000"/>
              </a:spcBef>
              <a:buFontTx/>
              <a:buNone/>
              <a:defRPr sz="1200">
                <a:latin typeface="+mj-lt"/>
                <a:ea typeface="MS PGothic" panose="020B0600070205080204" pitchFamily="34" charset="-128"/>
              </a:defRPr>
            </a:lvl1pPr>
            <a:lvl2pPr marL="742950" indent="-285750">
              <a:spcBef>
                <a:spcPct val="20000"/>
              </a:spcBef>
              <a:buChar char="–"/>
              <a:defRPr sz="2800">
                <a:latin typeface="Arial" panose="020B0604020202020204" pitchFamily="34" charset="0"/>
                <a:ea typeface="MS PGothic" panose="020B0600070205080204" pitchFamily="34" charset="-128"/>
              </a:defRPr>
            </a:lvl2pPr>
            <a:lvl3pPr marL="1143000" indent="-228600">
              <a:spcBef>
                <a:spcPct val="20000"/>
              </a:spcBef>
              <a:buChar char="•"/>
              <a:defRPr sz="2400">
                <a:latin typeface="Arial" panose="020B0604020202020204" pitchFamily="34" charset="0"/>
                <a:ea typeface="MS PGothic" panose="020B0600070205080204" pitchFamily="34" charset="-128"/>
              </a:defRPr>
            </a:lvl3pPr>
            <a:lvl4pPr marL="1600200" indent="-228600">
              <a:spcBef>
                <a:spcPct val="20000"/>
              </a:spcBef>
              <a:buChar char="–"/>
              <a:defRPr sz="2000">
                <a:latin typeface="Arial" panose="020B0604020202020204" pitchFamily="34" charset="0"/>
                <a:ea typeface="MS PGothic" panose="020B0600070205080204" pitchFamily="34" charset="-128"/>
              </a:defRPr>
            </a:lvl4pPr>
            <a:lvl5pPr marL="2057400" indent="-228600">
              <a:spcBef>
                <a:spcPct val="20000"/>
              </a:spcBef>
              <a:buChar char="»"/>
              <a:defRPr sz="2000">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9pPr>
          </a:lstStyle>
          <a:p>
            <a:r>
              <a:rPr lang="en-US" altLang="en-US" sz="2309" dirty="0">
                <a:latin typeface="Cambria" panose="02040503050406030204" pitchFamily="18" charset="0"/>
                <a:ea typeface="Cambria" panose="02040503050406030204" pitchFamily="18" charset="0"/>
              </a:rPr>
              <a:t>Chapter VPO marks her as “No Longer Enrolled” in </a:t>
            </a:r>
            <a:r>
              <a:rPr lang="en-US" altLang="en-US" sz="2309" dirty="0" err="1">
                <a:latin typeface="Cambria" panose="02040503050406030204" pitchFamily="18" charset="0"/>
                <a:ea typeface="Cambria" panose="02040503050406030204" pitchFamily="18" charset="0"/>
              </a:rPr>
              <a:t>BetaBase</a:t>
            </a:r>
            <a:r>
              <a:rPr lang="en-US" altLang="en-US" sz="2309" dirty="0">
                <a:latin typeface="Cambria" panose="02040503050406030204" pitchFamily="18" charset="0"/>
                <a:ea typeface="Cambria" panose="02040503050406030204" pitchFamily="18" charset="0"/>
              </a:rPr>
              <a:t>, automatically is an alumna</a:t>
            </a:r>
          </a:p>
        </p:txBody>
      </p:sp>
      <p:sp>
        <p:nvSpPr>
          <p:cNvPr id="13" name="Line 17">
            <a:extLst>
              <a:ext uri="{FF2B5EF4-FFF2-40B4-BE49-F238E27FC236}">
                <a16:creationId xmlns:a16="http://schemas.microsoft.com/office/drawing/2014/main" id="{1340FC14-1823-4A39-8C01-A17CAB95AFF4}"/>
              </a:ext>
            </a:extLst>
          </p:cNvPr>
          <p:cNvSpPr>
            <a:spLocks noChangeShapeType="1"/>
          </p:cNvSpPr>
          <p:nvPr/>
        </p:nvSpPr>
        <p:spPr bwMode="auto">
          <a:xfrm>
            <a:off x="5402651" y="6721484"/>
            <a:ext cx="1164201" cy="106940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Cambria" panose="02040503050406030204" pitchFamily="18" charset="0"/>
              <a:ea typeface="Cambria" panose="02040503050406030204" pitchFamily="18" charset="0"/>
            </a:endParaRPr>
          </a:p>
        </p:txBody>
      </p:sp>
      <p:sp>
        <p:nvSpPr>
          <p:cNvPr id="14" name="Text Box 18">
            <a:extLst>
              <a:ext uri="{FF2B5EF4-FFF2-40B4-BE49-F238E27FC236}">
                <a16:creationId xmlns:a16="http://schemas.microsoft.com/office/drawing/2014/main" id="{A3A7262F-6555-493D-8726-93904A57B0CB}"/>
              </a:ext>
            </a:extLst>
          </p:cNvPr>
          <p:cNvSpPr txBox="1">
            <a:spLocks noChangeArrowheads="1"/>
          </p:cNvSpPr>
          <p:nvPr/>
        </p:nvSpPr>
        <p:spPr bwMode="auto">
          <a:xfrm>
            <a:off x="6030948" y="7790886"/>
            <a:ext cx="2890167" cy="1513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spcBef>
                <a:spcPct val="50000"/>
              </a:spcBef>
              <a:buFontTx/>
              <a:buNone/>
              <a:defRPr sz="1200">
                <a:latin typeface="+mj-lt"/>
                <a:ea typeface="MS PGothic" panose="020B0600070205080204" pitchFamily="34" charset="-128"/>
              </a:defRPr>
            </a:lvl1pPr>
            <a:lvl2pPr marL="742950" indent="-285750">
              <a:spcBef>
                <a:spcPct val="20000"/>
              </a:spcBef>
              <a:buChar char="–"/>
              <a:defRPr sz="2800">
                <a:latin typeface="Arial" panose="020B0604020202020204" pitchFamily="34" charset="0"/>
                <a:ea typeface="MS PGothic" panose="020B0600070205080204" pitchFamily="34" charset="-128"/>
              </a:defRPr>
            </a:lvl2pPr>
            <a:lvl3pPr marL="1143000" indent="-228600">
              <a:spcBef>
                <a:spcPct val="20000"/>
              </a:spcBef>
              <a:buChar char="•"/>
              <a:defRPr sz="2400">
                <a:latin typeface="Arial" panose="020B0604020202020204" pitchFamily="34" charset="0"/>
                <a:ea typeface="MS PGothic" panose="020B0600070205080204" pitchFamily="34" charset="-128"/>
              </a:defRPr>
            </a:lvl3pPr>
            <a:lvl4pPr marL="1600200" indent="-228600">
              <a:spcBef>
                <a:spcPct val="20000"/>
              </a:spcBef>
              <a:buChar char="–"/>
              <a:defRPr sz="2000">
                <a:latin typeface="Arial" panose="020B0604020202020204" pitchFamily="34" charset="0"/>
                <a:ea typeface="MS PGothic" panose="020B0600070205080204" pitchFamily="34" charset="-128"/>
              </a:defRPr>
            </a:lvl4pPr>
            <a:lvl5pPr marL="2057400" indent="-228600">
              <a:spcBef>
                <a:spcPct val="20000"/>
              </a:spcBef>
              <a:buChar char="»"/>
              <a:defRPr sz="2000">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9pPr>
          </a:lstStyle>
          <a:p>
            <a:r>
              <a:rPr lang="en-US" altLang="en-US" sz="2309">
                <a:latin typeface="Cambria" panose="02040503050406030204" pitchFamily="18" charset="0"/>
                <a:ea typeface="Cambria" panose="02040503050406030204" pitchFamily="18" charset="0"/>
              </a:rPr>
              <a:t>Transfers to another campus with no Pi Phi chapter (does owe $)</a:t>
            </a:r>
          </a:p>
        </p:txBody>
      </p:sp>
      <p:grpSp>
        <p:nvGrpSpPr>
          <p:cNvPr id="4" name="Group 28">
            <a:extLst>
              <a:ext uri="{FF2B5EF4-FFF2-40B4-BE49-F238E27FC236}">
                <a16:creationId xmlns:a16="http://schemas.microsoft.com/office/drawing/2014/main" id="{53F60418-88DE-4F0D-A6E0-2E2680CE7225}"/>
              </a:ext>
            </a:extLst>
          </p:cNvPr>
          <p:cNvGrpSpPr>
            <a:grpSpLocks/>
          </p:cNvGrpSpPr>
          <p:nvPr/>
        </p:nvGrpSpPr>
        <p:grpSpPr bwMode="auto">
          <a:xfrm>
            <a:off x="13319195" y="6911270"/>
            <a:ext cx="3267146" cy="2510571"/>
            <a:chOff x="4608" y="960"/>
            <a:chExt cx="1248" cy="959"/>
          </a:xfrm>
        </p:grpSpPr>
        <p:pic>
          <p:nvPicPr>
            <p:cNvPr id="20496" name="Picture 29" descr="stick_Gone copy">
              <a:extLst>
                <a:ext uri="{FF2B5EF4-FFF2-40B4-BE49-F238E27FC236}">
                  <a16:creationId xmlns:a16="http://schemas.microsoft.com/office/drawing/2014/main" id="{211B4007-763B-450B-8423-D441181CD85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08" y="960"/>
              <a:ext cx="568" cy="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7" name="Text Box 30">
              <a:extLst>
                <a:ext uri="{FF2B5EF4-FFF2-40B4-BE49-F238E27FC236}">
                  <a16:creationId xmlns:a16="http://schemas.microsoft.com/office/drawing/2014/main" id="{3BBE5941-CD0D-4B58-B149-917039BF70A5}"/>
                </a:ext>
              </a:extLst>
            </p:cNvPr>
            <p:cNvSpPr txBox="1">
              <a:spLocks noChangeArrowheads="1"/>
            </p:cNvSpPr>
            <p:nvPr/>
          </p:nvSpPr>
          <p:spPr bwMode="auto">
            <a:xfrm>
              <a:off x="4608" y="1612"/>
              <a:ext cx="1248"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spcBef>
                  <a:spcPct val="50000"/>
                </a:spcBef>
                <a:buFontTx/>
                <a:buNone/>
                <a:defRPr sz="1200">
                  <a:latin typeface="+mj-lt"/>
                  <a:ea typeface="MS PGothic" panose="020B0600070205080204" pitchFamily="34" charset="-128"/>
                </a:defRPr>
              </a:lvl1pPr>
              <a:lvl2pPr marL="742950" indent="-285750">
                <a:spcBef>
                  <a:spcPct val="20000"/>
                </a:spcBef>
                <a:buChar char="–"/>
                <a:defRPr sz="2800">
                  <a:latin typeface="Arial" panose="020B0604020202020204" pitchFamily="34" charset="0"/>
                  <a:ea typeface="MS PGothic" panose="020B0600070205080204" pitchFamily="34" charset="-128"/>
                </a:defRPr>
              </a:lvl2pPr>
              <a:lvl3pPr marL="1143000" indent="-228600">
                <a:spcBef>
                  <a:spcPct val="20000"/>
                </a:spcBef>
                <a:buChar char="•"/>
                <a:defRPr sz="2400">
                  <a:latin typeface="Arial" panose="020B0604020202020204" pitchFamily="34" charset="0"/>
                  <a:ea typeface="MS PGothic" panose="020B0600070205080204" pitchFamily="34" charset="-128"/>
                </a:defRPr>
              </a:lvl3pPr>
              <a:lvl4pPr marL="1600200" indent="-228600">
                <a:spcBef>
                  <a:spcPct val="20000"/>
                </a:spcBef>
                <a:buChar char="–"/>
                <a:defRPr sz="2000">
                  <a:latin typeface="Arial" panose="020B0604020202020204" pitchFamily="34" charset="0"/>
                  <a:ea typeface="MS PGothic" panose="020B0600070205080204" pitchFamily="34" charset="-128"/>
                </a:defRPr>
              </a:lvl4pPr>
              <a:lvl5pPr marL="2057400" indent="-228600">
                <a:spcBef>
                  <a:spcPct val="20000"/>
                </a:spcBef>
                <a:buChar char="»"/>
                <a:defRPr sz="2000">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9pPr>
            </a:lstStyle>
            <a:p>
              <a:r>
                <a:rPr lang="en-US" altLang="en-US" sz="2309">
                  <a:latin typeface="Cambria" panose="02040503050406030204" pitchFamily="18" charset="0"/>
                  <a:ea typeface="Cambria" panose="02040503050406030204" pitchFamily="18" charset="0"/>
                </a:rPr>
                <a:t>No longer a member of Pi Beta Phi</a:t>
              </a:r>
            </a:p>
          </p:txBody>
        </p:sp>
      </p:grpSp>
      <p:sp>
        <p:nvSpPr>
          <p:cNvPr id="18" name="Text Box 26">
            <a:extLst>
              <a:ext uri="{FF2B5EF4-FFF2-40B4-BE49-F238E27FC236}">
                <a16:creationId xmlns:a16="http://schemas.microsoft.com/office/drawing/2014/main" id="{5A1A1D5A-1568-43C4-B31F-0AB169D2D565}"/>
              </a:ext>
            </a:extLst>
          </p:cNvPr>
          <p:cNvSpPr txBox="1">
            <a:spLocks noChangeArrowheads="1"/>
          </p:cNvSpPr>
          <p:nvPr/>
        </p:nvSpPr>
        <p:spPr bwMode="auto">
          <a:xfrm>
            <a:off x="9800731" y="7916545"/>
            <a:ext cx="3015827" cy="293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spcBef>
                <a:spcPct val="50000"/>
              </a:spcBef>
              <a:buFontTx/>
              <a:buNone/>
              <a:defRPr sz="1200">
                <a:latin typeface="+mj-lt"/>
                <a:ea typeface="MS PGothic" panose="020B0600070205080204" pitchFamily="34" charset="-128"/>
              </a:defRPr>
            </a:lvl1pPr>
            <a:lvl2pPr marL="742950" indent="-285750">
              <a:spcBef>
                <a:spcPct val="20000"/>
              </a:spcBef>
              <a:buChar char="–"/>
              <a:defRPr sz="2800">
                <a:latin typeface="Arial" panose="020B0604020202020204" pitchFamily="34" charset="0"/>
                <a:ea typeface="MS PGothic" panose="020B0600070205080204" pitchFamily="34" charset="-128"/>
              </a:defRPr>
            </a:lvl2pPr>
            <a:lvl3pPr marL="1143000" indent="-228600">
              <a:spcBef>
                <a:spcPct val="20000"/>
              </a:spcBef>
              <a:buChar char="•"/>
              <a:defRPr sz="2400">
                <a:latin typeface="Arial" panose="020B0604020202020204" pitchFamily="34" charset="0"/>
                <a:ea typeface="MS PGothic" panose="020B0600070205080204" pitchFamily="34" charset="-128"/>
              </a:defRPr>
            </a:lvl3pPr>
            <a:lvl4pPr marL="1600200" indent="-228600">
              <a:spcBef>
                <a:spcPct val="20000"/>
              </a:spcBef>
              <a:buChar char="–"/>
              <a:defRPr sz="2000">
                <a:latin typeface="Arial" panose="020B0604020202020204" pitchFamily="34" charset="0"/>
                <a:ea typeface="MS PGothic" panose="020B0600070205080204" pitchFamily="34" charset="-128"/>
              </a:defRPr>
            </a:lvl4pPr>
            <a:lvl5pPr marL="2057400" indent="-228600">
              <a:spcBef>
                <a:spcPct val="20000"/>
              </a:spcBef>
              <a:buChar char="»"/>
              <a:defRPr sz="2000">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9pPr>
          </a:lstStyle>
          <a:p>
            <a:r>
              <a:rPr lang="en-US" altLang="en-US" sz="2309" dirty="0">
                <a:latin typeface="Cambria" panose="02040503050406030204" pitchFamily="18" charset="0"/>
                <a:ea typeface="Cambria" panose="02040503050406030204" pitchFamily="18" charset="0"/>
              </a:rPr>
              <a:t>Mark member as “No Longer Enrolled” in </a:t>
            </a:r>
            <a:r>
              <a:rPr lang="en-US" altLang="en-US" sz="2309" dirty="0" err="1">
                <a:latin typeface="Cambria" panose="02040503050406030204" pitchFamily="18" charset="0"/>
                <a:ea typeface="Cambria" panose="02040503050406030204" pitchFamily="18" charset="0"/>
              </a:rPr>
              <a:t>BetaBase</a:t>
            </a:r>
            <a:r>
              <a:rPr lang="en-US" altLang="en-US" sz="2309" dirty="0">
                <a:latin typeface="Cambria" panose="02040503050406030204" pitchFamily="18" charset="0"/>
                <a:ea typeface="Cambria" panose="02040503050406030204" pitchFamily="18" charset="0"/>
              </a:rPr>
              <a:t>. AFP process will take its course, and they will eventually be financially dismissed from the Fraternity. </a:t>
            </a:r>
          </a:p>
        </p:txBody>
      </p:sp>
      <p:sp>
        <p:nvSpPr>
          <p:cNvPr id="19" name="Line 36">
            <a:extLst>
              <a:ext uri="{FF2B5EF4-FFF2-40B4-BE49-F238E27FC236}">
                <a16:creationId xmlns:a16="http://schemas.microsoft.com/office/drawing/2014/main" id="{0EDE9745-7D76-43CE-A7D9-54866986E4AD}"/>
              </a:ext>
            </a:extLst>
          </p:cNvPr>
          <p:cNvSpPr>
            <a:spLocks noChangeShapeType="1"/>
          </p:cNvSpPr>
          <p:nvPr/>
        </p:nvSpPr>
        <p:spPr bwMode="auto">
          <a:xfrm flipV="1">
            <a:off x="12690898" y="8042204"/>
            <a:ext cx="628297" cy="7539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Cambria" panose="02040503050406030204" pitchFamily="18" charset="0"/>
              <a:ea typeface="Cambria" panose="02040503050406030204" pitchFamily="18" charset="0"/>
            </a:endParaRPr>
          </a:p>
        </p:txBody>
      </p:sp>
      <p:sp>
        <p:nvSpPr>
          <p:cNvPr id="20" name="Line 19">
            <a:extLst>
              <a:ext uri="{FF2B5EF4-FFF2-40B4-BE49-F238E27FC236}">
                <a16:creationId xmlns:a16="http://schemas.microsoft.com/office/drawing/2014/main" id="{6D012917-4821-4F99-87E0-AF50C49CC5A5}"/>
              </a:ext>
            </a:extLst>
          </p:cNvPr>
          <p:cNvSpPr>
            <a:spLocks noChangeShapeType="1"/>
          </p:cNvSpPr>
          <p:nvPr/>
        </p:nvSpPr>
        <p:spPr bwMode="auto">
          <a:xfrm>
            <a:off x="8921115" y="8670502"/>
            <a:ext cx="62829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40742235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6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61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561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62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47" presetClass="entr" presetSubtype="0"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1000"/>
                                        <p:tgtEl>
                                          <p:spTgt spid="4"/>
                                        </p:tgtEl>
                                      </p:cBhvr>
                                    </p:animEffect>
                                    <p:anim calcmode="lin" valueType="num">
                                      <p:cBhvr>
                                        <p:cTn id="46" dur="1000" fill="hold"/>
                                        <p:tgtEl>
                                          <p:spTgt spid="4"/>
                                        </p:tgtEl>
                                        <p:attrNameLst>
                                          <p:attrName>ppt_x</p:attrName>
                                        </p:attrNameLst>
                                      </p:cBhvr>
                                      <p:tavLst>
                                        <p:tav tm="0">
                                          <p:val>
                                            <p:strVal val="#ppt_x"/>
                                          </p:val>
                                        </p:tav>
                                        <p:tav tm="100000">
                                          <p:val>
                                            <p:strVal val="#ppt_x"/>
                                          </p:val>
                                        </p:tav>
                                      </p:tavLst>
                                    </p:anim>
                                    <p:anim calcmode="lin" valueType="num">
                                      <p:cBhvr>
                                        <p:cTn id="4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18" grpId="0"/>
      <p:bldP spid="25620" grpId="0"/>
      <p:bldP spid="14" grpId="0"/>
      <p:bldP spid="18" grpId="0"/>
    </p:bldLst>
  </p:timing>
  <p:extLst>
    <p:ext uri="{6950BFC3-D8DA-4A85-94F7-54DA5524770B}">
      <p188:commentRel xmlns:p188="http://schemas.microsoft.com/office/powerpoint/2018/8/main" r:id="rId4"/>
    </p:ext>
  </p:extLs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a:extLst>
              <a:ext uri="{FF2B5EF4-FFF2-40B4-BE49-F238E27FC236}">
                <a16:creationId xmlns:a16="http://schemas.microsoft.com/office/drawing/2014/main" id="{C15B7A67-7CC2-4C22-B563-4341367DE250}"/>
              </a:ext>
            </a:extLst>
          </p:cNvPr>
          <p:cNvGrpSpPr>
            <a:grpSpLocks/>
          </p:cNvGrpSpPr>
          <p:nvPr/>
        </p:nvGrpSpPr>
        <p:grpSpPr bwMode="auto">
          <a:xfrm>
            <a:off x="7664521" y="2010548"/>
            <a:ext cx="2513189" cy="2790687"/>
            <a:chOff x="2880" y="3072"/>
            <a:chExt cx="960" cy="1066"/>
          </a:xfrm>
        </p:grpSpPr>
        <p:pic>
          <p:nvPicPr>
            <p:cNvPr id="22562" name="Picture 9" descr="stick_alumna copy">
              <a:extLst>
                <a:ext uri="{FF2B5EF4-FFF2-40B4-BE49-F238E27FC236}">
                  <a16:creationId xmlns:a16="http://schemas.microsoft.com/office/drawing/2014/main" id="{952F66D8-0B81-465B-8EA0-E89AAF140B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2" y="3072"/>
              <a:ext cx="326" cy="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63" name="Text Box 10">
              <a:extLst>
                <a:ext uri="{FF2B5EF4-FFF2-40B4-BE49-F238E27FC236}">
                  <a16:creationId xmlns:a16="http://schemas.microsoft.com/office/drawing/2014/main" id="{DA8784BB-946F-40C8-9DEF-C023C2954CAC}"/>
                </a:ext>
              </a:extLst>
            </p:cNvPr>
            <p:cNvSpPr txBox="1">
              <a:spLocks noChangeArrowheads="1"/>
            </p:cNvSpPr>
            <p:nvPr/>
          </p:nvSpPr>
          <p:spPr bwMode="auto">
            <a:xfrm>
              <a:off x="2880" y="3696"/>
              <a:ext cx="960"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spcBef>
                  <a:spcPct val="50000"/>
                </a:spcBef>
                <a:buFontTx/>
                <a:buNone/>
                <a:defRPr sz="1200">
                  <a:latin typeface="+mj-lt"/>
                  <a:ea typeface="MS PGothic" panose="020B0600070205080204" pitchFamily="34" charset="-128"/>
                </a:defRPr>
              </a:lvl1pPr>
              <a:lvl2pPr marL="742950" indent="-285750">
                <a:spcBef>
                  <a:spcPct val="20000"/>
                </a:spcBef>
                <a:buChar char="–"/>
                <a:defRPr sz="2800">
                  <a:latin typeface="Arial" panose="020B0604020202020204" pitchFamily="34" charset="0"/>
                  <a:ea typeface="MS PGothic" panose="020B0600070205080204" pitchFamily="34" charset="-128"/>
                </a:defRPr>
              </a:lvl2pPr>
              <a:lvl3pPr marL="1143000" indent="-228600">
                <a:spcBef>
                  <a:spcPct val="20000"/>
                </a:spcBef>
                <a:buChar char="•"/>
                <a:defRPr sz="2400">
                  <a:latin typeface="Arial" panose="020B0604020202020204" pitchFamily="34" charset="0"/>
                  <a:ea typeface="MS PGothic" panose="020B0600070205080204" pitchFamily="34" charset="-128"/>
                </a:defRPr>
              </a:lvl3pPr>
              <a:lvl4pPr marL="1600200" indent="-228600">
                <a:spcBef>
                  <a:spcPct val="20000"/>
                </a:spcBef>
                <a:buChar char="–"/>
                <a:defRPr sz="2000">
                  <a:latin typeface="Arial" panose="020B0604020202020204" pitchFamily="34" charset="0"/>
                  <a:ea typeface="MS PGothic" panose="020B0600070205080204" pitchFamily="34" charset="-128"/>
                </a:defRPr>
              </a:lvl4pPr>
              <a:lvl5pPr marL="2057400" indent="-228600">
                <a:spcBef>
                  <a:spcPct val="20000"/>
                </a:spcBef>
                <a:buChar char="»"/>
                <a:defRPr sz="2000">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9pPr>
            </a:lstStyle>
            <a:p>
              <a:r>
                <a:rPr lang="en-US" altLang="en-US" sz="2309">
                  <a:latin typeface="Cambria" panose="02040503050406030204" pitchFamily="18" charset="0"/>
                  <a:ea typeface="Cambria" panose="02040503050406030204" pitchFamily="18" charset="0"/>
                </a:rPr>
                <a:t>Automatically is an Alumna upon leaving campus</a:t>
              </a:r>
            </a:p>
          </p:txBody>
        </p:sp>
      </p:grpSp>
      <p:grpSp>
        <p:nvGrpSpPr>
          <p:cNvPr id="3" name="Group 11">
            <a:extLst>
              <a:ext uri="{FF2B5EF4-FFF2-40B4-BE49-F238E27FC236}">
                <a16:creationId xmlns:a16="http://schemas.microsoft.com/office/drawing/2014/main" id="{8801063C-7EA2-40E9-B4E5-53DB3FE34A79}"/>
              </a:ext>
            </a:extLst>
          </p:cNvPr>
          <p:cNvGrpSpPr>
            <a:grpSpLocks/>
          </p:cNvGrpSpPr>
          <p:nvPr/>
        </p:nvGrpSpPr>
        <p:grpSpPr bwMode="auto">
          <a:xfrm>
            <a:off x="2383797" y="3479646"/>
            <a:ext cx="2646703" cy="2892786"/>
            <a:chOff x="3458" y="1882"/>
            <a:chExt cx="1011" cy="1105"/>
          </a:xfrm>
        </p:grpSpPr>
        <p:pic>
          <p:nvPicPr>
            <p:cNvPr id="22560" name="Picture 12" descr="stick_collegian copy">
              <a:extLst>
                <a:ext uri="{FF2B5EF4-FFF2-40B4-BE49-F238E27FC236}">
                  <a16:creationId xmlns:a16="http://schemas.microsoft.com/office/drawing/2014/main" id="{6D37F976-306A-4AF9-8E2A-43EA5E8553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92" y="1882"/>
              <a:ext cx="316" cy="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61" name="Text Box 13">
              <a:extLst>
                <a:ext uri="{FF2B5EF4-FFF2-40B4-BE49-F238E27FC236}">
                  <a16:creationId xmlns:a16="http://schemas.microsoft.com/office/drawing/2014/main" id="{38342477-C5D7-4818-AFCA-C1F1DD1165AA}"/>
                </a:ext>
              </a:extLst>
            </p:cNvPr>
            <p:cNvSpPr txBox="1">
              <a:spLocks noChangeArrowheads="1"/>
            </p:cNvSpPr>
            <p:nvPr/>
          </p:nvSpPr>
          <p:spPr bwMode="auto">
            <a:xfrm>
              <a:off x="3458" y="2486"/>
              <a:ext cx="1011" cy="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spcBef>
                  <a:spcPct val="50000"/>
                </a:spcBef>
                <a:buFontTx/>
                <a:buNone/>
                <a:defRPr sz="1200">
                  <a:latin typeface="+mj-lt"/>
                  <a:ea typeface="MS PGothic" panose="020B0600070205080204" pitchFamily="34" charset="-128"/>
                </a:defRPr>
              </a:lvl1pPr>
              <a:lvl2pPr marL="742950" indent="-285750">
                <a:spcBef>
                  <a:spcPct val="20000"/>
                </a:spcBef>
                <a:buChar char="–"/>
                <a:defRPr sz="2800">
                  <a:latin typeface="Arial" panose="020B0604020202020204" pitchFamily="34" charset="0"/>
                  <a:ea typeface="MS PGothic" panose="020B0600070205080204" pitchFamily="34" charset="-128"/>
                </a:defRPr>
              </a:lvl2pPr>
              <a:lvl3pPr marL="1143000" indent="-228600">
                <a:spcBef>
                  <a:spcPct val="20000"/>
                </a:spcBef>
                <a:buChar char="•"/>
                <a:defRPr sz="2400">
                  <a:latin typeface="Arial" panose="020B0604020202020204" pitchFamily="34" charset="0"/>
                  <a:ea typeface="MS PGothic" panose="020B0600070205080204" pitchFamily="34" charset="-128"/>
                </a:defRPr>
              </a:lvl3pPr>
              <a:lvl4pPr marL="1600200" indent="-228600">
                <a:spcBef>
                  <a:spcPct val="20000"/>
                </a:spcBef>
                <a:buChar char="–"/>
                <a:defRPr sz="2000">
                  <a:latin typeface="Arial" panose="020B0604020202020204" pitchFamily="34" charset="0"/>
                  <a:ea typeface="MS PGothic" panose="020B0600070205080204" pitchFamily="34" charset="-128"/>
                </a:defRPr>
              </a:lvl4pPr>
              <a:lvl5pPr marL="2057400" indent="-228600">
                <a:spcBef>
                  <a:spcPct val="20000"/>
                </a:spcBef>
                <a:buChar char="»"/>
                <a:defRPr sz="2000">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9pPr>
            </a:lstStyle>
            <a:p>
              <a:pPr algn="ctr"/>
              <a:r>
                <a:rPr lang="en-US" altLang="en-US" sz="2639">
                  <a:latin typeface="Cambria" panose="02040503050406030204" pitchFamily="18" charset="0"/>
                  <a:ea typeface="Cambria" panose="02040503050406030204" pitchFamily="18" charset="0"/>
                </a:rPr>
                <a:t>Collegiate Initiated Member</a:t>
              </a:r>
            </a:p>
          </p:txBody>
        </p:sp>
      </p:grpSp>
      <p:sp>
        <p:nvSpPr>
          <p:cNvPr id="9230" name="Line 14">
            <a:extLst>
              <a:ext uri="{FF2B5EF4-FFF2-40B4-BE49-F238E27FC236}">
                <a16:creationId xmlns:a16="http://schemas.microsoft.com/office/drawing/2014/main" id="{433763E7-0F45-4E42-AAC9-9D23C26CCFF4}"/>
              </a:ext>
            </a:extLst>
          </p:cNvPr>
          <p:cNvSpPr>
            <a:spLocks noChangeShapeType="1"/>
          </p:cNvSpPr>
          <p:nvPr/>
        </p:nvSpPr>
        <p:spPr bwMode="auto">
          <a:xfrm>
            <a:off x="4523035" y="4146762"/>
            <a:ext cx="62829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Cambria" panose="02040503050406030204" pitchFamily="18" charset="0"/>
              <a:ea typeface="Cambria" panose="02040503050406030204" pitchFamily="18" charset="0"/>
            </a:endParaRPr>
          </a:p>
        </p:txBody>
      </p:sp>
      <p:sp>
        <p:nvSpPr>
          <p:cNvPr id="9231" name="Text Box 15">
            <a:extLst>
              <a:ext uri="{FF2B5EF4-FFF2-40B4-BE49-F238E27FC236}">
                <a16:creationId xmlns:a16="http://schemas.microsoft.com/office/drawing/2014/main" id="{40F7B337-741C-4692-BA0C-801D8BB0FE48}"/>
              </a:ext>
            </a:extLst>
          </p:cNvPr>
          <p:cNvSpPr txBox="1">
            <a:spLocks noChangeArrowheads="1"/>
          </p:cNvSpPr>
          <p:nvPr/>
        </p:nvSpPr>
        <p:spPr bwMode="auto">
          <a:xfrm>
            <a:off x="5151332" y="3267145"/>
            <a:ext cx="2010551" cy="222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spcBef>
                <a:spcPct val="50000"/>
              </a:spcBef>
              <a:buFontTx/>
              <a:buNone/>
              <a:defRPr sz="1200">
                <a:latin typeface="+mj-lt"/>
                <a:ea typeface="MS PGothic" panose="020B0600070205080204" pitchFamily="34" charset="-128"/>
              </a:defRPr>
            </a:lvl1pPr>
            <a:lvl2pPr marL="742950" indent="-285750">
              <a:spcBef>
                <a:spcPct val="20000"/>
              </a:spcBef>
              <a:buChar char="–"/>
              <a:defRPr sz="2800">
                <a:latin typeface="Arial" panose="020B0604020202020204" pitchFamily="34" charset="0"/>
                <a:ea typeface="MS PGothic" panose="020B0600070205080204" pitchFamily="34" charset="-128"/>
              </a:defRPr>
            </a:lvl2pPr>
            <a:lvl3pPr marL="1143000" indent="-228600">
              <a:spcBef>
                <a:spcPct val="20000"/>
              </a:spcBef>
              <a:buChar char="•"/>
              <a:defRPr sz="2400">
                <a:latin typeface="Arial" panose="020B0604020202020204" pitchFamily="34" charset="0"/>
                <a:ea typeface="MS PGothic" panose="020B0600070205080204" pitchFamily="34" charset="-128"/>
              </a:defRPr>
            </a:lvl3pPr>
            <a:lvl4pPr marL="1600200" indent="-228600">
              <a:spcBef>
                <a:spcPct val="20000"/>
              </a:spcBef>
              <a:buChar char="–"/>
              <a:defRPr sz="2000">
                <a:latin typeface="Arial" panose="020B0604020202020204" pitchFamily="34" charset="0"/>
                <a:ea typeface="MS PGothic" panose="020B0600070205080204" pitchFamily="34" charset="-128"/>
              </a:defRPr>
            </a:lvl4pPr>
            <a:lvl5pPr marL="2057400" indent="-228600">
              <a:spcBef>
                <a:spcPct val="20000"/>
              </a:spcBef>
              <a:buChar char="»"/>
              <a:defRPr sz="2000">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9pPr>
          </a:lstStyle>
          <a:p>
            <a:r>
              <a:rPr lang="en-US" altLang="en-US" sz="2309" dirty="0">
                <a:latin typeface="Cambria" panose="02040503050406030204" pitchFamily="18" charset="0"/>
                <a:ea typeface="Cambria" panose="02040503050406030204" pitchFamily="18" charset="0"/>
              </a:rPr>
              <a:t>Transfers to another campus with a Pi Phi chapter (does not owe any $)</a:t>
            </a:r>
          </a:p>
        </p:txBody>
      </p:sp>
      <p:sp>
        <p:nvSpPr>
          <p:cNvPr id="9232" name="Line 16">
            <a:extLst>
              <a:ext uri="{FF2B5EF4-FFF2-40B4-BE49-F238E27FC236}">
                <a16:creationId xmlns:a16="http://schemas.microsoft.com/office/drawing/2014/main" id="{D3C7CED1-F25E-4163-A795-8052F69161FB}"/>
              </a:ext>
            </a:extLst>
          </p:cNvPr>
          <p:cNvSpPr>
            <a:spLocks noChangeShapeType="1"/>
          </p:cNvSpPr>
          <p:nvPr/>
        </p:nvSpPr>
        <p:spPr bwMode="auto">
          <a:xfrm flipV="1">
            <a:off x="7161883" y="3015827"/>
            <a:ext cx="628297" cy="11309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Cambria" panose="02040503050406030204" pitchFamily="18" charset="0"/>
              <a:ea typeface="Cambria" panose="02040503050406030204" pitchFamily="18" charset="0"/>
            </a:endParaRPr>
          </a:p>
        </p:txBody>
      </p:sp>
      <p:sp>
        <p:nvSpPr>
          <p:cNvPr id="9233" name="Text Box 17">
            <a:extLst>
              <a:ext uri="{FF2B5EF4-FFF2-40B4-BE49-F238E27FC236}">
                <a16:creationId xmlns:a16="http://schemas.microsoft.com/office/drawing/2014/main" id="{B36B3636-A2D8-489E-B638-6D0DA498F0B7}"/>
              </a:ext>
            </a:extLst>
          </p:cNvPr>
          <p:cNvSpPr txBox="1">
            <a:spLocks noChangeArrowheads="1"/>
          </p:cNvSpPr>
          <p:nvPr/>
        </p:nvSpPr>
        <p:spPr bwMode="auto">
          <a:xfrm>
            <a:off x="10240539" y="2792191"/>
            <a:ext cx="3895443" cy="80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spcBef>
                <a:spcPct val="50000"/>
              </a:spcBef>
              <a:buFontTx/>
              <a:buNone/>
              <a:defRPr sz="1200">
                <a:latin typeface="+mj-lt"/>
                <a:ea typeface="MS PGothic" panose="020B0600070205080204" pitchFamily="34" charset="-128"/>
              </a:defRPr>
            </a:lvl1pPr>
            <a:lvl2pPr marL="742950" indent="-285750">
              <a:spcBef>
                <a:spcPct val="20000"/>
              </a:spcBef>
              <a:buChar char="–"/>
              <a:defRPr sz="2800">
                <a:latin typeface="Arial" panose="020B0604020202020204" pitchFamily="34" charset="0"/>
                <a:ea typeface="MS PGothic" panose="020B0600070205080204" pitchFamily="34" charset="-128"/>
              </a:defRPr>
            </a:lvl2pPr>
            <a:lvl3pPr marL="1143000" indent="-228600">
              <a:spcBef>
                <a:spcPct val="20000"/>
              </a:spcBef>
              <a:buChar char="•"/>
              <a:defRPr sz="2400">
                <a:latin typeface="Arial" panose="020B0604020202020204" pitchFamily="34" charset="0"/>
                <a:ea typeface="MS PGothic" panose="020B0600070205080204" pitchFamily="34" charset="-128"/>
              </a:defRPr>
            </a:lvl3pPr>
            <a:lvl4pPr marL="1600200" indent="-228600">
              <a:spcBef>
                <a:spcPct val="20000"/>
              </a:spcBef>
              <a:buChar char="–"/>
              <a:defRPr sz="2000">
                <a:latin typeface="Arial" panose="020B0604020202020204" pitchFamily="34" charset="0"/>
                <a:ea typeface="MS PGothic" panose="020B0600070205080204" pitchFamily="34" charset="-128"/>
              </a:defRPr>
            </a:lvl4pPr>
            <a:lvl5pPr marL="2057400" indent="-228600">
              <a:spcBef>
                <a:spcPct val="20000"/>
              </a:spcBef>
              <a:buChar char="»"/>
              <a:defRPr sz="2000">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9pPr>
          </a:lstStyle>
          <a:p>
            <a:r>
              <a:rPr lang="en-US" altLang="en-US" sz="2309" dirty="0">
                <a:latin typeface="Cambria" panose="02040503050406030204" pitchFamily="18" charset="0"/>
                <a:ea typeface="Cambria" panose="02040503050406030204" pitchFamily="18" charset="0"/>
              </a:rPr>
              <a:t>VPO marks them as “No Longer Enrolled” in </a:t>
            </a:r>
            <a:r>
              <a:rPr lang="en-US" altLang="en-US" sz="2309" dirty="0" err="1">
                <a:latin typeface="Cambria" panose="02040503050406030204" pitchFamily="18" charset="0"/>
                <a:ea typeface="Cambria" panose="02040503050406030204" pitchFamily="18" charset="0"/>
              </a:rPr>
              <a:t>BetaBase</a:t>
            </a:r>
            <a:endParaRPr lang="en-US" altLang="en-US" sz="2309" dirty="0">
              <a:latin typeface="Cambria" panose="02040503050406030204" pitchFamily="18" charset="0"/>
              <a:ea typeface="Cambria" panose="02040503050406030204" pitchFamily="18" charset="0"/>
            </a:endParaRPr>
          </a:p>
        </p:txBody>
      </p:sp>
      <p:sp>
        <p:nvSpPr>
          <p:cNvPr id="22536" name="Rectangle 18">
            <a:extLst>
              <a:ext uri="{FF2B5EF4-FFF2-40B4-BE49-F238E27FC236}">
                <a16:creationId xmlns:a16="http://schemas.microsoft.com/office/drawing/2014/main" id="{87D729CA-A123-4BC5-A664-1BB73411A2E6}"/>
              </a:ext>
            </a:extLst>
          </p:cNvPr>
          <p:cNvSpPr>
            <a:spLocks noGrp="1" noChangeArrowheads="1"/>
          </p:cNvSpPr>
          <p:nvPr>
            <p:ph type="title"/>
          </p:nvPr>
        </p:nvSpPr>
        <p:spPr>
          <a:xfrm>
            <a:off x="1525324" y="1141790"/>
            <a:ext cx="17765527" cy="738664"/>
          </a:xfrm>
        </p:spPr>
        <p:txBody>
          <a:bodyPr/>
          <a:lstStyle/>
          <a:p>
            <a:pPr eaLnBrk="1" hangingPunct="1"/>
            <a:r>
              <a:rPr lang="en-US" altLang="en-US" sz="4800" dirty="0"/>
              <a:t>Transfers to a campus with a Pi Phi chapter</a:t>
            </a:r>
          </a:p>
        </p:txBody>
      </p:sp>
      <p:sp>
        <p:nvSpPr>
          <p:cNvPr id="9235" name="Line 19">
            <a:extLst>
              <a:ext uri="{FF2B5EF4-FFF2-40B4-BE49-F238E27FC236}">
                <a16:creationId xmlns:a16="http://schemas.microsoft.com/office/drawing/2014/main" id="{699D3B12-E23E-449B-B706-4913337848D3}"/>
              </a:ext>
            </a:extLst>
          </p:cNvPr>
          <p:cNvSpPr>
            <a:spLocks noChangeShapeType="1"/>
          </p:cNvSpPr>
          <p:nvPr/>
        </p:nvSpPr>
        <p:spPr bwMode="auto">
          <a:xfrm>
            <a:off x="9172434" y="2764508"/>
            <a:ext cx="477505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Cambria" panose="02040503050406030204" pitchFamily="18" charset="0"/>
              <a:ea typeface="Cambria" panose="02040503050406030204" pitchFamily="18" charset="0"/>
            </a:endParaRPr>
          </a:p>
        </p:txBody>
      </p:sp>
      <p:sp>
        <p:nvSpPr>
          <p:cNvPr id="9236" name="Text Box 20">
            <a:extLst>
              <a:ext uri="{FF2B5EF4-FFF2-40B4-BE49-F238E27FC236}">
                <a16:creationId xmlns:a16="http://schemas.microsoft.com/office/drawing/2014/main" id="{DF9CEA6F-8246-495A-9885-D1946E10C1E3}"/>
              </a:ext>
            </a:extLst>
          </p:cNvPr>
          <p:cNvSpPr txBox="1">
            <a:spLocks noChangeArrowheads="1"/>
          </p:cNvSpPr>
          <p:nvPr/>
        </p:nvSpPr>
        <p:spPr bwMode="auto">
          <a:xfrm>
            <a:off x="14135982" y="1948600"/>
            <a:ext cx="2357797" cy="1513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spcBef>
                <a:spcPct val="50000"/>
              </a:spcBef>
              <a:buFontTx/>
              <a:buNone/>
              <a:defRPr sz="1200">
                <a:latin typeface="+mj-lt"/>
                <a:ea typeface="MS PGothic" panose="020B0600070205080204" pitchFamily="34" charset="-128"/>
              </a:defRPr>
            </a:lvl1pPr>
            <a:lvl2pPr marL="742950" indent="-285750">
              <a:spcBef>
                <a:spcPct val="20000"/>
              </a:spcBef>
              <a:buChar char="–"/>
              <a:defRPr sz="2800">
                <a:latin typeface="Arial" panose="020B0604020202020204" pitchFamily="34" charset="0"/>
                <a:ea typeface="MS PGothic" panose="020B0600070205080204" pitchFamily="34" charset="-128"/>
              </a:defRPr>
            </a:lvl2pPr>
            <a:lvl3pPr marL="1143000" indent="-228600">
              <a:spcBef>
                <a:spcPct val="20000"/>
              </a:spcBef>
              <a:buChar char="•"/>
              <a:defRPr sz="2400">
                <a:latin typeface="Arial" panose="020B0604020202020204" pitchFamily="34" charset="0"/>
                <a:ea typeface="MS PGothic" panose="020B0600070205080204" pitchFamily="34" charset="-128"/>
              </a:defRPr>
            </a:lvl3pPr>
            <a:lvl4pPr marL="1600200" indent="-228600">
              <a:spcBef>
                <a:spcPct val="20000"/>
              </a:spcBef>
              <a:buChar char="–"/>
              <a:defRPr sz="2000">
                <a:latin typeface="Arial" panose="020B0604020202020204" pitchFamily="34" charset="0"/>
                <a:ea typeface="MS PGothic" panose="020B0600070205080204" pitchFamily="34" charset="-128"/>
              </a:defRPr>
            </a:lvl4pPr>
            <a:lvl5pPr marL="2057400" indent="-228600">
              <a:spcBef>
                <a:spcPct val="20000"/>
              </a:spcBef>
              <a:buChar char="»"/>
              <a:defRPr sz="2000">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9pPr>
          </a:lstStyle>
          <a:p>
            <a:r>
              <a:rPr lang="en-US" altLang="en-US" sz="2309" dirty="0">
                <a:latin typeface="Cambria" panose="02040503050406030204" pitchFamily="18" charset="0"/>
                <a:ea typeface="Cambria" panose="02040503050406030204" pitchFamily="18" charset="0"/>
              </a:rPr>
              <a:t>They do not have to affiliate, remains an Alumna.</a:t>
            </a:r>
          </a:p>
        </p:txBody>
      </p:sp>
      <p:sp>
        <p:nvSpPr>
          <p:cNvPr id="9238" name="Line 22">
            <a:extLst>
              <a:ext uri="{FF2B5EF4-FFF2-40B4-BE49-F238E27FC236}">
                <a16:creationId xmlns:a16="http://schemas.microsoft.com/office/drawing/2014/main" id="{4D7C0CC7-787D-4CC3-BCCF-29F2BD823F8B}"/>
              </a:ext>
            </a:extLst>
          </p:cNvPr>
          <p:cNvSpPr>
            <a:spLocks noChangeShapeType="1"/>
          </p:cNvSpPr>
          <p:nvPr/>
        </p:nvSpPr>
        <p:spPr bwMode="auto">
          <a:xfrm>
            <a:off x="8544137" y="4900718"/>
            <a:ext cx="0" cy="87961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Cambria" panose="02040503050406030204" pitchFamily="18" charset="0"/>
              <a:ea typeface="Cambria" panose="02040503050406030204" pitchFamily="18" charset="0"/>
            </a:endParaRPr>
          </a:p>
        </p:txBody>
      </p:sp>
      <p:sp>
        <p:nvSpPr>
          <p:cNvPr id="9239" name="Text Box 23">
            <a:extLst>
              <a:ext uri="{FF2B5EF4-FFF2-40B4-BE49-F238E27FC236}">
                <a16:creationId xmlns:a16="http://schemas.microsoft.com/office/drawing/2014/main" id="{A248C918-B76D-43EF-B920-D68433B5A7DC}"/>
              </a:ext>
            </a:extLst>
          </p:cNvPr>
          <p:cNvSpPr txBox="1">
            <a:spLocks noChangeArrowheads="1"/>
          </p:cNvSpPr>
          <p:nvPr/>
        </p:nvSpPr>
        <p:spPr bwMode="auto">
          <a:xfrm>
            <a:off x="7509346" y="5796728"/>
            <a:ext cx="2513189" cy="4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spcBef>
                <a:spcPct val="50000"/>
              </a:spcBef>
              <a:buFontTx/>
              <a:buNone/>
              <a:defRPr sz="1200">
                <a:latin typeface="+mj-lt"/>
                <a:ea typeface="MS PGothic" panose="020B0600070205080204" pitchFamily="34" charset="-128"/>
              </a:defRPr>
            </a:lvl1pPr>
            <a:lvl2pPr marL="742950" indent="-285750">
              <a:spcBef>
                <a:spcPct val="20000"/>
              </a:spcBef>
              <a:buChar char="–"/>
              <a:defRPr sz="2800">
                <a:latin typeface="Arial" panose="020B0604020202020204" pitchFamily="34" charset="0"/>
                <a:ea typeface="MS PGothic" panose="020B0600070205080204" pitchFamily="34" charset="-128"/>
              </a:defRPr>
            </a:lvl2pPr>
            <a:lvl3pPr marL="1143000" indent="-228600">
              <a:spcBef>
                <a:spcPct val="20000"/>
              </a:spcBef>
              <a:buChar char="•"/>
              <a:defRPr sz="2400">
                <a:latin typeface="Arial" panose="020B0604020202020204" pitchFamily="34" charset="0"/>
                <a:ea typeface="MS PGothic" panose="020B0600070205080204" pitchFamily="34" charset="-128"/>
              </a:defRPr>
            </a:lvl3pPr>
            <a:lvl4pPr marL="1600200" indent="-228600">
              <a:spcBef>
                <a:spcPct val="20000"/>
              </a:spcBef>
              <a:buChar char="–"/>
              <a:defRPr sz="2000">
                <a:latin typeface="Arial" panose="020B0604020202020204" pitchFamily="34" charset="0"/>
                <a:ea typeface="MS PGothic" panose="020B0600070205080204" pitchFamily="34" charset="-128"/>
              </a:defRPr>
            </a:lvl4pPr>
            <a:lvl5pPr marL="2057400" indent="-228600">
              <a:spcBef>
                <a:spcPct val="20000"/>
              </a:spcBef>
              <a:buChar char="»"/>
              <a:defRPr sz="2000">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9pPr>
          </a:lstStyle>
          <a:p>
            <a:r>
              <a:rPr lang="en-US" altLang="en-US" sz="2309">
                <a:latin typeface="Cambria" panose="02040503050406030204" pitchFamily="18" charset="0"/>
                <a:ea typeface="Cambria" panose="02040503050406030204" pitchFamily="18" charset="0"/>
              </a:rPr>
              <a:t>Seeks affiliation</a:t>
            </a:r>
          </a:p>
        </p:txBody>
      </p:sp>
      <p:sp>
        <p:nvSpPr>
          <p:cNvPr id="9240" name="Line 24">
            <a:extLst>
              <a:ext uri="{FF2B5EF4-FFF2-40B4-BE49-F238E27FC236}">
                <a16:creationId xmlns:a16="http://schemas.microsoft.com/office/drawing/2014/main" id="{E4DCEA69-552E-42D5-9FB8-811040165614}"/>
              </a:ext>
            </a:extLst>
          </p:cNvPr>
          <p:cNvSpPr>
            <a:spLocks noChangeShapeType="1"/>
          </p:cNvSpPr>
          <p:nvPr/>
        </p:nvSpPr>
        <p:spPr bwMode="auto">
          <a:xfrm>
            <a:off x="8715113" y="6330863"/>
            <a:ext cx="0" cy="37697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Cambria" panose="02040503050406030204" pitchFamily="18" charset="0"/>
              <a:ea typeface="Cambria" panose="02040503050406030204" pitchFamily="18" charset="0"/>
            </a:endParaRPr>
          </a:p>
        </p:txBody>
      </p:sp>
      <p:sp>
        <p:nvSpPr>
          <p:cNvPr id="9241" name="Text Box 25">
            <a:extLst>
              <a:ext uri="{FF2B5EF4-FFF2-40B4-BE49-F238E27FC236}">
                <a16:creationId xmlns:a16="http://schemas.microsoft.com/office/drawing/2014/main" id="{88671AE6-AFEB-4ED4-89ED-E1CDDB0257A2}"/>
              </a:ext>
            </a:extLst>
          </p:cNvPr>
          <p:cNvSpPr txBox="1">
            <a:spLocks noChangeArrowheads="1"/>
          </p:cNvSpPr>
          <p:nvPr/>
        </p:nvSpPr>
        <p:spPr bwMode="auto">
          <a:xfrm>
            <a:off x="7476032" y="6564809"/>
            <a:ext cx="2048409" cy="1513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spcBef>
                <a:spcPct val="50000"/>
              </a:spcBef>
              <a:buFontTx/>
              <a:buNone/>
              <a:defRPr sz="1200">
                <a:latin typeface="+mj-lt"/>
                <a:ea typeface="MS PGothic" panose="020B0600070205080204" pitchFamily="34" charset="-128"/>
              </a:defRPr>
            </a:lvl1pPr>
            <a:lvl2pPr marL="742950" indent="-285750">
              <a:spcBef>
                <a:spcPct val="20000"/>
              </a:spcBef>
              <a:buChar char="–"/>
              <a:defRPr sz="2800">
                <a:latin typeface="Arial" panose="020B0604020202020204" pitchFamily="34" charset="0"/>
                <a:ea typeface="MS PGothic" panose="020B0600070205080204" pitchFamily="34" charset="-128"/>
              </a:defRPr>
            </a:lvl2pPr>
            <a:lvl3pPr marL="1143000" indent="-228600">
              <a:spcBef>
                <a:spcPct val="20000"/>
              </a:spcBef>
              <a:buChar char="•"/>
              <a:defRPr sz="2400">
                <a:latin typeface="Arial" panose="020B0604020202020204" pitchFamily="34" charset="0"/>
                <a:ea typeface="MS PGothic" panose="020B0600070205080204" pitchFamily="34" charset="-128"/>
              </a:defRPr>
            </a:lvl3pPr>
            <a:lvl4pPr marL="1600200" indent="-228600">
              <a:spcBef>
                <a:spcPct val="20000"/>
              </a:spcBef>
              <a:buChar char="–"/>
              <a:defRPr sz="2000">
                <a:latin typeface="Arial" panose="020B0604020202020204" pitchFamily="34" charset="0"/>
                <a:ea typeface="MS PGothic" panose="020B0600070205080204" pitchFamily="34" charset="-128"/>
              </a:defRPr>
            </a:lvl4pPr>
            <a:lvl5pPr marL="2057400" indent="-228600">
              <a:spcBef>
                <a:spcPct val="20000"/>
              </a:spcBef>
              <a:buChar char="»"/>
              <a:defRPr sz="2000">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9pPr>
          </a:lstStyle>
          <a:p>
            <a:r>
              <a:rPr lang="en-US" altLang="en-US" sz="2309" dirty="0">
                <a:latin typeface="Cambria" panose="02040503050406030204" pitchFamily="18" charset="0"/>
                <a:ea typeface="Cambria" panose="02040503050406030204" pitchFamily="18" charset="0"/>
              </a:rPr>
              <a:t>Must meet chapter’s requirements for affiliation</a:t>
            </a:r>
          </a:p>
        </p:txBody>
      </p:sp>
      <p:sp>
        <p:nvSpPr>
          <p:cNvPr id="9242" name="Line 26">
            <a:extLst>
              <a:ext uri="{FF2B5EF4-FFF2-40B4-BE49-F238E27FC236}">
                <a16:creationId xmlns:a16="http://schemas.microsoft.com/office/drawing/2014/main" id="{971C519D-F977-4020-A108-DCFC3BF38963}"/>
              </a:ext>
            </a:extLst>
          </p:cNvPr>
          <p:cNvSpPr>
            <a:spLocks noChangeShapeType="1"/>
          </p:cNvSpPr>
          <p:nvPr/>
        </p:nvSpPr>
        <p:spPr bwMode="auto">
          <a:xfrm>
            <a:off x="9423753" y="7663795"/>
            <a:ext cx="87961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Cambria" panose="02040503050406030204" pitchFamily="18" charset="0"/>
              <a:ea typeface="Cambria" panose="02040503050406030204" pitchFamily="18" charset="0"/>
            </a:endParaRPr>
          </a:p>
        </p:txBody>
      </p:sp>
      <p:sp>
        <p:nvSpPr>
          <p:cNvPr id="9243" name="Text Box 27">
            <a:extLst>
              <a:ext uri="{FF2B5EF4-FFF2-40B4-BE49-F238E27FC236}">
                <a16:creationId xmlns:a16="http://schemas.microsoft.com/office/drawing/2014/main" id="{61F836E7-B53C-4673-BB18-5BAD5306EC5D}"/>
              </a:ext>
            </a:extLst>
          </p:cNvPr>
          <p:cNvSpPr txBox="1">
            <a:spLocks noChangeArrowheads="1"/>
          </p:cNvSpPr>
          <p:nvPr/>
        </p:nvSpPr>
        <p:spPr bwMode="auto">
          <a:xfrm>
            <a:off x="10268344" y="6521814"/>
            <a:ext cx="2387529" cy="222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spcBef>
                <a:spcPct val="50000"/>
              </a:spcBef>
              <a:buFontTx/>
              <a:buNone/>
              <a:defRPr sz="1200">
                <a:latin typeface="+mj-lt"/>
                <a:ea typeface="MS PGothic" panose="020B0600070205080204" pitchFamily="34" charset="-128"/>
              </a:defRPr>
            </a:lvl1pPr>
            <a:lvl2pPr marL="742950" indent="-285750">
              <a:spcBef>
                <a:spcPct val="20000"/>
              </a:spcBef>
              <a:buChar char="–"/>
              <a:defRPr sz="2800">
                <a:latin typeface="Arial" panose="020B0604020202020204" pitchFamily="34" charset="0"/>
                <a:ea typeface="MS PGothic" panose="020B0600070205080204" pitchFamily="34" charset="-128"/>
              </a:defRPr>
            </a:lvl2pPr>
            <a:lvl3pPr marL="1143000" indent="-228600">
              <a:spcBef>
                <a:spcPct val="20000"/>
              </a:spcBef>
              <a:buChar char="•"/>
              <a:defRPr sz="2400">
                <a:latin typeface="Arial" panose="020B0604020202020204" pitchFamily="34" charset="0"/>
                <a:ea typeface="MS PGothic" panose="020B0600070205080204" pitchFamily="34" charset="-128"/>
              </a:defRPr>
            </a:lvl3pPr>
            <a:lvl4pPr marL="1600200" indent="-228600">
              <a:spcBef>
                <a:spcPct val="20000"/>
              </a:spcBef>
              <a:buChar char="–"/>
              <a:defRPr sz="2000">
                <a:latin typeface="Arial" panose="020B0604020202020204" pitchFamily="34" charset="0"/>
                <a:ea typeface="MS PGothic" panose="020B0600070205080204" pitchFamily="34" charset="-128"/>
              </a:defRPr>
            </a:lvl4pPr>
            <a:lvl5pPr marL="2057400" indent="-228600">
              <a:spcBef>
                <a:spcPct val="20000"/>
              </a:spcBef>
              <a:buChar char="»"/>
              <a:defRPr sz="2000">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9pPr>
          </a:lstStyle>
          <a:p>
            <a:r>
              <a:rPr lang="en-US" altLang="en-US" sz="2309">
                <a:latin typeface="Cambria" panose="02040503050406030204" pitchFamily="18" charset="0"/>
                <a:ea typeface="Cambria" panose="02040503050406030204" pitchFamily="18" charset="0"/>
              </a:rPr>
              <a:t>Permission from original chapter, Notice of Transfer and Affiliation Form, chapter vote</a:t>
            </a:r>
          </a:p>
        </p:txBody>
      </p:sp>
      <p:sp>
        <p:nvSpPr>
          <p:cNvPr id="9244" name="Line 28">
            <a:extLst>
              <a:ext uri="{FF2B5EF4-FFF2-40B4-BE49-F238E27FC236}">
                <a16:creationId xmlns:a16="http://schemas.microsoft.com/office/drawing/2014/main" id="{3717972F-9E04-4B98-82CC-BE45FC231F2E}"/>
              </a:ext>
            </a:extLst>
          </p:cNvPr>
          <p:cNvSpPr>
            <a:spLocks noChangeShapeType="1"/>
          </p:cNvSpPr>
          <p:nvPr/>
        </p:nvSpPr>
        <p:spPr bwMode="auto">
          <a:xfrm>
            <a:off x="11907209" y="8805773"/>
            <a:ext cx="609527" cy="32899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Cambria" panose="02040503050406030204" pitchFamily="18" charset="0"/>
              <a:ea typeface="Cambria" panose="02040503050406030204" pitchFamily="18" charset="0"/>
            </a:endParaRPr>
          </a:p>
        </p:txBody>
      </p:sp>
      <p:grpSp>
        <p:nvGrpSpPr>
          <p:cNvPr id="4" name="Group 30">
            <a:extLst>
              <a:ext uri="{FF2B5EF4-FFF2-40B4-BE49-F238E27FC236}">
                <a16:creationId xmlns:a16="http://schemas.microsoft.com/office/drawing/2014/main" id="{BABDB549-53E5-43DC-92E5-7EB9D47DE322}"/>
              </a:ext>
            </a:extLst>
          </p:cNvPr>
          <p:cNvGrpSpPr>
            <a:grpSpLocks/>
          </p:cNvGrpSpPr>
          <p:nvPr/>
        </p:nvGrpSpPr>
        <p:grpSpPr bwMode="auto">
          <a:xfrm>
            <a:off x="14107776" y="4098790"/>
            <a:ext cx="3392805" cy="2348261"/>
            <a:chOff x="3375" y="1882"/>
            <a:chExt cx="1296" cy="897"/>
          </a:xfrm>
        </p:grpSpPr>
        <p:pic>
          <p:nvPicPr>
            <p:cNvPr id="22558" name="Picture 31" descr="stick_collegian copy">
              <a:extLst>
                <a:ext uri="{FF2B5EF4-FFF2-40B4-BE49-F238E27FC236}">
                  <a16:creationId xmlns:a16="http://schemas.microsoft.com/office/drawing/2014/main" id="{564FDEC5-EEC2-49FB-AF3C-F16570C288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92" y="1882"/>
              <a:ext cx="316" cy="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59" name="Text Box 32">
              <a:extLst>
                <a:ext uri="{FF2B5EF4-FFF2-40B4-BE49-F238E27FC236}">
                  <a16:creationId xmlns:a16="http://schemas.microsoft.com/office/drawing/2014/main" id="{B6FE2FD2-44A2-495A-9DA8-E516309842DB}"/>
                </a:ext>
              </a:extLst>
            </p:cNvPr>
            <p:cNvSpPr txBox="1">
              <a:spLocks noChangeArrowheads="1"/>
            </p:cNvSpPr>
            <p:nvPr/>
          </p:nvSpPr>
          <p:spPr bwMode="auto">
            <a:xfrm>
              <a:off x="3375" y="2472"/>
              <a:ext cx="1296"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spcBef>
                  <a:spcPct val="50000"/>
                </a:spcBef>
                <a:buFontTx/>
                <a:buNone/>
                <a:defRPr sz="1200">
                  <a:latin typeface="+mj-lt"/>
                  <a:ea typeface="MS PGothic" panose="020B0600070205080204" pitchFamily="34" charset="-128"/>
                </a:defRPr>
              </a:lvl1pPr>
              <a:lvl2pPr marL="742950" indent="-285750">
                <a:spcBef>
                  <a:spcPct val="20000"/>
                </a:spcBef>
                <a:buChar char="–"/>
                <a:defRPr sz="2800">
                  <a:latin typeface="Arial" panose="020B0604020202020204" pitchFamily="34" charset="0"/>
                  <a:ea typeface="MS PGothic" panose="020B0600070205080204" pitchFamily="34" charset="-128"/>
                </a:defRPr>
              </a:lvl2pPr>
              <a:lvl3pPr marL="1143000" indent="-228600">
                <a:spcBef>
                  <a:spcPct val="20000"/>
                </a:spcBef>
                <a:buChar char="•"/>
                <a:defRPr sz="2400">
                  <a:latin typeface="Arial" panose="020B0604020202020204" pitchFamily="34" charset="0"/>
                  <a:ea typeface="MS PGothic" panose="020B0600070205080204" pitchFamily="34" charset="-128"/>
                </a:defRPr>
              </a:lvl3pPr>
              <a:lvl4pPr marL="1600200" indent="-228600">
                <a:spcBef>
                  <a:spcPct val="20000"/>
                </a:spcBef>
                <a:buChar char="–"/>
                <a:defRPr sz="2000">
                  <a:latin typeface="Arial" panose="020B0604020202020204" pitchFamily="34" charset="0"/>
                  <a:ea typeface="MS PGothic" panose="020B0600070205080204" pitchFamily="34" charset="-128"/>
                </a:defRPr>
              </a:lvl4pPr>
              <a:lvl5pPr marL="2057400" indent="-228600">
                <a:spcBef>
                  <a:spcPct val="20000"/>
                </a:spcBef>
                <a:buChar char="»"/>
                <a:defRPr sz="2000">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9pPr>
            </a:lstStyle>
            <a:p>
              <a:pPr algn="ctr"/>
              <a:r>
                <a:rPr lang="en-US" altLang="en-US" sz="2309">
                  <a:latin typeface="Cambria" panose="02040503050406030204" pitchFamily="18" charset="0"/>
                  <a:ea typeface="Cambria" panose="02040503050406030204" pitchFamily="18" charset="0"/>
                </a:rPr>
                <a:t>Collegiate </a:t>
              </a:r>
              <a:br>
                <a:rPr lang="en-US" altLang="en-US" sz="2309">
                  <a:latin typeface="Cambria" panose="02040503050406030204" pitchFamily="18" charset="0"/>
                  <a:ea typeface="Cambria" panose="02040503050406030204" pitchFamily="18" charset="0"/>
                </a:rPr>
              </a:br>
              <a:r>
                <a:rPr lang="en-US" altLang="en-US" sz="2309">
                  <a:latin typeface="Cambria" panose="02040503050406030204" pitchFamily="18" charset="0"/>
                  <a:ea typeface="Cambria" panose="02040503050406030204" pitchFamily="18" charset="0"/>
                </a:rPr>
                <a:t>Member</a:t>
              </a:r>
            </a:p>
          </p:txBody>
        </p:sp>
      </p:grpSp>
      <p:sp>
        <p:nvSpPr>
          <p:cNvPr id="9249" name="Line 33">
            <a:extLst>
              <a:ext uri="{FF2B5EF4-FFF2-40B4-BE49-F238E27FC236}">
                <a16:creationId xmlns:a16="http://schemas.microsoft.com/office/drawing/2014/main" id="{EE706172-0EB6-44AB-B3E7-5D02049D6AD7}"/>
              </a:ext>
            </a:extLst>
          </p:cNvPr>
          <p:cNvSpPr>
            <a:spLocks noChangeShapeType="1"/>
          </p:cNvSpPr>
          <p:nvPr/>
        </p:nvSpPr>
        <p:spPr bwMode="auto">
          <a:xfrm flipV="1">
            <a:off x="14034322" y="5660865"/>
            <a:ext cx="687758" cy="19417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Cambria" panose="02040503050406030204" pitchFamily="18" charset="0"/>
              <a:ea typeface="Cambria" panose="02040503050406030204" pitchFamily="18" charset="0"/>
            </a:endParaRPr>
          </a:p>
        </p:txBody>
      </p:sp>
      <p:sp>
        <p:nvSpPr>
          <p:cNvPr id="27" name="Line 17">
            <a:extLst>
              <a:ext uri="{FF2B5EF4-FFF2-40B4-BE49-F238E27FC236}">
                <a16:creationId xmlns:a16="http://schemas.microsoft.com/office/drawing/2014/main" id="{139BD768-86E8-4232-AC80-B8B7C3DDDD43}"/>
              </a:ext>
            </a:extLst>
          </p:cNvPr>
          <p:cNvSpPr>
            <a:spLocks noChangeShapeType="1"/>
          </p:cNvSpPr>
          <p:nvPr/>
        </p:nvSpPr>
        <p:spPr bwMode="auto">
          <a:xfrm>
            <a:off x="4397375" y="4398081"/>
            <a:ext cx="376978" cy="226187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Cambria" panose="02040503050406030204" pitchFamily="18" charset="0"/>
              <a:ea typeface="Cambria" panose="02040503050406030204" pitchFamily="18" charset="0"/>
            </a:endParaRPr>
          </a:p>
        </p:txBody>
      </p:sp>
      <p:sp>
        <p:nvSpPr>
          <p:cNvPr id="28" name="Text Box 18">
            <a:extLst>
              <a:ext uri="{FF2B5EF4-FFF2-40B4-BE49-F238E27FC236}">
                <a16:creationId xmlns:a16="http://schemas.microsoft.com/office/drawing/2014/main" id="{19B1B6DB-3A94-421A-A6C2-558AF0AA39C3}"/>
              </a:ext>
            </a:extLst>
          </p:cNvPr>
          <p:cNvSpPr txBox="1">
            <a:spLocks noChangeArrowheads="1"/>
          </p:cNvSpPr>
          <p:nvPr/>
        </p:nvSpPr>
        <p:spPr bwMode="auto">
          <a:xfrm>
            <a:off x="3342221" y="6699333"/>
            <a:ext cx="3244555" cy="1158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spcBef>
                <a:spcPct val="50000"/>
              </a:spcBef>
              <a:buFontTx/>
              <a:buNone/>
              <a:defRPr sz="1200">
                <a:latin typeface="+mj-lt"/>
                <a:ea typeface="MS PGothic" panose="020B0600070205080204" pitchFamily="34" charset="-128"/>
              </a:defRPr>
            </a:lvl1pPr>
            <a:lvl2pPr marL="742950" indent="-285750">
              <a:spcBef>
                <a:spcPct val="20000"/>
              </a:spcBef>
              <a:buChar char="–"/>
              <a:defRPr sz="2800">
                <a:latin typeface="Arial" panose="020B0604020202020204" pitchFamily="34" charset="0"/>
                <a:ea typeface="MS PGothic" panose="020B0600070205080204" pitchFamily="34" charset="-128"/>
              </a:defRPr>
            </a:lvl2pPr>
            <a:lvl3pPr marL="1143000" indent="-228600">
              <a:spcBef>
                <a:spcPct val="20000"/>
              </a:spcBef>
              <a:buChar char="•"/>
              <a:defRPr sz="2400">
                <a:latin typeface="Arial" panose="020B0604020202020204" pitchFamily="34" charset="0"/>
                <a:ea typeface="MS PGothic" panose="020B0600070205080204" pitchFamily="34" charset="-128"/>
              </a:defRPr>
            </a:lvl3pPr>
            <a:lvl4pPr marL="1600200" indent="-228600">
              <a:spcBef>
                <a:spcPct val="20000"/>
              </a:spcBef>
              <a:buChar char="–"/>
              <a:defRPr sz="2000">
                <a:latin typeface="Arial" panose="020B0604020202020204" pitchFamily="34" charset="0"/>
                <a:ea typeface="MS PGothic" panose="020B0600070205080204" pitchFamily="34" charset="-128"/>
              </a:defRPr>
            </a:lvl4pPr>
            <a:lvl5pPr marL="2057400" indent="-228600">
              <a:spcBef>
                <a:spcPct val="20000"/>
              </a:spcBef>
              <a:buChar char="»"/>
              <a:defRPr sz="2000">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9pPr>
          </a:lstStyle>
          <a:p>
            <a:r>
              <a:rPr lang="en-US" altLang="en-US" sz="2309" dirty="0">
                <a:latin typeface="Cambria" panose="02040503050406030204" pitchFamily="18" charset="0"/>
                <a:ea typeface="Cambria" panose="02040503050406030204" pitchFamily="18" charset="0"/>
              </a:rPr>
              <a:t>Transfers to another campus with a Pi Phi chapter (does owe $)</a:t>
            </a:r>
          </a:p>
        </p:txBody>
      </p:sp>
      <p:grpSp>
        <p:nvGrpSpPr>
          <p:cNvPr id="5" name="Group 28">
            <a:extLst>
              <a:ext uri="{FF2B5EF4-FFF2-40B4-BE49-F238E27FC236}">
                <a16:creationId xmlns:a16="http://schemas.microsoft.com/office/drawing/2014/main" id="{3298A1D4-14EA-432B-846E-4EBCCCEEF3EA}"/>
              </a:ext>
            </a:extLst>
          </p:cNvPr>
          <p:cNvGrpSpPr>
            <a:grpSpLocks/>
          </p:cNvGrpSpPr>
          <p:nvPr/>
        </p:nvGrpSpPr>
        <p:grpSpPr bwMode="auto">
          <a:xfrm>
            <a:off x="8544140" y="8670503"/>
            <a:ext cx="3049860" cy="2437269"/>
            <a:chOff x="4464" y="960"/>
            <a:chExt cx="1165" cy="931"/>
          </a:xfrm>
        </p:grpSpPr>
        <p:pic>
          <p:nvPicPr>
            <p:cNvPr id="22556" name="Picture 29" descr="stick_Gone copy">
              <a:extLst>
                <a:ext uri="{FF2B5EF4-FFF2-40B4-BE49-F238E27FC236}">
                  <a16:creationId xmlns:a16="http://schemas.microsoft.com/office/drawing/2014/main" id="{367F408A-0B9B-4AC9-A2B4-E7A21CD3306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08" y="960"/>
              <a:ext cx="568" cy="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57" name="Text Box 30">
              <a:extLst>
                <a:ext uri="{FF2B5EF4-FFF2-40B4-BE49-F238E27FC236}">
                  <a16:creationId xmlns:a16="http://schemas.microsoft.com/office/drawing/2014/main" id="{AAE6724B-E13F-4B0A-A84B-2AA9CD367BF1}"/>
                </a:ext>
              </a:extLst>
            </p:cNvPr>
            <p:cNvSpPr txBox="1">
              <a:spLocks noChangeArrowheads="1"/>
            </p:cNvSpPr>
            <p:nvPr/>
          </p:nvSpPr>
          <p:spPr bwMode="auto">
            <a:xfrm>
              <a:off x="4464" y="1584"/>
              <a:ext cx="1165"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spcBef>
                  <a:spcPct val="50000"/>
                </a:spcBef>
                <a:buFontTx/>
                <a:buNone/>
                <a:defRPr sz="1200">
                  <a:latin typeface="+mj-lt"/>
                  <a:ea typeface="MS PGothic" panose="020B0600070205080204" pitchFamily="34" charset="-128"/>
                </a:defRPr>
              </a:lvl1pPr>
              <a:lvl2pPr marL="742950" indent="-285750">
                <a:spcBef>
                  <a:spcPct val="20000"/>
                </a:spcBef>
                <a:buChar char="–"/>
                <a:defRPr sz="2800">
                  <a:latin typeface="Arial" panose="020B0604020202020204" pitchFamily="34" charset="0"/>
                  <a:ea typeface="MS PGothic" panose="020B0600070205080204" pitchFamily="34" charset="-128"/>
                </a:defRPr>
              </a:lvl2pPr>
              <a:lvl3pPr marL="1143000" indent="-228600">
                <a:spcBef>
                  <a:spcPct val="20000"/>
                </a:spcBef>
                <a:buChar char="•"/>
                <a:defRPr sz="2400">
                  <a:latin typeface="Arial" panose="020B0604020202020204" pitchFamily="34" charset="0"/>
                  <a:ea typeface="MS PGothic" panose="020B0600070205080204" pitchFamily="34" charset="-128"/>
                </a:defRPr>
              </a:lvl3pPr>
              <a:lvl4pPr marL="1600200" indent="-228600">
                <a:spcBef>
                  <a:spcPct val="20000"/>
                </a:spcBef>
                <a:buChar char="–"/>
                <a:defRPr sz="2000">
                  <a:latin typeface="Arial" panose="020B0604020202020204" pitchFamily="34" charset="0"/>
                  <a:ea typeface="MS PGothic" panose="020B0600070205080204" pitchFamily="34" charset="-128"/>
                </a:defRPr>
              </a:lvl4pPr>
              <a:lvl5pPr marL="2057400" indent="-228600">
                <a:spcBef>
                  <a:spcPct val="20000"/>
                </a:spcBef>
                <a:buChar char="»"/>
                <a:defRPr sz="2000">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9pPr>
            </a:lstStyle>
            <a:p>
              <a:r>
                <a:rPr lang="en-US" altLang="en-US" sz="2309">
                  <a:latin typeface="Cambria" panose="02040503050406030204" pitchFamily="18" charset="0"/>
                  <a:ea typeface="Cambria" panose="02040503050406030204" pitchFamily="18" charset="0"/>
                </a:rPr>
                <a:t>No longer a member of Pi Beta Phi</a:t>
              </a:r>
            </a:p>
          </p:txBody>
        </p:sp>
      </p:grpSp>
      <p:sp>
        <p:nvSpPr>
          <p:cNvPr id="32" name="Text Box 26">
            <a:extLst>
              <a:ext uri="{FF2B5EF4-FFF2-40B4-BE49-F238E27FC236}">
                <a16:creationId xmlns:a16="http://schemas.microsoft.com/office/drawing/2014/main" id="{0F4BEBEA-8BED-4BCF-8FF9-5A56EA88CED8}"/>
              </a:ext>
            </a:extLst>
          </p:cNvPr>
          <p:cNvSpPr txBox="1">
            <a:spLocks noChangeArrowheads="1"/>
          </p:cNvSpPr>
          <p:nvPr/>
        </p:nvSpPr>
        <p:spPr bwMode="auto">
          <a:xfrm>
            <a:off x="4185591" y="8450001"/>
            <a:ext cx="3895443" cy="222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spcBef>
                <a:spcPct val="50000"/>
              </a:spcBef>
              <a:buFontTx/>
              <a:buNone/>
              <a:defRPr sz="1200">
                <a:latin typeface="+mj-lt"/>
                <a:ea typeface="MS PGothic" panose="020B0600070205080204" pitchFamily="34" charset="-128"/>
              </a:defRPr>
            </a:lvl1pPr>
            <a:lvl2pPr marL="742950" indent="-285750">
              <a:spcBef>
                <a:spcPct val="20000"/>
              </a:spcBef>
              <a:buChar char="–"/>
              <a:defRPr sz="2800">
                <a:latin typeface="Arial" panose="020B0604020202020204" pitchFamily="34" charset="0"/>
                <a:ea typeface="MS PGothic" panose="020B0600070205080204" pitchFamily="34" charset="-128"/>
              </a:defRPr>
            </a:lvl2pPr>
            <a:lvl3pPr marL="1143000" indent="-228600">
              <a:spcBef>
                <a:spcPct val="20000"/>
              </a:spcBef>
              <a:buChar char="•"/>
              <a:defRPr sz="2400">
                <a:latin typeface="Arial" panose="020B0604020202020204" pitchFamily="34" charset="0"/>
                <a:ea typeface="MS PGothic" panose="020B0600070205080204" pitchFamily="34" charset="-128"/>
              </a:defRPr>
            </a:lvl3pPr>
            <a:lvl4pPr marL="1600200" indent="-228600">
              <a:spcBef>
                <a:spcPct val="20000"/>
              </a:spcBef>
              <a:buChar char="–"/>
              <a:defRPr sz="2000">
                <a:latin typeface="Arial" panose="020B0604020202020204" pitchFamily="34" charset="0"/>
                <a:ea typeface="MS PGothic" panose="020B0600070205080204" pitchFamily="34" charset="-128"/>
              </a:defRPr>
            </a:lvl4pPr>
            <a:lvl5pPr marL="2057400" indent="-228600">
              <a:spcBef>
                <a:spcPct val="20000"/>
              </a:spcBef>
              <a:buChar char="»"/>
              <a:defRPr sz="2000">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9pPr>
          </a:lstStyle>
          <a:p>
            <a:r>
              <a:rPr lang="en-US" altLang="en-US" sz="2309" dirty="0">
                <a:latin typeface="Cambria" panose="02040503050406030204" pitchFamily="18" charset="0"/>
                <a:ea typeface="Cambria" panose="02040503050406030204" pitchFamily="18" charset="0"/>
              </a:rPr>
              <a:t>Mark member as “No Longer Enrolled” in </a:t>
            </a:r>
            <a:r>
              <a:rPr lang="en-US" altLang="en-US" sz="2309" dirty="0" err="1">
                <a:latin typeface="Cambria" panose="02040503050406030204" pitchFamily="18" charset="0"/>
                <a:ea typeface="Cambria" panose="02040503050406030204" pitchFamily="18" charset="0"/>
              </a:rPr>
              <a:t>BetaBase</a:t>
            </a:r>
            <a:r>
              <a:rPr lang="en-US" altLang="en-US" sz="2309" dirty="0">
                <a:latin typeface="Cambria" panose="02040503050406030204" pitchFamily="18" charset="0"/>
                <a:ea typeface="Cambria" panose="02040503050406030204" pitchFamily="18" charset="0"/>
              </a:rPr>
              <a:t>. AFP process will take its course and they will eventually be financially dismissed from the Fraternity </a:t>
            </a:r>
          </a:p>
        </p:txBody>
      </p:sp>
      <p:sp>
        <p:nvSpPr>
          <p:cNvPr id="33" name="Line 36">
            <a:extLst>
              <a:ext uri="{FF2B5EF4-FFF2-40B4-BE49-F238E27FC236}">
                <a16:creationId xmlns:a16="http://schemas.microsoft.com/office/drawing/2014/main" id="{1F1FEDC0-ACB5-4EEE-99BD-F4628AC42C31}"/>
              </a:ext>
            </a:extLst>
          </p:cNvPr>
          <p:cNvSpPr>
            <a:spLocks noChangeShapeType="1"/>
          </p:cNvSpPr>
          <p:nvPr/>
        </p:nvSpPr>
        <p:spPr bwMode="auto">
          <a:xfrm flipV="1">
            <a:off x="7790180" y="10052756"/>
            <a:ext cx="87961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Cambria" panose="02040503050406030204" pitchFamily="18" charset="0"/>
              <a:ea typeface="Cambria" panose="02040503050406030204" pitchFamily="18" charset="0"/>
            </a:endParaRPr>
          </a:p>
        </p:txBody>
      </p:sp>
      <p:sp>
        <p:nvSpPr>
          <p:cNvPr id="34" name="Line 19">
            <a:extLst>
              <a:ext uri="{FF2B5EF4-FFF2-40B4-BE49-F238E27FC236}">
                <a16:creationId xmlns:a16="http://schemas.microsoft.com/office/drawing/2014/main" id="{6C8CD1A1-F4F0-47A0-9C3F-6F0825FF5BA1}"/>
              </a:ext>
            </a:extLst>
          </p:cNvPr>
          <p:cNvSpPr>
            <a:spLocks noChangeShapeType="1"/>
          </p:cNvSpPr>
          <p:nvPr/>
        </p:nvSpPr>
        <p:spPr bwMode="auto">
          <a:xfrm>
            <a:off x="5025672" y="7916545"/>
            <a:ext cx="502638" cy="5026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Cambria" panose="02040503050406030204" pitchFamily="18" charset="0"/>
              <a:ea typeface="Cambria" panose="02040503050406030204" pitchFamily="18" charset="0"/>
            </a:endParaRPr>
          </a:p>
        </p:txBody>
      </p:sp>
      <p:sp>
        <p:nvSpPr>
          <p:cNvPr id="36" name="Line 28">
            <a:extLst>
              <a:ext uri="{FF2B5EF4-FFF2-40B4-BE49-F238E27FC236}">
                <a16:creationId xmlns:a16="http://schemas.microsoft.com/office/drawing/2014/main" id="{B6CE2CC0-E1CE-46A6-94A8-FBC354CE81D2}"/>
              </a:ext>
            </a:extLst>
          </p:cNvPr>
          <p:cNvSpPr>
            <a:spLocks noChangeShapeType="1"/>
          </p:cNvSpPr>
          <p:nvPr/>
        </p:nvSpPr>
        <p:spPr bwMode="auto">
          <a:xfrm flipV="1">
            <a:off x="12403204" y="7208136"/>
            <a:ext cx="376978" cy="37697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Cambria" panose="02040503050406030204" pitchFamily="18" charset="0"/>
              <a:ea typeface="Cambria" panose="02040503050406030204" pitchFamily="18" charset="0"/>
            </a:endParaRPr>
          </a:p>
        </p:txBody>
      </p:sp>
      <p:sp>
        <p:nvSpPr>
          <p:cNvPr id="37" name="Text Box 29">
            <a:extLst>
              <a:ext uri="{FF2B5EF4-FFF2-40B4-BE49-F238E27FC236}">
                <a16:creationId xmlns:a16="http://schemas.microsoft.com/office/drawing/2014/main" id="{F165749F-70C3-422A-BFA7-42730D738491}"/>
              </a:ext>
            </a:extLst>
          </p:cNvPr>
          <p:cNvSpPr txBox="1">
            <a:spLocks noChangeArrowheads="1"/>
          </p:cNvSpPr>
          <p:nvPr/>
        </p:nvSpPr>
        <p:spPr bwMode="auto">
          <a:xfrm>
            <a:off x="12833091" y="5855040"/>
            <a:ext cx="2010551" cy="1158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spcBef>
                <a:spcPct val="50000"/>
              </a:spcBef>
              <a:buFontTx/>
              <a:buNone/>
              <a:defRPr sz="1200">
                <a:latin typeface="+mj-lt"/>
                <a:ea typeface="MS PGothic" panose="020B0600070205080204" pitchFamily="34" charset="-128"/>
              </a:defRPr>
            </a:lvl1pPr>
            <a:lvl2pPr marL="742950" indent="-285750">
              <a:spcBef>
                <a:spcPct val="20000"/>
              </a:spcBef>
              <a:buChar char="–"/>
              <a:defRPr sz="2800">
                <a:latin typeface="Arial" panose="020B0604020202020204" pitchFamily="34" charset="0"/>
                <a:ea typeface="MS PGothic" panose="020B0600070205080204" pitchFamily="34" charset="-128"/>
              </a:defRPr>
            </a:lvl2pPr>
            <a:lvl3pPr marL="1143000" indent="-228600">
              <a:spcBef>
                <a:spcPct val="20000"/>
              </a:spcBef>
              <a:buChar char="•"/>
              <a:defRPr sz="2400">
                <a:latin typeface="Arial" panose="020B0604020202020204" pitchFamily="34" charset="0"/>
                <a:ea typeface="MS PGothic" panose="020B0600070205080204" pitchFamily="34" charset="-128"/>
              </a:defRPr>
            </a:lvl3pPr>
            <a:lvl4pPr marL="1600200" indent="-228600">
              <a:spcBef>
                <a:spcPct val="20000"/>
              </a:spcBef>
              <a:buChar char="–"/>
              <a:defRPr sz="2000">
                <a:latin typeface="Arial" panose="020B0604020202020204" pitchFamily="34" charset="0"/>
                <a:ea typeface="MS PGothic" panose="020B0600070205080204" pitchFamily="34" charset="-128"/>
              </a:defRPr>
            </a:lvl4pPr>
            <a:lvl5pPr marL="2057400" indent="-228600">
              <a:spcBef>
                <a:spcPct val="20000"/>
              </a:spcBef>
              <a:buChar char="»"/>
              <a:defRPr sz="2000">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9pPr>
          </a:lstStyle>
          <a:p>
            <a:r>
              <a:rPr lang="en-US" altLang="en-US" sz="2309">
                <a:latin typeface="Cambria" panose="02040503050406030204" pitchFamily="18" charset="0"/>
                <a:ea typeface="Cambria" panose="02040503050406030204" pitchFamily="18" charset="0"/>
              </a:rPr>
              <a:t>Votes yes, Affiliation ceremony</a:t>
            </a:r>
          </a:p>
        </p:txBody>
      </p:sp>
      <p:sp>
        <p:nvSpPr>
          <p:cNvPr id="38" name="Text Box 29">
            <a:extLst>
              <a:ext uri="{FF2B5EF4-FFF2-40B4-BE49-F238E27FC236}">
                <a16:creationId xmlns:a16="http://schemas.microsoft.com/office/drawing/2014/main" id="{4D0E9F9F-E24C-4A15-AB8D-108D9DA0AED6}"/>
              </a:ext>
            </a:extLst>
          </p:cNvPr>
          <p:cNvSpPr txBox="1">
            <a:spLocks noChangeArrowheads="1"/>
          </p:cNvSpPr>
          <p:nvPr/>
        </p:nvSpPr>
        <p:spPr bwMode="auto">
          <a:xfrm>
            <a:off x="12591693" y="7962093"/>
            <a:ext cx="3018752" cy="2579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spcBef>
                <a:spcPct val="50000"/>
              </a:spcBef>
              <a:buFontTx/>
              <a:buNone/>
              <a:defRPr sz="1200">
                <a:latin typeface="+mj-lt"/>
                <a:ea typeface="MS PGothic" panose="020B0600070205080204" pitchFamily="34" charset="-128"/>
              </a:defRPr>
            </a:lvl1pPr>
            <a:lvl2pPr marL="742950" indent="-285750">
              <a:spcBef>
                <a:spcPct val="20000"/>
              </a:spcBef>
              <a:buChar char="–"/>
              <a:defRPr sz="2800">
                <a:latin typeface="Arial" panose="020B0604020202020204" pitchFamily="34" charset="0"/>
                <a:ea typeface="MS PGothic" panose="020B0600070205080204" pitchFamily="34" charset="-128"/>
              </a:defRPr>
            </a:lvl2pPr>
            <a:lvl3pPr marL="1143000" indent="-228600">
              <a:spcBef>
                <a:spcPct val="20000"/>
              </a:spcBef>
              <a:buChar char="•"/>
              <a:defRPr sz="2400">
                <a:latin typeface="Arial" panose="020B0604020202020204" pitchFamily="34" charset="0"/>
                <a:ea typeface="MS PGothic" panose="020B0600070205080204" pitchFamily="34" charset="-128"/>
              </a:defRPr>
            </a:lvl3pPr>
            <a:lvl4pPr marL="1600200" indent="-228600">
              <a:spcBef>
                <a:spcPct val="20000"/>
              </a:spcBef>
              <a:buChar char="–"/>
              <a:defRPr sz="2000">
                <a:latin typeface="Arial" panose="020B0604020202020204" pitchFamily="34" charset="0"/>
                <a:ea typeface="MS PGothic" panose="020B0600070205080204" pitchFamily="34" charset="-128"/>
              </a:defRPr>
            </a:lvl4pPr>
            <a:lvl5pPr marL="2057400" indent="-228600">
              <a:spcBef>
                <a:spcPct val="20000"/>
              </a:spcBef>
              <a:buChar char="»"/>
              <a:defRPr sz="2000">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9pPr>
          </a:lstStyle>
          <a:p>
            <a:r>
              <a:rPr lang="en-US" altLang="en-US" sz="2309" dirty="0">
                <a:latin typeface="Cambria" panose="02040503050406030204" pitchFamily="18" charset="0"/>
                <a:ea typeface="Cambria" panose="02040503050406030204" pitchFamily="18" charset="0"/>
              </a:rPr>
              <a:t>Votes no, CP reaches out and encourages her to take advantage of alumnae opportunities, connects them with local alumnae</a:t>
            </a:r>
          </a:p>
        </p:txBody>
      </p:sp>
      <p:grpSp>
        <p:nvGrpSpPr>
          <p:cNvPr id="39" name="Group 8">
            <a:extLst>
              <a:ext uri="{FF2B5EF4-FFF2-40B4-BE49-F238E27FC236}">
                <a16:creationId xmlns:a16="http://schemas.microsoft.com/office/drawing/2014/main" id="{19B64F53-7314-4F19-9B5D-361D805D85F0}"/>
              </a:ext>
            </a:extLst>
          </p:cNvPr>
          <p:cNvGrpSpPr>
            <a:grpSpLocks/>
          </p:cNvGrpSpPr>
          <p:nvPr/>
        </p:nvGrpSpPr>
        <p:grpSpPr bwMode="auto">
          <a:xfrm>
            <a:off x="15601455" y="6839773"/>
            <a:ext cx="2010551" cy="2437271"/>
            <a:chOff x="2880" y="3072"/>
            <a:chExt cx="768" cy="931"/>
          </a:xfrm>
        </p:grpSpPr>
        <p:pic>
          <p:nvPicPr>
            <p:cNvPr id="40" name="Picture 9" descr="stick_alumna copy">
              <a:extLst>
                <a:ext uri="{FF2B5EF4-FFF2-40B4-BE49-F238E27FC236}">
                  <a16:creationId xmlns:a16="http://schemas.microsoft.com/office/drawing/2014/main" id="{67DB979B-0883-4964-BBA4-9341E1688A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2" y="3072"/>
              <a:ext cx="326" cy="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Text Box 10">
              <a:extLst>
                <a:ext uri="{FF2B5EF4-FFF2-40B4-BE49-F238E27FC236}">
                  <a16:creationId xmlns:a16="http://schemas.microsoft.com/office/drawing/2014/main" id="{C867CDBD-7491-42B3-8DA5-1EE3108AF5E4}"/>
                </a:ext>
              </a:extLst>
            </p:cNvPr>
            <p:cNvSpPr txBox="1">
              <a:spLocks noChangeArrowheads="1"/>
            </p:cNvSpPr>
            <p:nvPr/>
          </p:nvSpPr>
          <p:spPr bwMode="auto">
            <a:xfrm>
              <a:off x="2880" y="3696"/>
              <a:ext cx="768"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spcBef>
                  <a:spcPct val="50000"/>
                </a:spcBef>
                <a:buFontTx/>
                <a:buNone/>
                <a:defRPr sz="1200">
                  <a:latin typeface="+mj-lt"/>
                  <a:ea typeface="MS PGothic" panose="020B0600070205080204" pitchFamily="34" charset="-128"/>
                </a:defRPr>
              </a:lvl1pPr>
              <a:lvl2pPr marL="742950" indent="-285750">
                <a:spcBef>
                  <a:spcPct val="20000"/>
                </a:spcBef>
                <a:buChar char="–"/>
                <a:defRPr sz="2800">
                  <a:latin typeface="Arial" panose="020B0604020202020204" pitchFamily="34" charset="0"/>
                  <a:ea typeface="MS PGothic" panose="020B0600070205080204" pitchFamily="34" charset="-128"/>
                </a:defRPr>
              </a:lvl2pPr>
              <a:lvl3pPr marL="1143000" indent="-228600">
                <a:spcBef>
                  <a:spcPct val="20000"/>
                </a:spcBef>
                <a:buChar char="•"/>
                <a:defRPr sz="2400">
                  <a:latin typeface="Arial" panose="020B0604020202020204" pitchFamily="34" charset="0"/>
                  <a:ea typeface="MS PGothic" panose="020B0600070205080204" pitchFamily="34" charset="-128"/>
                </a:defRPr>
              </a:lvl3pPr>
              <a:lvl4pPr marL="1600200" indent="-228600">
                <a:spcBef>
                  <a:spcPct val="20000"/>
                </a:spcBef>
                <a:buChar char="–"/>
                <a:defRPr sz="2000">
                  <a:latin typeface="Arial" panose="020B0604020202020204" pitchFamily="34" charset="0"/>
                  <a:ea typeface="MS PGothic" panose="020B0600070205080204" pitchFamily="34" charset="-128"/>
                </a:defRPr>
              </a:lvl4pPr>
              <a:lvl5pPr marL="2057400" indent="-228600">
                <a:spcBef>
                  <a:spcPct val="20000"/>
                </a:spcBef>
                <a:buChar char="»"/>
                <a:defRPr sz="2000">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9pPr>
            </a:lstStyle>
            <a:p>
              <a:pPr algn="ctr"/>
              <a:r>
                <a:rPr lang="en-US" altLang="en-US" sz="2309">
                  <a:latin typeface="Cambria" panose="02040503050406030204" pitchFamily="18" charset="0"/>
                  <a:ea typeface="Cambria" panose="02040503050406030204" pitchFamily="18" charset="0"/>
                </a:rPr>
                <a:t>Alumna Member</a:t>
              </a:r>
            </a:p>
          </p:txBody>
        </p:sp>
      </p:grpSp>
      <p:sp>
        <p:nvSpPr>
          <p:cNvPr id="42" name="Line 28">
            <a:extLst>
              <a:ext uri="{FF2B5EF4-FFF2-40B4-BE49-F238E27FC236}">
                <a16:creationId xmlns:a16="http://schemas.microsoft.com/office/drawing/2014/main" id="{EADD0953-B427-4EE2-90FF-A5FD25B62896}"/>
              </a:ext>
            </a:extLst>
          </p:cNvPr>
          <p:cNvSpPr>
            <a:spLocks noChangeShapeType="1"/>
          </p:cNvSpPr>
          <p:nvPr/>
        </p:nvSpPr>
        <p:spPr bwMode="auto">
          <a:xfrm flipV="1">
            <a:off x="15291419" y="8473349"/>
            <a:ext cx="719481" cy="2280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31954962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2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2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23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23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23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236"/>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923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23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924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241"/>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924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24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24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924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4"/>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2"/>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33"/>
                                        </p:tgtEl>
                                        <p:attrNameLst>
                                          <p:attrName>style.visibility</p:attrName>
                                        </p:attrNameLst>
                                      </p:cBhvr>
                                      <p:to>
                                        <p:strVal val="visible"/>
                                      </p:to>
                                    </p:set>
                                  </p:childTnLst>
                                </p:cTn>
                              </p:par>
                              <p:par>
                                <p:cTn id="89" presetID="47" presetClass="entr" presetSubtype="0" fill="hold" nodeType="withEffect">
                                  <p:stCondLst>
                                    <p:cond delay="0"/>
                                  </p:stCondLst>
                                  <p:childTnLst>
                                    <p:set>
                                      <p:cBhvr>
                                        <p:cTn id="90" dur="1" fill="hold">
                                          <p:stCondLst>
                                            <p:cond delay="0"/>
                                          </p:stCondLst>
                                        </p:cTn>
                                        <p:tgtEl>
                                          <p:spTgt spid="5"/>
                                        </p:tgtEl>
                                        <p:attrNameLst>
                                          <p:attrName>style.visibility</p:attrName>
                                        </p:attrNameLst>
                                      </p:cBhvr>
                                      <p:to>
                                        <p:strVal val="visible"/>
                                      </p:to>
                                    </p:set>
                                    <p:animEffect transition="in" filter="fade">
                                      <p:cBhvr>
                                        <p:cTn id="91" dur="1000"/>
                                        <p:tgtEl>
                                          <p:spTgt spid="5"/>
                                        </p:tgtEl>
                                      </p:cBhvr>
                                    </p:animEffect>
                                    <p:anim calcmode="lin" valueType="num">
                                      <p:cBhvr>
                                        <p:cTn id="92" dur="1000" fill="hold"/>
                                        <p:tgtEl>
                                          <p:spTgt spid="5"/>
                                        </p:tgtEl>
                                        <p:attrNameLst>
                                          <p:attrName>ppt_x</p:attrName>
                                        </p:attrNameLst>
                                      </p:cBhvr>
                                      <p:tavLst>
                                        <p:tav tm="0">
                                          <p:val>
                                            <p:strVal val="#ppt_x"/>
                                          </p:val>
                                        </p:tav>
                                        <p:tav tm="100000">
                                          <p:val>
                                            <p:strVal val="#ppt_x"/>
                                          </p:val>
                                        </p:tav>
                                      </p:tavLst>
                                    </p:anim>
                                    <p:anim calcmode="lin" valueType="num">
                                      <p:cBhvr>
                                        <p:cTn id="9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31" grpId="0"/>
      <p:bldP spid="9233" grpId="0"/>
      <p:bldP spid="9236" grpId="0"/>
      <p:bldP spid="9239" grpId="0"/>
      <p:bldP spid="9241" grpId="0"/>
      <p:bldP spid="9243" grpId="0"/>
      <p:bldP spid="28" grpId="0"/>
      <p:bldP spid="32" grpId="0"/>
      <p:bldP spid="37" grpId="0"/>
      <p:bldP spid="38" grpId="0"/>
    </p:bldLst>
  </p:timing>
  <p:extLst>
    <p:ext uri="{6950BFC3-D8DA-4A85-94F7-54DA5524770B}">
      <p188:commentRel xmlns:p188="http://schemas.microsoft.com/office/powerpoint/2018/8/main" r:id="rId4"/>
    </p:ext>
  </p:extLs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6DFF9B-78CF-E278-FA8E-7FCC366977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BADBAD-23D3-4A8C-D2BC-DF0F865D3916}"/>
              </a:ext>
            </a:extLst>
          </p:cNvPr>
          <p:cNvSpPr>
            <a:spLocks noGrp="1"/>
          </p:cNvSpPr>
          <p:nvPr>
            <p:ph type="title"/>
          </p:nvPr>
        </p:nvSpPr>
        <p:spPr>
          <a:xfrm>
            <a:off x="1134862" y="1692275"/>
            <a:ext cx="17765527" cy="1846659"/>
          </a:xfrm>
        </p:spPr>
        <p:txBody>
          <a:bodyPr/>
          <a:lstStyle/>
          <a:p>
            <a:r>
              <a:rPr lang="en-US" sz="6000" dirty="0"/>
              <a:t>Question 7: Why would a member who wants to resign not be eligible for resignation?</a:t>
            </a:r>
          </a:p>
        </p:txBody>
      </p:sp>
      <p:sp>
        <p:nvSpPr>
          <p:cNvPr id="3" name="Text Placeholder 2">
            <a:extLst>
              <a:ext uri="{FF2B5EF4-FFF2-40B4-BE49-F238E27FC236}">
                <a16:creationId xmlns:a16="http://schemas.microsoft.com/office/drawing/2014/main" id="{F0B951FA-6F7D-7831-D5D2-9E4B9937F02C}"/>
              </a:ext>
            </a:extLst>
          </p:cNvPr>
          <p:cNvSpPr>
            <a:spLocks noGrp="1"/>
          </p:cNvSpPr>
          <p:nvPr>
            <p:ph type="body" idx="1"/>
          </p:nvPr>
        </p:nvSpPr>
        <p:spPr>
          <a:xfrm>
            <a:off x="1169286" y="3749675"/>
            <a:ext cx="17765527" cy="4308872"/>
          </a:xfrm>
        </p:spPr>
        <p:txBody>
          <a:bodyPr/>
          <a:lstStyle/>
          <a:p>
            <a:pPr marL="742950" indent="-742950">
              <a:spcAft>
                <a:spcPts val="2400"/>
              </a:spcAft>
              <a:buFont typeface="+mj-lt"/>
              <a:buAutoNum type="alphaUcPeriod"/>
            </a:pPr>
            <a:r>
              <a:rPr lang="en-US" sz="4000" dirty="0">
                <a:latin typeface="Gotham Book"/>
              </a:rPr>
              <a:t>The member is not financially current (owes money to the chapter)</a:t>
            </a:r>
          </a:p>
          <a:p>
            <a:pPr marL="742950" indent="-742950">
              <a:spcAft>
                <a:spcPts val="2400"/>
              </a:spcAft>
              <a:buFont typeface="+mj-lt"/>
              <a:buAutoNum type="alphaUcPeriod"/>
            </a:pPr>
            <a:r>
              <a:rPr lang="en-US" sz="4000" dirty="0">
                <a:latin typeface="Gotham Book"/>
              </a:rPr>
              <a:t>The member has a signed housing contract</a:t>
            </a:r>
          </a:p>
          <a:p>
            <a:pPr marL="742950" indent="-742950">
              <a:spcAft>
                <a:spcPts val="2400"/>
              </a:spcAft>
              <a:buFont typeface="+mj-lt"/>
              <a:buAutoNum type="alphaUcPeriod"/>
            </a:pPr>
            <a:r>
              <a:rPr lang="en-US" sz="4000" dirty="0">
                <a:latin typeface="Gotham Book"/>
              </a:rPr>
              <a:t>The member is on General Probation</a:t>
            </a:r>
          </a:p>
          <a:p>
            <a:pPr marL="742950" indent="-742950">
              <a:spcAft>
                <a:spcPts val="2400"/>
              </a:spcAft>
              <a:buFont typeface="+mj-lt"/>
              <a:buAutoNum type="alphaUcPeriod"/>
            </a:pPr>
            <a:r>
              <a:rPr lang="en-US" sz="4000" dirty="0">
                <a:latin typeface="Gotham Book"/>
              </a:rPr>
              <a:t>All of the above</a:t>
            </a:r>
          </a:p>
          <a:p>
            <a:pPr marL="742950" indent="-742950">
              <a:spcAft>
                <a:spcPts val="2400"/>
              </a:spcAft>
              <a:buFont typeface="+mj-lt"/>
              <a:buAutoNum type="alphaUcPeriod"/>
            </a:pPr>
            <a:r>
              <a:rPr lang="en-US" sz="4000" dirty="0">
                <a:latin typeface="Gotham Book"/>
              </a:rPr>
              <a:t>A&amp;B</a:t>
            </a:r>
          </a:p>
        </p:txBody>
      </p:sp>
    </p:spTree>
    <p:extLst>
      <p:ext uri="{BB962C8B-B14F-4D97-AF65-F5344CB8AC3E}">
        <p14:creationId xmlns:p14="http://schemas.microsoft.com/office/powerpoint/2010/main" val="955879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DFEB4-FCF3-1A82-DC30-983D9F011E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9E048A-418C-EC7E-C4CB-5F55955E7B2E}"/>
              </a:ext>
            </a:extLst>
          </p:cNvPr>
          <p:cNvSpPr>
            <a:spLocks noGrp="1"/>
          </p:cNvSpPr>
          <p:nvPr>
            <p:ph type="title"/>
          </p:nvPr>
        </p:nvSpPr>
        <p:spPr>
          <a:xfrm>
            <a:off x="1134862" y="1692275"/>
            <a:ext cx="17765527" cy="1846659"/>
          </a:xfrm>
        </p:spPr>
        <p:txBody>
          <a:bodyPr/>
          <a:lstStyle/>
          <a:p>
            <a:r>
              <a:rPr lang="en-US" sz="6000" dirty="0"/>
              <a:t>Question 7: Why would a member who wants to resign not be eligible for resignation?</a:t>
            </a:r>
          </a:p>
        </p:txBody>
      </p:sp>
      <p:sp>
        <p:nvSpPr>
          <p:cNvPr id="3" name="Text Placeholder 2">
            <a:extLst>
              <a:ext uri="{FF2B5EF4-FFF2-40B4-BE49-F238E27FC236}">
                <a16:creationId xmlns:a16="http://schemas.microsoft.com/office/drawing/2014/main" id="{975D32B2-221F-84F3-ECE9-F027D923690E}"/>
              </a:ext>
            </a:extLst>
          </p:cNvPr>
          <p:cNvSpPr>
            <a:spLocks noGrp="1"/>
          </p:cNvSpPr>
          <p:nvPr>
            <p:ph type="body" idx="1"/>
          </p:nvPr>
        </p:nvSpPr>
        <p:spPr>
          <a:xfrm>
            <a:off x="1169286" y="3749675"/>
            <a:ext cx="17765527" cy="4308872"/>
          </a:xfrm>
        </p:spPr>
        <p:txBody>
          <a:bodyPr/>
          <a:lstStyle/>
          <a:p>
            <a:pPr marL="742950" indent="-742950">
              <a:spcAft>
                <a:spcPts val="2400"/>
              </a:spcAft>
              <a:buFont typeface="+mj-lt"/>
              <a:buAutoNum type="alphaUcPeriod"/>
            </a:pPr>
            <a:r>
              <a:rPr lang="en-US" sz="4000" dirty="0">
                <a:latin typeface="Gotham Book"/>
              </a:rPr>
              <a:t>The member is not financially current (owes money to the chapter)</a:t>
            </a:r>
          </a:p>
          <a:p>
            <a:pPr marL="742950" indent="-742950">
              <a:spcAft>
                <a:spcPts val="2400"/>
              </a:spcAft>
              <a:buFont typeface="+mj-lt"/>
              <a:buAutoNum type="alphaUcPeriod"/>
            </a:pPr>
            <a:r>
              <a:rPr lang="en-US" sz="4000" dirty="0">
                <a:latin typeface="Gotham Book"/>
              </a:rPr>
              <a:t>The member has a signed housing contract</a:t>
            </a:r>
          </a:p>
          <a:p>
            <a:pPr marL="742950" indent="-742950">
              <a:spcAft>
                <a:spcPts val="2400"/>
              </a:spcAft>
              <a:buFont typeface="+mj-lt"/>
              <a:buAutoNum type="alphaUcPeriod"/>
            </a:pPr>
            <a:r>
              <a:rPr lang="en-US" sz="4000" dirty="0">
                <a:latin typeface="Gotham Book"/>
              </a:rPr>
              <a:t>The member is on General Probation</a:t>
            </a:r>
          </a:p>
          <a:p>
            <a:pPr marL="742950" indent="-742950">
              <a:spcAft>
                <a:spcPts val="2400"/>
              </a:spcAft>
              <a:buFont typeface="+mj-lt"/>
              <a:buAutoNum type="alphaUcPeriod"/>
            </a:pPr>
            <a:r>
              <a:rPr lang="en-US" sz="4000" dirty="0">
                <a:latin typeface="Gotham Book"/>
              </a:rPr>
              <a:t>All of the above</a:t>
            </a:r>
          </a:p>
          <a:p>
            <a:pPr marL="742950" indent="-742950">
              <a:spcAft>
                <a:spcPts val="2400"/>
              </a:spcAft>
              <a:buFont typeface="+mj-lt"/>
              <a:buAutoNum type="alphaUcPeriod"/>
            </a:pPr>
            <a:r>
              <a:rPr lang="en-US" sz="4000" b="1" dirty="0">
                <a:solidFill>
                  <a:schemeClr val="accent2"/>
                </a:solidFill>
                <a:latin typeface="Gotham Book"/>
              </a:rPr>
              <a:t>A&amp;B</a:t>
            </a:r>
          </a:p>
        </p:txBody>
      </p:sp>
    </p:spTree>
    <p:extLst>
      <p:ext uri="{BB962C8B-B14F-4D97-AF65-F5344CB8AC3E}">
        <p14:creationId xmlns:p14="http://schemas.microsoft.com/office/powerpoint/2010/main" val="39923148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A6ADEE-34DB-6BA7-7230-4668414CBC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5F57D0-8145-0058-2DD1-EBFD0661AC51}"/>
              </a:ext>
            </a:extLst>
          </p:cNvPr>
          <p:cNvSpPr>
            <a:spLocks noGrp="1"/>
          </p:cNvSpPr>
          <p:nvPr>
            <p:ph type="title"/>
          </p:nvPr>
        </p:nvSpPr>
        <p:spPr>
          <a:xfrm>
            <a:off x="1134862" y="1539875"/>
            <a:ext cx="17765527" cy="3693319"/>
          </a:xfrm>
        </p:spPr>
        <p:txBody>
          <a:bodyPr/>
          <a:lstStyle/>
          <a:p>
            <a:r>
              <a:rPr lang="en-US" sz="6000" dirty="0"/>
              <a:t>Question 8: How many days do members have to request resignation before they will be held financially to the dues and fees for that academic term?</a:t>
            </a:r>
          </a:p>
        </p:txBody>
      </p:sp>
      <p:sp>
        <p:nvSpPr>
          <p:cNvPr id="3" name="Text Placeholder 2">
            <a:extLst>
              <a:ext uri="{FF2B5EF4-FFF2-40B4-BE49-F238E27FC236}">
                <a16:creationId xmlns:a16="http://schemas.microsoft.com/office/drawing/2014/main" id="{024E9AB7-FCBC-FA62-2EEB-3447D1E62D9F}"/>
              </a:ext>
            </a:extLst>
          </p:cNvPr>
          <p:cNvSpPr>
            <a:spLocks noGrp="1"/>
          </p:cNvSpPr>
          <p:nvPr>
            <p:ph type="body" idx="1"/>
          </p:nvPr>
        </p:nvSpPr>
        <p:spPr>
          <a:xfrm>
            <a:off x="1134862" y="5502275"/>
            <a:ext cx="17765527" cy="3385542"/>
          </a:xfrm>
        </p:spPr>
        <p:txBody>
          <a:bodyPr/>
          <a:lstStyle/>
          <a:p>
            <a:pPr marL="742950" indent="-742950">
              <a:spcAft>
                <a:spcPts val="2400"/>
              </a:spcAft>
              <a:buFont typeface="+mj-lt"/>
              <a:buAutoNum type="alphaUcPeriod"/>
            </a:pPr>
            <a:r>
              <a:rPr lang="en-US" sz="4000" dirty="0">
                <a:latin typeface="Gotham Book"/>
              </a:rPr>
              <a:t>10 days</a:t>
            </a:r>
          </a:p>
          <a:p>
            <a:pPr marL="742950" indent="-742950">
              <a:spcAft>
                <a:spcPts val="2400"/>
              </a:spcAft>
              <a:buFont typeface="+mj-lt"/>
              <a:buAutoNum type="alphaUcPeriod"/>
            </a:pPr>
            <a:r>
              <a:rPr lang="en-US" sz="4000" dirty="0">
                <a:latin typeface="Gotham Book"/>
              </a:rPr>
              <a:t>14 days</a:t>
            </a:r>
          </a:p>
          <a:p>
            <a:pPr marL="742950" indent="-742950">
              <a:spcAft>
                <a:spcPts val="2400"/>
              </a:spcAft>
              <a:buFont typeface="+mj-lt"/>
              <a:buAutoNum type="alphaUcPeriod"/>
            </a:pPr>
            <a:r>
              <a:rPr lang="en-US" sz="4000" dirty="0">
                <a:latin typeface="Gotham Book"/>
              </a:rPr>
              <a:t>7 days</a:t>
            </a:r>
          </a:p>
          <a:p>
            <a:pPr marL="742950" indent="-742950">
              <a:spcAft>
                <a:spcPts val="2400"/>
              </a:spcAft>
              <a:buFont typeface="+mj-lt"/>
              <a:buAutoNum type="alphaUcPeriod"/>
            </a:pPr>
            <a:r>
              <a:rPr lang="en-US" sz="4000" dirty="0">
                <a:latin typeface="Gotham Book"/>
              </a:rPr>
              <a:t>21 days</a:t>
            </a:r>
          </a:p>
        </p:txBody>
      </p:sp>
    </p:spTree>
    <p:extLst>
      <p:ext uri="{BB962C8B-B14F-4D97-AF65-F5344CB8AC3E}">
        <p14:creationId xmlns:p14="http://schemas.microsoft.com/office/powerpoint/2010/main" val="2626469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E18268-8099-DFD0-0DA8-AF9FBD77DA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4D343B-240E-A302-9A14-DCB0F9BBC01B}"/>
              </a:ext>
            </a:extLst>
          </p:cNvPr>
          <p:cNvSpPr>
            <a:spLocks noGrp="1"/>
          </p:cNvSpPr>
          <p:nvPr>
            <p:ph type="title"/>
          </p:nvPr>
        </p:nvSpPr>
        <p:spPr>
          <a:xfrm>
            <a:off x="1134862" y="1539875"/>
            <a:ext cx="17765527" cy="3693319"/>
          </a:xfrm>
        </p:spPr>
        <p:txBody>
          <a:bodyPr/>
          <a:lstStyle/>
          <a:p>
            <a:r>
              <a:rPr lang="en-US" sz="6000" dirty="0"/>
              <a:t>Question 8: How many days do members have to request resignation before they will be held financially to the dues and fees for that academic term?</a:t>
            </a:r>
          </a:p>
        </p:txBody>
      </p:sp>
      <p:sp>
        <p:nvSpPr>
          <p:cNvPr id="3" name="Text Placeholder 2">
            <a:extLst>
              <a:ext uri="{FF2B5EF4-FFF2-40B4-BE49-F238E27FC236}">
                <a16:creationId xmlns:a16="http://schemas.microsoft.com/office/drawing/2014/main" id="{CCB87129-5CDD-3914-E035-7FBE9AE37657}"/>
              </a:ext>
            </a:extLst>
          </p:cNvPr>
          <p:cNvSpPr>
            <a:spLocks noGrp="1"/>
          </p:cNvSpPr>
          <p:nvPr>
            <p:ph type="body" idx="1"/>
          </p:nvPr>
        </p:nvSpPr>
        <p:spPr>
          <a:xfrm>
            <a:off x="1134862" y="5502275"/>
            <a:ext cx="17765527" cy="3385542"/>
          </a:xfrm>
        </p:spPr>
        <p:txBody>
          <a:bodyPr/>
          <a:lstStyle/>
          <a:p>
            <a:pPr marL="742950" indent="-742950">
              <a:spcAft>
                <a:spcPts val="2400"/>
              </a:spcAft>
              <a:buFont typeface="+mj-lt"/>
              <a:buAutoNum type="alphaUcPeriod"/>
            </a:pPr>
            <a:r>
              <a:rPr lang="en-US" sz="4000" dirty="0">
                <a:latin typeface="Gotham Book"/>
              </a:rPr>
              <a:t>10 days</a:t>
            </a:r>
          </a:p>
          <a:p>
            <a:pPr marL="742950" indent="-742950">
              <a:spcAft>
                <a:spcPts val="2400"/>
              </a:spcAft>
              <a:buFont typeface="+mj-lt"/>
              <a:buAutoNum type="alphaUcPeriod"/>
            </a:pPr>
            <a:r>
              <a:rPr lang="en-US" sz="4000" b="1" dirty="0">
                <a:solidFill>
                  <a:schemeClr val="accent2"/>
                </a:solidFill>
                <a:latin typeface="Gotham Book"/>
              </a:rPr>
              <a:t>14 days</a:t>
            </a:r>
          </a:p>
          <a:p>
            <a:pPr marL="742950" indent="-742950">
              <a:spcAft>
                <a:spcPts val="2400"/>
              </a:spcAft>
              <a:buFont typeface="+mj-lt"/>
              <a:buAutoNum type="alphaUcPeriod"/>
            </a:pPr>
            <a:r>
              <a:rPr lang="en-US" sz="4000" dirty="0">
                <a:latin typeface="Gotham Book"/>
              </a:rPr>
              <a:t>7 days</a:t>
            </a:r>
          </a:p>
          <a:p>
            <a:pPr marL="742950" indent="-742950">
              <a:spcAft>
                <a:spcPts val="2400"/>
              </a:spcAft>
              <a:buFont typeface="+mj-lt"/>
              <a:buAutoNum type="alphaUcPeriod"/>
            </a:pPr>
            <a:r>
              <a:rPr lang="en-US" sz="4000" dirty="0">
                <a:latin typeface="Gotham Book"/>
              </a:rPr>
              <a:t>21 days</a:t>
            </a:r>
          </a:p>
        </p:txBody>
      </p:sp>
    </p:spTree>
    <p:extLst>
      <p:ext uri="{BB962C8B-B14F-4D97-AF65-F5344CB8AC3E}">
        <p14:creationId xmlns:p14="http://schemas.microsoft.com/office/powerpoint/2010/main" val="27620565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4EA1F-CC03-5EEA-15A9-132B7059A5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2312C4-0449-710B-BE61-599A487984D9}"/>
              </a:ext>
            </a:extLst>
          </p:cNvPr>
          <p:cNvSpPr>
            <a:spLocks noGrp="1"/>
          </p:cNvSpPr>
          <p:nvPr>
            <p:ph type="title"/>
          </p:nvPr>
        </p:nvSpPr>
        <p:spPr>
          <a:xfrm>
            <a:off x="1289050" y="1844675"/>
            <a:ext cx="17765527" cy="1846659"/>
          </a:xfrm>
        </p:spPr>
        <p:txBody>
          <a:bodyPr/>
          <a:lstStyle/>
          <a:p>
            <a:r>
              <a:rPr lang="en-US" sz="6000" dirty="0"/>
              <a:t>Question 9: What are the options for a member who does not uphold their financial obligations?</a:t>
            </a:r>
          </a:p>
        </p:txBody>
      </p:sp>
      <p:sp>
        <p:nvSpPr>
          <p:cNvPr id="3" name="Text Placeholder 2">
            <a:extLst>
              <a:ext uri="{FF2B5EF4-FFF2-40B4-BE49-F238E27FC236}">
                <a16:creationId xmlns:a16="http://schemas.microsoft.com/office/drawing/2014/main" id="{BD110DD1-189F-3132-6536-FD0FED0DBB20}"/>
              </a:ext>
            </a:extLst>
          </p:cNvPr>
          <p:cNvSpPr>
            <a:spLocks noGrp="1"/>
          </p:cNvSpPr>
          <p:nvPr>
            <p:ph type="body" idx="1"/>
          </p:nvPr>
        </p:nvSpPr>
        <p:spPr>
          <a:xfrm>
            <a:off x="1289049" y="4054475"/>
            <a:ext cx="17765527" cy="6155531"/>
          </a:xfrm>
        </p:spPr>
        <p:txBody>
          <a:bodyPr/>
          <a:lstStyle/>
          <a:p>
            <a:pPr marL="742950" indent="-742950">
              <a:spcAft>
                <a:spcPts val="2400"/>
              </a:spcAft>
              <a:buFont typeface="+mj-lt"/>
              <a:buAutoNum type="alphaUcPeriod"/>
            </a:pPr>
            <a:r>
              <a:rPr lang="en-US" sz="4000" dirty="0">
                <a:latin typeface="Gotham Book"/>
              </a:rPr>
              <a:t>A member with an outstanding invoice of at least $50 will be placed on Automatic Financial Probation (AFP).</a:t>
            </a:r>
          </a:p>
          <a:p>
            <a:pPr marL="742950" indent="-742950">
              <a:spcAft>
                <a:spcPts val="2400"/>
              </a:spcAft>
              <a:buFont typeface="+mj-lt"/>
              <a:buAutoNum type="alphaUcPeriod"/>
            </a:pPr>
            <a:r>
              <a:rPr lang="en-US" sz="4000" dirty="0">
                <a:latin typeface="Gotham Book"/>
              </a:rPr>
              <a:t>A member pays their outstanding balance and is back in good standing.</a:t>
            </a:r>
          </a:p>
          <a:p>
            <a:pPr marL="742950" indent="-742950">
              <a:spcAft>
                <a:spcPts val="2400"/>
              </a:spcAft>
              <a:buFont typeface="+mj-lt"/>
              <a:buAutoNum type="alphaUcPeriod"/>
            </a:pPr>
            <a:r>
              <a:rPr lang="en-US" sz="4000" dirty="0">
                <a:latin typeface="Gotham Book"/>
              </a:rPr>
              <a:t>The member will be Automatically Financially Dismissed (AFD) after being on AFP for 6 months.</a:t>
            </a:r>
          </a:p>
          <a:p>
            <a:pPr marL="742950" indent="-742950">
              <a:spcAft>
                <a:spcPts val="2400"/>
              </a:spcAft>
              <a:buFont typeface="+mj-lt"/>
              <a:buAutoNum type="alphaUcPeriod"/>
            </a:pPr>
            <a:r>
              <a:rPr lang="en-US" sz="4000" dirty="0">
                <a:latin typeface="Gotham Book"/>
              </a:rPr>
              <a:t>The member can opt for Immediate Financial Dismissal (IFD).</a:t>
            </a:r>
          </a:p>
          <a:p>
            <a:pPr marL="742950" indent="-742950">
              <a:spcAft>
                <a:spcPts val="2400"/>
              </a:spcAft>
              <a:buFont typeface="+mj-lt"/>
              <a:buAutoNum type="alphaUcPeriod"/>
            </a:pPr>
            <a:r>
              <a:rPr lang="en-US" sz="4000" dirty="0">
                <a:latin typeface="Gotham Book"/>
              </a:rPr>
              <a:t>All of the above.</a:t>
            </a:r>
          </a:p>
        </p:txBody>
      </p:sp>
    </p:spTree>
    <p:extLst>
      <p:ext uri="{BB962C8B-B14F-4D97-AF65-F5344CB8AC3E}">
        <p14:creationId xmlns:p14="http://schemas.microsoft.com/office/powerpoint/2010/main" val="2796766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213CAA-7DCD-A085-9DFD-59BF5320E9B2}"/>
              </a:ext>
            </a:extLst>
          </p:cNvPr>
          <p:cNvSpPr>
            <a:spLocks noGrp="1"/>
          </p:cNvSpPr>
          <p:nvPr>
            <p:ph type="title"/>
          </p:nvPr>
        </p:nvSpPr>
        <p:spPr/>
        <p:txBody>
          <a:bodyPr/>
          <a:lstStyle/>
          <a:p>
            <a:r>
              <a:rPr lang="en-US" dirty="0"/>
              <a:t>Agenda for the Weekend!</a:t>
            </a:r>
          </a:p>
        </p:txBody>
      </p:sp>
      <p:graphicFrame>
        <p:nvGraphicFramePr>
          <p:cNvPr id="2" name="Table 2">
            <a:extLst>
              <a:ext uri="{FF2B5EF4-FFF2-40B4-BE49-F238E27FC236}">
                <a16:creationId xmlns:a16="http://schemas.microsoft.com/office/drawing/2014/main" id="{BDAF2521-1DAC-F365-26C2-5FFD9FABFB52}"/>
              </a:ext>
            </a:extLst>
          </p:cNvPr>
          <p:cNvGraphicFramePr>
            <a:graphicFrameLocks noGrp="1"/>
          </p:cNvGraphicFramePr>
          <p:nvPr>
            <p:extLst>
              <p:ext uri="{D42A27DB-BD31-4B8C-83A1-F6EECF244321}">
                <p14:modId xmlns:p14="http://schemas.microsoft.com/office/powerpoint/2010/main" val="814721393"/>
              </p:ext>
            </p:extLst>
          </p:nvPr>
        </p:nvGraphicFramePr>
        <p:xfrm>
          <a:off x="2845686" y="3216275"/>
          <a:ext cx="14412728" cy="7315200"/>
        </p:xfrm>
        <a:graphic>
          <a:graphicData uri="http://schemas.openxmlformats.org/drawingml/2006/table">
            <a:tbl>
              <a:tblPr firstRow="1" bandRow="1">
                <a:tableStyleId>{073A0DAA-6AF3-43AB-8588-CEC1D06C72B9}</a:tableStyleId>
              </a:tblPr>
              <a:tblGrid>
                <a:gridCol w="6030728">
                  <a:extLst>
                    <a:ext uri="{9D8B030D-6E8A-4147-A177-3AD203B41FA5}">
                      <a16:colId xmlns:a16="http://schemas.microsoft.com/office/drawing/2014/main" val="3106588222"/>
                    </a:ext>
                  </a:extLst>
                </a:gridCol>
                <a:gridCol w="8382000">
                  <a:extLst>
                    <a:ext uri="{9D8B030D-6E8A-4147-A177-3AD203B41FA5}">
                      <a16:colId xmlns:a16="http://schemas.microsoft.com/office/drawing/2014/main" val="3087954327"/>
                    </a:ext>
                  </a:extLst>
                </a:gridCol>
              </a:tblGrid>
              <a:tr h="609600">
                <a:tc>
                  <a:txBody>
                    <a:bodyPr/>
                    <a:lstStyle/>
                    <a:p>
                      <a:r>
                        <a:rPr lang="en-US" sz="3600" dirty="0">
                          <a:solidFill>
                            <a:schemeClr val="bg1"/>
                          </a:solidFill>
                          <a:latin typeface="Hello Mogels" panose="020B0604020202020204" charset="0"/>
                        </a:rPr>
                        <a:t>Friday</a:t>
                      </a:r>
                      <a:endParaRPr lang="en-US" sz="3200" dirty="0">
                        <a:solidFill>
                          <a:schemeClr val="bg1"/>
                        </a:solidFill>
                        <a:latin typeface="Hello Mogels" panose="020B0604020202020204" charset="0"/>
                      </a:endParaRPr>
                    </a:p>
                  </a:txBody>
                  <a:tcPr>
                    <a:solidFill>
                      <a:schemeClr val="tx2"/>
                    </a:solidFill>
                  </a:tcPr>
                </a:tc>
                <a:tc>
                  <a:txBody>
                    <a:bodyPr/>
                    <a:lstStyle/>
                    <a:p>
                      <a:r>
                        <a:rPr lang="en-US" sz="3600" dirty="0">
                          <a:solidFill>
                            <a:schemeClr val="bg1"/>
                          </a:solidFill>
                          <a:latin typeface="Hello Mogels" panose="020B0604020202020204" charset="0"/>
                        </a:rPr>
                        <a:t>Saturday</a:t>
                      </a:r>
                      <a:endParaRPr lang="en-US" dirty="0">
                        <a:solidFill>
                          <a:schemeClr val="bg1"/>
                        </a:solidFill>
                        <a:latin typeface="Hello Mogels" panose="020B0604020202020204" charset="0"/>
                      </a:endParaRPr>
                    </a:p>
                  </a:txBody>
                  <a:tcPr>
                    <a:solidFill>
                      <a:schemeClr val="tx2"/>
                    </a:solidFill>
                  </a:tcPr>
                </a:tc>
                <a:extLst>
                  <a:ext uri="{0D108BD9-81ED-4DB2-BD59-A6C34878D82A}">
                    <a16:rowId xmlns:a16="http://schemas.microsoft.com/office/drawing/2014/main" val="3302831324"/>
                  </a:ext>
                </a:extLst>
              </a:tr>
              <a:tr h="1687961">
                <a:tc>
                  <a:txBody>
                    <a:bodyPr/>
                    <a:lstStyle/>
                    <a:p>
                      <a:r>
                        <a:rPr lang="en-US" sz="2400">
                          <a:latin typeface="Gotham Book"/>
                        </a:rPr>
                        <a:t>Welcome/Overview</a:t>
                      </a:r>
                    </a:p>
                    <a:p>
                      <a:endParaRPr lang="en-US" sz="2400">
                        <a:solidFill>
                          <a:schemeClr val="tx1"/>
                        </a:solidFill>
                        <a:latin typeface="Gotham Book"/>
                      </a:endParaRPr>
                    </a:p>
                    <a:p>
                      <a:r>
                        <a:rPr lang="en-US" sz="2400">
                          <a:latin typeface="Gotham Book"/>
                        </a:rPr>
                        <a:t>First Vice President Duties</a:t>
                      </a:r>
                    </a:p>
                    <a:p>
                      <a:endParaRPr lang="en-US" sz="2400" dirty="0">
                        <a:solidFill>
                          <a:schemeClr val="tx1"/>
                        </a:solidFill>
                        <a:latin typeface="Gotham Book"/>
                      </a:endParaRPr>
                    </a:p>
                  </a:txBody>
                  <a:tcPr>
                    <a:solidFill>
                      <a:schemeClr val="tx2">
                        <a:lumMod val="20000"/>
                        <a:lumOff val="80000"/>
                      </a:schemeClr>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a:latin typeface="Gotham Book"/>
                        </a:rPr>
                        <a:t>Administrative Responsibilities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chemeClr val="tx1"/>
                        </a:solidFill>
                        <a:effectLst/>
                        <a:uLnTx/>
                        <a:uFillTx/>
                        <a:latin typeface="Gotham Book"/>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a:latin typeface="Gotham Book"/>
                        </a:rPr>
                        <a:t>Membership Status Changes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chemeClr val="tx1"/>
                        </a:solidFill>
                        <a:effectLst/>
                        <a:uLnTx/>
                        <a:uFillTx/>
                        <a:latin typeface="Gotham Book"/>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a:latin typeface="Gotham Book"/>
                        </a:rPr>
                        <a:t>Bylaws and Bylaws Addendum Review Process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chemeClr val="tx1"/>
                        </a:solidFill>
                        <a:effectLst/>
                        <a:uLnTx/>
                        <a:uFillTx/>
                        <a:latin typeface="Gotham Book"/>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a:latin typeface="Gotham Book"/>
                        </a:rPr>
                        <a:t>BetaBase!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chemeClr val="tx1"/>
                        </a:solidFill>
                        <a:effectLst/>
                        <a:uLnTx/>
                        <a:uFillTx/>
                        <a:latin typeface="Gotham Book"/>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a:latin typeface="Gotham Book"/>
                        </a:rPr>
                        <a:t>Holding Effective Meetings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chemeClr val="tx1"/>
                        </a:solidFill>
                        <a:effectLst/>
                        <a:uLnTx/>
                        <a:uFillTx/>
                        <a:latin typeface="Gotham Book"/>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a:latin typeface="Gotham Book"/>
                        </a:rPr>
                        <a:t>Supporting the DL</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chemeClr val="tx1"/>
                        </a:solidFill>
                        <a:effectLst/>
                        <a:uLnTx/>
                        <a:uFillTx/>
                        <a:latin typeface="Gotham Book"/>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a:latin typeface="Gotham Book"/>
                        </a:rPr>
                        <a:t>LNC &amp; the Elections Process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chemeClr val="tx1"/>
                        </a:solidFill>
                        <a:effectLst/>
                        <a:uLnTx/>
                        <a:uFillTx/>
                        <a:latin typeface="Gotham Book"/>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a:latin typeface="Gotham Book"/>
                        </a:rPr>
                        <a:t>Operations Bingo</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chemeClr val="tx1"/>
                        </a:solidFill>
                        <a:effectLst/>
                        <a:uLnTx/>
                        <a:uFillTx/>
                        <a:latin typeface="Gotham Book"/>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a:latin typeface="Gotham Book"/>
                        </a:rPr>
                        <a:t>Takeaways &amp; Wrap-Up</a:t>
                      </a:r>
                    </a:p>
                    <a:p>
                      <a:endParaRPr lang="en-US" sz="2400" dirty="0">
                        <a:solidFill>
                          <a:schemeClr val="tx1"/>
                        </a:solidFill>
                        <a:latin typeface="Gotham Book"/>
                      </a:endParaRPr>
                    </a:p>
                  </a:txBody>
                  <a:tcPr>
                    <a:solidFill>
                      <a:schemeClr val="tx2">
                        <a:lumMod val="20000"/>
                        <a:lumOff val="80000"/>
                      </a:schemeClr>
                    </a:solidFill>
                  </a:tcPr>
                </a:tc>
                <a:extLst>
                  <a:ext uri="{0D108BD9-81ED-4DB2-BD59-A6C34878D82A}">
                    <a16:rowId xmlns:a16="http://schemas.microsoft.com/office/drawing/2014/main" val="2018695569"/>
                  </a:ext>
                </a:extLst>
              </a:tr>
            </a:tbl>
          </a:graphicData>
        </a:graphic>
      </p:graphicFrame>
    </p:spTree>
    <p:extLst>
      <p:ext uri="{BB962C8B-B14F-4D97-AF65-F5344CB8AC3E}">
        <p14:creationId xmlns:p14="http://schemas.microsoft.com/office/powerpoint/2010/main" val="2024454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5E03DB-26AE-C413-DD73-08167CADD9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3D8508-DE10-241B-F62B-C6A22103BCCD}"/>
              </a:ext>
            </a:extLst>
          </p:cNvPr>
          <p:cNvSpPr>
            <a:spLocks noGrp="1"/>
          </p:cNvSpPr>
          <p:nvPr>
            <p:ph type="title"/>
          </p:nvPr>
        </p:nvSpPr>
        <p:spPr>
          <a:xfrm>
            <a:off x="1289050" y="1844675"/>
            <a:ext cx="17765527" cy="1846659"/>
          </a:xfrm>
        </p:spPr>
        <p:txBody>
          <a:bodyPr/>
          <a:lstStyle/>
          <a:p>
            <a:r>
              <a:rPr lang="en-US" sz="6000" dirty="0"/>
              <a:t>Question 9: What are the options for a member who does not uphold their financial obligations?</a:t>
            </a:r>
          </a:p>
        </p:txBody>
      </p:sp>
      <p:sp>
        <p:nvSpPr>
          <p:cNvPr id="3" name="Text Placeholder 2">
            <a:extLst>
              <a:ext uri="{FF2B5EF4-FFF2-40B4-BE49-F238E27FC236}">
                <a16:creationId xmlns:a16="http://schemas.microsoft.com/office/drawing/2014/main" id="{BFC593FC-609A-5BEC-2153-38AB7E70AD62}"/>
              </a:ext>
            </a:extLst>
          </p:cNvPr>
          <p:cNvSpPr>
            <a:spLocks noGrp="1"/>
          </p:cNvSpPr>
          <p:nvPr>
            <p:ph type="body" idx="1"/>
          </p:nvPr>
        </p:nvSpPr>
        <p:spPr>
          <a:xfrm>
            <a:off x="1289049" y="4054475"/>
            <a:ext cx="17765527" cy="6155531"/>
          </a:xfrm>
        </p:spPr>
        <p:txBody>
          <a:bodyPr/>
          <a:lstStyle/>
          <a:p>
            <a:pPr marL="742950" indent="-742950">
              <a:spcAft>
                <a:spcPts val="2400"/>
              </a:spcAft>
              <a:buFont typeface="+mj-lt"/>
              <a:buAutoNum type="alphaUcPeriod"/>
            </a:pPr>
            <a:r>
              <a:rPr lang="en-US" sz="4000" dirty="0">
                <a:latin typeface="Gotham Book"/>
              </a:rPr>
              <a:t>A member with an outstanding invoice of at least $50 will be placed on Automatic Financial Probation (AFP).</a:t>
            </a:r>
          </a:p>
          <a:p>
            <a:pPr marL="742950" indent="-742950">
              <a:spcAft>
                <a:spcPts val="2400"/>
              </a:spcAft>
              <a:buFont typeface="+mj-lt"/>
              <a:buAutoNum type="alphaUcPeriod"/>
            </a:pPr>
            <a:r>
              <a:rPr lang="en-US" sz="4000" dirty="0">
                <a:latin typeface="Gotham Book"/>
              </a:rPr>
              <a:t>A member pays their outstanding balance and is back in good standing.</a:t>
            </a:r>
          </a:p>
          <a:p>
            <a:pPr marL="742950" indent="-742950">
              <a:spcAft>
                <a:spcPts val="2400"/>
              </a:spcAft>
              <a:buFont typeface="+mj-lt"/>
              <a:buAutoNum type="alphaUcPeriod"/>
            </a:pPr>
            <a:r>
              <a:rPr lang="en-US" sz="4000" dirty="0">
                <a:latin typeface="Gotham Book"/>
              </a:rPr>
              <a:t>The member will be Automatically Financially Dismissed (AFD) after being on AFP for 6 months.</a:t>
            </a:r>
          </a:p>
          <a:p>
            <a:pPr marL="742950" indent="-742950">
              <a:spcAft>
                <a:spcPts val="2400"/>
              </a:spcAft>
              <a:buFont typeface="+mj-lt"/>
              <a:buAutoNum type="alphaUcPeriod"/>
            </a:pPr>
            <a:r>
              <a:rPr lang="en-US" sz="4000" dirty="0">
                <a:latin typeface="Gotham Book"/>
              </a:rPr>
              <a:t>The member can opt for Immediate Financial Dismissal (IFD).</a:t>
            </a:r>
          </a:p>
          <a:p>
            <a:pPr marL="742950" indent="-742950">
              <a:spcAft>
                <a:spcPts val="2400"/>
              </a:spcAft>
              <a:buFont typeface="+mj-lt"/>
              <a:buAutoNum type="alphaUcPeriod"/>
            </a:pPr>
            <a:r>
              <a:rPr lang="en-US" sz="4000" b="1" dirty="0">
                <a:solidFill>
                  <a:schemeClr val="accent2"/>
                </a:solidFill>
                <a:latin typeface="Gotham Book"/>
              </a:rPr>
              <a:t>All of the above.</a:t>
            </a:r>
          </a:p>
        </p:txBody>
      </p:sp>
    </p:spTree>
    <p:extLst>
      <p:ext uri="{BB962C8B-B14F-4D97-AF65-F5344CB8AC3E}">
        <p14:creationId xmlns:p14="http://schemas.microsoft.com/office/powerpoint/2010/main" val="4386911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F7B3E54D-F84E-4C88-8F34-01881BF57894}"/>
              </a:ext>
            </a:extLst>
          </p:cNvPr>
          <p:cNvGrpSpPr>
            <a:grpSpLocks/>
          </p:cNvGrpSpPr>
          <p:nvPr/>
        </p:nvGrpSpPr>
        <p:grpSpPr bwMode="auto">
          <a:xfrm>
            <a:off x="1307556" y="4391535"/>
            <a:ext cx="3392805" cy="2526279"/>
            <a:chOff x="3344" y="1882"/>
            <a:chExt cx="1296" cy="965"/>
          </a:xfrm>
        </p:grpSpPr>
        <p:pic>
          <p:nvPicPr>
            <p:cNvPr id="26654" name="Picture 3" descr="stick_collegian copy">
              <a:extLst>
                <a:ext uri="{FF2B5EF4-FFF2-40B4-BE49-F238E27FC236}">
                  <a16:creationId xmlns:a16="http://schemas.microsoft.com/office/drawing/2014/main" id="{C6B2A7B9-822A-4556-A672-2B20D2F803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2" y="1882"/>
              <a:ext cx="316" cy="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55" name="Text Box 4">
              <a:extLst>
                <a:ext uri="{FF2B5EF4-FFF2-40B4-BE49-F238E27FC236}">
                  <a16:creationId xmlns:a16="http://schemas.microsoft.com/office/drawing/2014/main" id="{63010EAE-8E0D-4809-B529-A10D69382EA6}"/>
                </a:ext>
              </a:extLst>
            </p:cNvPr>
            <p:cNvSpPr txBox="1">
              <a:spLocks noChangeArrowheads="1"/>
            </p:cNvSpPr>
            <p:nvPr/>
          </p:nvSpPr>
          <p:spPr bwMode="auto">
            <a:xfrm>
              <a:off x="3344" y="2501"/>
              <a:ext cx="1296"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spcBef>
                  <a:spcPct val="50000"/>
                </a:spcBef>
                <a:buFontTx/>
                <a:buNone/>
                <a:defRPr sz="1200">
                  <a:latin typeface="+mj-lt"/>
                  <a:ea typeface="MS PGothic" panose="020B0600070205080204" pitchFamily="34" charset="-128"/>
                </a:defRPr>
              </a:lvl1pPr>
              <a:lvl2pPr marL="742950" indent="-285750">
                <a:spcBef>
                  <a:spcPct val="20000"/>
                </a:spcBef>
                <a:buChar char="–"/>
                <a:defRPr sz="2800">
                  <a:latin typeface="Arial" panose="020B0604020202020204" pitchFamily="34" charset="0"/>
                  <a:ea typeface="MS PGothic" panose="020B0600070205080204" pitchFamily="34" charset="-128"/>
                </a:defRPr>
              </a:lvl2pPr>
              <a:lvl3pPr marL="1143000" indent="-228600">
                <a:spcBef>
                  <a:spcPct val="20000"/>
                </a:spcBef>
                <a:buChar char="•"/>
                <a:defRPr sz="2400">
                  <a:latin typeface="Arial" panose="020B0604020202020204" pitchFamily="34" charset="0"/>
                  <a:ea typeface="MS PGothic" panose="020B0600070205080204" pitchFamily="34" charset="-128"/>
                </a:defRPr>
              </a:lvl3pPr>
              <a:lvl4pPr marL="1600200" indent="-228600">
                <a:spcBef>
                  <a:spcPct val="20000"/>
                </a:spcBef>
                <a:buChar char="–"/>
                <a:defRPr sz="2000">
                  <a:latin typeface="Arial" panose="020B0604020202020204" pitchFamily="34" charset="0"/>
                  <a:ea typeface="MS PGothic" panose="020B0600070205080204" pitchFamily="34" charset="-128"/>
                </a:defRPr>
              </a:lvl4pPr>
              <a:lvl5pPr marL="2057400" indent="-228600">
                <a:spcBef>
                  <a:spcPct val="20000"/>
                </a:spcBef>
                <a:buChar char="»"/>
                <a:defRPr sz="2000">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9pPr>
            </a:lstStyle>
            <a:p>
              <a:pPr algn="ctr"/>
              <a:r>
                <a:rPr lang="en-US" altLang="en-US" sz="2639">
                  <a:latin typeface="Cambria" panose="02040503050406030204" pitchFamily="18" charset="0"/>
                  <a:ea typeface="Cambria" panose="02040503050406030204" pitchFamily="18" charset="0"/>
                </a:rPr>
                <a:t>Collegiate Initiated Member</a:t>
              </a:r>
            </a:p>
          </p:txBody>
        </p:sp>
      </p:grpSp>
      <p:sp>
        <p:nvSpPr>
          <p:cNvPr id="27654" name="Line 6">
            <a:extLst>
              <a:ext uri="{FF2B5EF4-FFF2-40B4-BE49-F238E27FC236}">
                <a16:creationId xmlns:a16="http://schemas.microsoft.com/office/drawing/2014/main" id="{F8C9F362-30EF-4399-9485-11FF0E76FB0F}"/>
              </a:ext>
            </a:extLst>
          </p:cNvPr>
          <p:cNvSpPr>
            <a:spLocks noChangeShapeType="1"/>
          </p:cNvSpPr>
          <p:nvPr/>
        </p:nvSpPr>
        <p:spPr bwMode="auto">
          <a:xfrm>
            <a:off x="4072064" y="5602359"/>
            <a:ext cx="62829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Cambria" panose="02040503050406030204" pitchFamily="18" charset="0"/>
              <a:ea typeface="Cambria" panose="02040503050406030204" pitchFamily="18" charset="0"/>
            </a:endParaRPr>
          </a:p>
        </p:txBody>
      </p:sp>
      <p:sp>
        <p:nvSpPr>
          <p:cNvPr id="27655" name="Text Box 7">
            <a:extLst>
              <a:ext uri="{FF2B5EF4-FFF2-40B4-BE49-F238E27FC236}">
                <a16:creationId xmlns:a16="http://schemas.microsoft.com/office/drawing/2014/main" id="{24389269-E283-4189-8A8B-AE74C8F543B6}"/>
              </a:ext>
            </a:extLst>
          </p:cNvPr>
          <p:cNvSpPr txBox="1">
            <a:spLocks noChangeArrowheads="1"/>
          </p:cNvSpPr>
          <p:nvPr/>
        </p:nvSpPr>
        <p:spPr bwMode="auto">
          <a:xfrm>
            <a:off x="5276991" y="4905955"/>
            <a:ext cx="2136211" cy="1158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spcBef>
                <a:spcPct val="50000"/>
              </a:spcBef>
              <a:buFontTx/>
              <a:buNone/>
              <a:defRPr sz="1200">
                <a:latin typeface="+mj-lt"/>
                <a:ea typeface="MS PGothic" panose="020B0600070205080204" pitchFamily="34" charset="-128"/>
              </a:defRPr>
            </a:lvl1pPr>
            <a:lvl2pPr marL="742950" indent="-285750">
              <a:spcBef>
                <a:spcPct val="20000"/>
              </a:spcBef>
              <a:buChar char="–"/>
              <a:defRPr sz="2800">
                <a:latin typeface="Arial" panose="020B0604020202020204" pitchFamily="34" charset="0"/>
                <a:ea typeface="MS PGothic" panose="020B0600070205080204" pitchFamily="34" charset="-128"/>
              </a:defRPr>
            </a:lvl2pPr>
            <a:lvl3pPr marL="1143000" indent="-228600">
              <a:spcBef>
                <a:spcPct val="20000"/>
              </a:spcBef>
              <a:buChar char="•"/>
              <a:defRPr sz="2400">
                <a:latin typeface="Arial" panose="020B0604020202020204" pitchFamily="34" charset="0"/>
                <a:ea typeface="MS PGothic" panose="020B0600070205080204" pitchFamily="34" charset="-128"/>
              </a:defRPr>
            </a:lvl3pPr>
            <a:lvl4pPr marL="1600200" indent="-228600">
              <a:spcBef>
                <a:spcPct val="20000"/>
              </a:spcBef>
              <a:buChar char="–"/>
              <a:defRPr sz="2000">
                <a:latin typeface="Arial" panose="020B0604020202020204" pitchFamily="34" charset="0"/>
                <a:ea typeface="MS PGothic" panose="020B0600070205080204" pitchFamily="34" charset="-128"/>
              </a:defRPr>
            </a:lvl4pPr>
            <a:lvl5pPr marL="2057400" indent="-228600">
              <a:spcBef>
                <a:spcPct val="20000"/>
              </a:spcBef>
              <a:buChar char="»"/>
              <a:defRPr sz="2000">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9pPr>
          </a:lstStyle>
          <a:p>
            <a:r>
              <a:rPr lang="en-US" altLang="en-US" sz="2309" dirty="0">
                <a:latin typeface="Cambria" panose="02040503050406030204" pitchFamily="18" charset="0"/>
                <a:ea typeface="Cambria" panose="02040503050406030204" pitchFamily="18" charset="0"/>
              </a:rPr>
              <a:t>Does not pay</a:t>
            </a:r>
            <a:br>
              <a:rPr lang="en-US" altLang="en-US" sz="2309" dirty="0">
                <a:latin typeface="Cambria" panose="02040503050406030204" pitchFamily="18" charset="0"/>
                <a:ea typeface="Cambria" panose="02040503050406030204" pitchFamily="18" charset="0"/>
              </a:rPr>
            </a:br>
            <a:r>
              <a:rPr lang="en-US" altLang="en-US" sz="2309" dirty="0">
                <a:latin typeface="Cambria" panose="02040503050406030204" pitchFamily="18" charset="0"/>
                <a:ea typeface="Cambria" panose="02040503050406030204" pitchFamily="18" charset="0"/>
              </a:rPr>
              <a:t>bills owed to </a:t>
            </a:r>
            <a:br>
              <a:rPr lang="en-US" altLang="en-US" sz="2309" dirty="0">
                <a:latin typeface="Cambria" panose="02040503050406030204" pitchFamily="18" charset="0"/>
                <a:ea typeface="Cambria" panose="02040503050406030204" pitchFamily="18" charset="0"/>
              </a:rPr>
            </a:br>
            <a:r>
              <a:rPr lang="en-US" altLang="en-US" sz="2309" dirty="0">
                <a:latin typeface="Cambria" panose="02040503050406030204" pitchFamily="18" charset="0"/>
                <a:ea typeface="Cambria" panose="02040503050406030204" pitchFamily="18" charset="0"/>
              </a:rPr>
              <a:t>chapter</a:t>
            </a:r>
          </a:p>
        </p:txBody>
      </p:sp>
      <p:sp>
        <p:nvSpPr>
          <p:cNvPr id="27656" name="Line 8">
            <a:extLst>
              <a:ext uri="{FF2B5EF4-FFF2-40B4-BE49-F238E27FC236}">
                <a16:creationId xmlns:a16="http://schemas.microsoft.com/office/drawing/2014/main" id="{E30F7B79-8564-4C4E-979C-38FB78C822F7}"/>
              </a:ext>
            </a:extLst>
          </p:cNvPr>
          <p:cNvSpPr>
            <a:spLocks noChangeShapeType="1"/>
          </p:cNvSpPr>
          <p:nvPr/>
        </p:nvSpPr>
        <p:spPr bwMode="auto">
          <a:xfrm>
            <a:off x="7161883" y="5481893"/>
            <a:ext cx="62829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Cambria" panose="02040503050406030204" pitchFamily="18" charset="0"/>
              <a:ea typeface="Cambria" panose="02040503050406030204" pitchFamily="18" charset="0"/>
            </a:endParaRPr>
          </a:p>
        </p:txBody>
      </p:sp>
      <p:sp>
        <p:nvSpPr>
          <p:cNvPr id="27657" name="Text Box 9">
            <a:extLst>
              <a:ext uri="{FF2B5EF4-FFF2-40B4-BE49-F238E27FC236}">
                <a16:creationId xmlns:a16="http://schemas.microsoft.com/office/drawing/2014/main" id="{C1DADC84-B5ED-4354-A701-5AFBB7569D26}"/>
              </a:ext>
            </a:extLst>
          </p:cNvPr>
          <p:cNvSpPr txBox="1">
            <a:spLocks noChangeArrowheads="1"/>
          </p:cNvSpPr>
          <p:nvPr/>
        </p:nvSpPr>
        <p:spPr bwMode="auto">
          <a:xfrm>
            <a:off x="7995436" y="4115887"/>
            <a:ext cx="1774158" cy="293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spcBef>
                <a:spcPct val="50000"/>
              </a:spcBef>
              <a:buFontTx/>
              <a:buNone/>
              <a:defRPr sz="1200">
                <a:latin typeface="+mj-lt"/>
                <a:ea typeface="MS PGothic" panose="020B0600070205080204" pitchFamily="34" charset="-128"/>
              </a:defRPr>
            </a:lvl1pPr>
            <a:lvl2pPr marL="742950" indent="-285750">
              <a:spcBef>
                <a:spcPct val="20000"/>
              </a:spcBef>
              <a:buChar char="–"/>
              <a:defRPr sz="2800">
                <a:latin typeface="Arial" panose="020B0604020202020204" pitchFamily="34" charset="0"/>
                <a:ea typeface="MS PGothic" panose="020B0600070205080204" pitchFamily="34" charset="-128"/>
              </a:defRPr>
            </a:lvl2pPr>
            <a:lvl3pPr marL="1143000" indent="-228600">
              <a:spcBef>
                <a:spcPct val="20000"/>
              </a:spcBef>
              <a:buChar char="•"/>
              <a:defRPr sz="2400">
                <a:latin typeface="Arial" panose="020B0604020202020204" pitchFamily="34" charset="0"/>
                <a:ea typeface="MS PGothic" panose="020B0600070205080204" pitchFamily="34" charset="-128"/>
              </a:defRPr>
            </a:lvl3pPr>
            <a:lvl4pPr marL="1600200" indent="-228600">
              <a:spcBef>
                <a:spcPct val="20000"/>
              </a:spcBef>
              <a:buChar char="–"/>
              <a:defRPr sz="2000">
                <a:latin typeface="Arial" panose="020B0604020202020204" pitchFamily="34" charset="0"/>
                <a:ea typeface="MS PGothic" panose="020B0600070205080204" pitchFamily="34" charset="-128"/>
              </a:defRPr>
            </a:lvl4pPr>
            <a:lvl5pPr marL="2057400" indent="-228600">
              <a:spcBef>
                <a:spcPct val="20000"/>
              </a:spcBef>
              <a:buChar char="»"/>
              <a:defRPr sz="2000">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9pPr>
          </a:lstStyle>
          <a:p>
            <a:r>
              <a:rPr lang="en-US" altLang="en-US" sz="2309">
                <a:latin typeface="Cambria" panose="02040503050406030204" pitchFamily="18" charset="0"/>
                <a:ea typeface="Cambria" panose="02040503050406030204" pitchFamily="18" charset="0"/>
              </a:rPr>
              <a:t>Automatic Financial Probation begins on day 30 unpaid, process is in effect.  </a:t>
            </a:r>
          </a:p>
        </p:txBody>
      </p:sp>
      <p:sp>
        <p:nvSpPr>
          <p:cNvPr id="27658" name="Line 10">
            <a:extLst>
              <a:ext uri="{FF2B5EF4-FFF2-40B4-BE49-F238E27FC236}">
                <a16:creationId xmlns:a16="http://schemas.microsoft.com/office/drawing/2014/main" id="{B3FAD85F-A87C-4DE9-917D-A9493EC9CC53}"/>
              </a:ext>
            </a:extLst>
          </p:cNvPr>
          <p:cNvSpPr>
            <a:spLocks noChangeShapeType="1"/>
          </p:cNvSpPr>
          <p:nvPr/>
        </p:nvSpPr>
        <p:spPr bwMode="auto">
          <a:xfrm>
            <a:off x="9597417" y="5524364"/>
            <a:ext cx="68830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Cambria" panose="02040503050406030204" pitchFamily="18" charset="0"/>
              <a:ea typeface="Cambria" panose="02040503050406030204" pitchFamily="18" charset="0"/>
            </a:endParaRPr>
          </a:p>
        </p:txBody>
      </p:sp>
      <p:sp>
        <p:nvSpPr>
          <p:cNvPr id="27659" name="Text Box 11">
            <a:extLst>
              <a:ext uri="{FF2B5EF4-FFF2-40B4-BE49-F238E27FC236}">
                <a16:creationId xmlns:a16="http://schemas.microsoft.com/office/drawing/2014/main" id="{8B53D231-CE2C-4876-8984-E576ECD8C089}"/>
              </a:ext>
            </a:extLst>
          </p:cNvPr>
          <p:cNvSpPr txBox="1">
            <a:spLocks noChangeArrowheads="1"/>
          </p:cNvSpPr>
          <p:nvPr/>
        </p:nvSpPr>
        <p:spPr bwMode="auto">
          <a:xfrm>
            <a:off x="10330845" y="5212558"/>
            <a:ext cx="1999372" cy="4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spcBef>
                <a:spcPct val="50000"/>
              </a:spcBef>
              <a:buFontTx/>
              <a:buNone/>
              <a:defRPr sz="1200">
                <a:latin typeface="+mj-lt"/>
                <a:ea typeface="MS PGothic" panose="020B0600070205080204" pitchFamily="34" charset="-128"/>
              </a:defRPr>
            </a:lvl1pPr>
            <a:lvl2pPr marL="742950" indent="-285750">
              <a:spcBef>
                <a:spcPct val="20000"/>
              </a:spcBef>
              <a:buChar char="–"/>
              <a:defRPr sz="2800">
                <a:latin typeface="Arial" panose="020B0604020202020204" pitchFamily="34" charset="0"/>
                <a:ea typeface="MS PGothic" panose="020B0600070205080204" pitchFamily="34" charset="-128"/>
              </a:defRPr>
            </a:lvl2pPr>
            <a:lvl3pPr marL="1143000" indent="-228600">
              <a:spcBef>
                <a:spcPct val="20000"/>
              </a:spcBef>
              <a:buChar char="•"/>
              <a:defRPr sz="2400">
                <a:latin typeface="Arial" panose="020B0604020202020204" pitchFamily="34" charset="0"/>
                <a:ea typeface="MS PGothic" panose="020B0600070205080204" pitchFamily="34" charset="-128"/>
              </a:defRPr>
            </a:lvl3pPr>
            <a:lvl4pPr marL="1600200" indent="-228600">
              <a:spcBef>
                <a:spcPct val="20000"/>
              </a:spcBef>
              <a:buChar char="–"/>
              <a:defRPr sz="2000">
                <a:latin typeface="Arial" panose="020B0604020202020204" pitchFamily="34" charset="0"/>
                <a:ea typeface="MS PGothic" panose="020B0600070205080204" pitchFamily="34" charset="-128"/>
              </a:defRPr>
            </a:lvl4pPr>
            <a:lvl5pPr marL="2057400" indent="-228600">
              <a:spcBef>
                <a:spcPct val="20000"/>
              </a:spcBef>
              <a:buChar char="»"/>
              <a:defRPr sz="2000">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9pPr>
          </a:lstStyle>
          <a:p>
            <a:r>
              <a:rPr lang="en-US" altLang="en-US" sz="2309">
                <a:latin typeface="Cambria" panose="02040503050406030204" pitchFamily="18" charset="0"/>
                <a:ea typeface="Cambria" panose="02040503050406030204" pitchFamily="18" charset="0"/>
              </a:rPr>
              <a:t>Collections</a:t>
            </a:r>
          </a:p>
        </p:txBody>
      </p:sp>
      <p:sp>
        <p:nvSpPr>
          <p:cNvPr id="27660" name="Line 12">
            <a:extLst>
              <a:ext uri="{FF2B5EF4-FFF2-40B4-BE49-F238E27FC236}">
                <a16:creationId xmlns:a16="http://schemas.microsoft.com/office/drawing/2014/main" id="{9BB6FC02-C4E1-4B52-9520-42A638FC891C}"/>
              </a:ext>
            </a:extLst>
          </p:cNvPr>
          <p:cNvSpPr>
            <a:spLocks noChangeShapeType="1"/>
          </p:cNvSpPr>
          <p:nvPr/>
        </p:nvSpPr>
        <p:spPr bwMode="auto">
          <a:xfrm>
            <a:off x="12188260" y="5481893"/>
            <a:ext cx="50263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Cambria" panose="02040503050406030204" pitchFamily="18" charset="0"/>
              <a:ea typeface="Cambria" panose="02040503050406030204" pitchFamily="18" charset="0"/>
            </a:endParaRPr>
          </a:p>
        </p:txBody>
      </p:sp>
      <p:sp>
        <p:nvSpPr>
          <p:cNvPr id="27661" name="Text Box 13">
            <a:extLst>
              <a:ext uri="{FF2B5EF4-FFF2-40B4-BE49-F238E27FC236}">
                <a16:creationId xmlns:a16="http://schemas.microsoft.com/office/drawing/2014/main" id="{A129319B-5DE2-4B1D-8069-75501CC8051D}"/>
              </a:ext>
            </a:extLst>
          </p:cNvPr>
          <p:cNvSpPr txBox="1">
            <a:spLocks noChangeArrowheads="1"/>
          </p:cNvSpPr>
          <p:nvPr/>
        </p:nvSpPr>
        <p:spPr bwMode="auto">
          <a:xfrm>
            <a:off x="12690898" y="4476618"/>
            <a:ext cx="1759232" cy="222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spcBef>
                <a:spcPct val="50000"/>
              </a:spcBef>
              <a:buFontTx/>
              <a:buNone/>
              <a:defRPr sz="1200">
                <a:latin typeface="+mj-lt"/>
                <a:ea typeface="MS PGothic" panose="020B0600070205080204" pitchFamily="34" charset="-128"/>
              </a:defRPr>
            </a:lvl1pPr>
            <a:lvl2pPr marL="742950" indent="-285750">
              <a:spcBef>
                <a:spcPct val="20000"/>
              </a:spcBef>
              <a:buChar char="–"/>
              <a:defRPr sz="2800">
                <a:latin typeface="Arial" panose="020B0604020202020204" pitchFamily="34" charset="0"/>
                <a:ea typeface="MS PGothic" panose="020B0600070205080204" pitchFamily="34" charset="-128"/>
              </a:defRPr>
            </a:lvl2pPr>
            <a:lvl3pPr marL="1143000" indent="-228600">
              <a:spcBef>
                <a:spcPct val="20000"/>
              </a:spcBef>
              <a:buChar char="•"/>
              <a:defRPr sz="2400">
                <a:latin typeface="Arial" panose="020B0604020202020204" pitchFamily="34" charset="0"/>
                <a:ea typeface="MS PGothic" panose="020B0600070205080204" pitchFamily="34" charset="-128"/>
              </a:defRPr>
            </a:lvl3pPr>
            <a:lvl4pPr marL="1600200" indent="-228600">
              <a:spcBef>
                <a:spcPct val="20000"/>
              </a:spcBef>
              <a:buChar char="–"/>
              <a:defRPr sz="2000">
                <a:latin typeface="Arial" panose="020B0604020202020204" pitchFamily="34" charset="0"/>
                <a:ea typeface="MS PGothic" panose="020B0600070205080204" pitchFamily="34" charset="-128"/>
              </a:defRPr>
            </a:lvl4pPr>
            <a:lvl5pPr marL="2057400" indent="-228600">
              <a:spcBef>
                <a:spcPct val="20000"/>
              </a:spcBef>
              <a:buChar char="»"/>
              <a:defRPr sz="2000">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9pPr>
          </a:lstStyle>
          <a:p>
            <a:r>
              <a:rPr lang="en-US" altLang="en-US" sz="2309">
                <a:latin typeface="Cambria" panose="02040503050406030204" pitchFamily="18" charset="0"/>
                <a:ea typeface="Cambria" panose="02040503050406030204" pitchFamily="18" charset="0"/>
              </a:rPr>
              <a:t>Financially dismissed from the Fraternity after 6 months</a:t>
            </a:r>
          </a:p>
        </p:txBody>
      </p:sp>
      <p:grpSp>
        <p:nvGrpSpPr>
          <p:cNvPr id="3" name="Group 14">
            <a:extLst>
              <a:ext uri="{FF2B5EF4-FFF2-40B4-BE49-F238E27FC236}">
                <a16:creationId xmlns:a16="http://schemas.microsoft.com/office/drawing/2014/main" id="{9797DEB7-B7C9-4D41-A98C-6B9E5D9EEE20}"/>
              </a:ext>
            </a:extLst>
          </p:cNvPr>
          <p:cNvGrpSpPr>
            <a:grpSpLocks/>
          </p:cNvGrpSpPr>
          <p:nvPr/>
        </p:nvGrpSpPr>
        <p:grpSpPr bwMode="auto">
          <a:xfrm>
            <a:off x="14257665" y="6760578"/>
            <a:ext cx="3267146" cy="2437269"/>
            <a:chOff x="4464" y="960"/>
            <a:chExt cx="1248" cy="931"/>
          </a:xfrm>
        </p:grpSpPr>
        <p:pic>
          <p:nvPicPr>
            <p:cNvPr id="26652" name="Picture 15" descr="stick_Gone copy">
              <a:extLst>
                <a:ext uri="{FF2B5EF4-FFF2-40B4-BE49-F238E27FC236}">
                  <a16:creationId xmlns:a16="http://schemas.microsoft.com/office/drawing/2014/main" id="{42F60C61-397E-4E04-BBDF-07A7B9E947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8" y="960"/>
              <a:ext cx="568" cy="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53" name="Text Box 16">
              <a:extLst>
                <a:ext uri="{FF2B5EF4-FFF2-40B4-BE49-F238E27FC236}">
                  <a16:creationId xmlns:a16="http://schemas.microsoft.com/office/drawing/2014/main" id="{6DFA987F-2607-42CC-9CF0-2F8202763804}"/>
                </a:ext>
              </a:extLst>
            </p:cNvPr>
            <p:cNvSpPr txBox="1">
              <a:spLocks noChangeArrowheads="1"/>
            </p:cNvSpPr>
            <p:nvPr/>
          </p:nvSpPr>
          <p:spPr bwMode="auto">
            <a:xfrm>
              <a:off x="4464" y="1584"/>
              <a:ext cx="1248"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spcBef>
                  <a:spcPct val="50000"/>
                </a:spcBef>
                <a:buFontTx/>
                <a:buNone/>
                <a:defRPr sz="1200">
                  <a:latin typeface="+mj-lt"/>
                  <a:ea typeface="MS PGothic" panose="020B0600070205080204" pitchFamily="34" charset="-128"/>
                </a:defRPr>
              </a:lvl1pPr>
              <a:lvl2pPr marL="742950" indent="-285750">
                <a:spcBef>
                  <a:spcPct val="20000"/>
                </a:spcBef>
                <a:buChar char="–"/>
                <a:defRPr sz="2800">
                  <a:latin typeface="Arial" panose="020B0604020202020204" pitchFamily="34" charset="0"/>
                  <a:ea typeface="MS PGothic" panose="020B0600070205080204" pitchFamily="34" charset="-128"/>
                </a:defRPr>
              </a:lvl2pPr>
              <a:lvl3pPr marL="1143000" indent="-228600">
                <a:spcBef>
                  <a:spcPct val="20000"/>
                </a:spcBef>
                <a:buChar char="•"/>
                <a:defRPr sz="2400">
                  <a:latin typeface="Arial" panose="020B0604020202020204" pitchFamily="34" charset="0"/>
                  <a:ea typeface="MS PGothic" panose="020B0600070205080204" pitchFamily="34" charset="-128"/>
                </a:defRPr>
              </a:lvl3pPr>
              <a:lvl4pPr marL="1600200" indent="-228600">
                <a:spcBef>
                  <a:spcPct val="20000"/>
                </a:spcBef>
                <a:buChar char="–"/>
                <a:defRPr sz="2000">
                  <a:latin typeface="Arial" panose="020B0604020202020204" pitchFamily="34" charset="0"/>
                  <a:ea typeface="MS PGothic" panose="020B0600070205080204" pitchFamily="34" charset="-128"/>
                </a:defRPr>
              </a:lvl4pPr>
              <a:lvl5pPr marL="2057400" indent="-228600">
                <a:spcBef>
                  <a:spcPct val="20000"/>
                </a:spcBef>
                <a:buChar char="»"/>
                <a:defRPr sz="2000">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9pPr>
            </a:lstStyle>
            <a:p>
              <a:r>
                <a:rPr lang="en-US" altLang="en-US" sz="2309">
                  <a:latin typeface="Cambria" panose="02040503050406030204" pitchFamily="18" charset="0"/>
                  <a:ea typeface="Cambria" panose="02040503050406030204" pitchFamily="18" charset="0"/>
                </a:rPr>
                <a:t>No longer a member of Pi Beta Phi</a:t>
              </a:r>
            </a:p>
          </p:txBody>
        </p:sp>
      </p:grpSp>
      <p:sp>
        <p:nvSpPr>
          <p:cNvPr id="17" name="Line 10">
            <a:extLst>
              <a:ext uri="{FF2B5EF4-FFF2-40B4-BE49-F238E27FC236}">
                <a16:creationId xmlns:a16="http://schemas.microsoft.com/office/drawing/2014/main" id="{8D43A65C-F774-4036-9010-D9C35AD207B3}"/>
              </a:ext>
            </a:extLst>
          </p:cNvPr>
          <p:cNvSpPr>
            <a:spLocks noChangeShapeType="1"/>
          </p:cNvSpPr>
          <p:nvPr/>
        </p:nvSpPr>
        <p:spPr bwMode="auto">
          <a:xfrm>
            <a:off x="8544137" y="7288248"/>
            <a:ext cx="0" cy="7539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Cambria" panose="02040503050406030204" pitchFamily="18" charset="0"/>
              <a:ea typeface="Cambria" panose="02040503050406030204" pitchFamily="18" charset="0"/>
            </a:endParaRPr>
          </a:p>
        </p:txBody>
      </p:sp>
      <p:sp>
        <p:nvSpPr>
          <p:cNvPr id="18" name="Text Box 11">
            <a:extLst>
              <a:ext uri="{FF2B5EF4-FFF2-40B4-BE49-F238E27FC236}">
                <a16:creationId xmlns:a16="http://schemas.microsoft.com/office/drawing/2014/main" id="{FD6B506C-B6B4-4924-96E4-CC4002CB6AA7}"/>
              </a:ext>
            </a:extLst>
          </p:cNvPr>
          <p:cNvSpPr txBox="1">
            <a:spLocks noChangeArrowheads="1"/>
          </p:cNvSpPr>
          <p:nvPr/>
        </p:nvSpPr>
        <p:spPr bwMode="auto">
          <a:xfrm>
            <a:off x="7742851" y="8042204"/>
            <a:ext cx="1884892" cy="1869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spcBef>
                <a:spcPct val="50000"/>
              </a:spcBef>
              <a:buFontTx/>
              <a:buNone/>
              <a:defRPr sz="1200">
                <a:latin typeface="+mj-lt"/>
                <a:ea typeface="MS PGothic" panose="020B0600070205080204" pitchFamily="34" charset="-128"/>
              </a:defRPr>
            </a:lvl1pPr>
            <a:lvl2pPr marL="742950" indent="-285750">
              <a:spcBef>
                <a:spcPct val="20000"/>
              </a:spcBef>
              <a:buChar char="–"/>
              <a:defRPr sz="2800">
                <a:latin typeface="Arial" panose="020B0604020202020204" pitchFamily="34" charset="0"/>
                <a:ea typeface="MS PGothic" panose="020B0600070205080204" pitchFamily="34" charset="-128"/>
              </a:defRPr>
            </a:lvl2pPr>
            <a:lvl3pPr marL="1143000" indent="-228600">
              <a:spcBef>
                <a:spcPct val="20000"/>
              </a:spcBef>
              <a:buChar char="•"/>
              <a:defRPr sz="2400">
                <a:latin typeface="Arial" panose="020B0604020202020204" pitchFamily="34" charset="0"/>
                <a:ea typeface="MS PGothic" panose="020B0600070205080204" pitchFamily="34" charset="-128"/>
              </a:defRPr>
            </a:lvl3pPr>
            <a:lvl4pPr marL="1600200" indent="-228600">
              <a:spcBef>
                <a:spcPct val="20000"/>
              </a:spcBef>
              <a:buChar char="–"/>
              <a:defRPr sz="2000">
                <a:latin typeface="Arial" panose="020B0604020202020204" pitchFamily="34" charset="0"/>
                <a:ea typeface="MS PGothic" panose="020B0600070205080204" pitchFamily="34" charset="-128"/>
              </a:defRPr>
            </a:lvl4pPr>
            <a:lvl5pPr marL="2057400" indent="-228600">
              <a:spcBef>
                <a:spcPct val="20000"/>
              </a:spcBef>
              <a:buChar char="»"/>
              <a:defRPr sz="2000">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9pPr>
          </a:lstStyle>
          <a:p>
            <a:r>
              <a:rPr lang="en-US" altLang="en-US" sz="2309">
                <a:latin typeface="Cambria" panose="02040503050406030204" pitchFamily="18" charset="0"/>
                <a:ea typeface="Cambria" panose="02040503050406030204" pitchFamily="18" charset="0"/>
              </a:rPr>
              <a:t>Member chooses Immediate Financial Dismissal</a:t>
            </a:r>
          </a:p>
        </p:txBody>
      </p:sp>
      <p:sp>
        <p:nvSpPr>
          <p:cNvPr id="19" name="Text Box 11">
            <a:extLst>
              <a:ext uri="{FF2B5EF4-FFF2-40B4-BE49-F238E27FC236}">
                <a16:creationId xmlns:a16="http://schemas.microsoft.com/office/drawing/2014/main" id="{7218CDEE-079C-4964-B1F0-331BB726E9D4}"/>
              </a:ext>
            </a:extLst>
          </p:cNvPr>
          <p:cNvSpPr txBox="1">
            <a:spLocks noChangeArrowheads="1"/>
          </p:cNvSpPr>
          <p:nvPr/>
        </p:nvSpPr>
        <p:spPr bwMode="auto">
          <a:xfrm>
            <a:off x="9800731" y="8167865"/>
            <a:ext cx="2638848" cy="222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spcBef>
                <a:spcPct val="50000"/>
              </a:spcBef>
              <a:buFontTx/>
              <a:buNone/>
              <a:defRPr sz="1200">
                <a:latin typeface="+mj-lt"/>
                <a:ea typeface="MS PGothic" panose="020B0600070205080204" pitchFamily="34" charset="-128"/>
              </a:defRPr>
            </a:lvl1pPr>
            <a:lvl2pPr marL="742950" indent="-285750">
              <a:spcBef>
                <a:spcPct val="20000"/>
              </a:spcBef>
              <a:buChar char="–"/>
              <a:defRPr sz="2800">
                <a:latin typeface="Arial" panose="020B0604020202020204" pitchFamily="34" charset="0"/>
                <a:ea typeface="MS PGothic" panose="020B0600070205080204" pitchFamily="34" charset="-128"/>
              </a:defRPr>
            </a:lvl2pPr>
            <a:lvl3pPr marL="1143000" indent="-228600">
              <a:spcBef>
                <a:spcPct val="20000"/>
              </a:spcBef>
              <a:buChar char="•"/>
              <a:defRPr sz="2400">
                <a:latin typeface="Arial" panose="020B0604020202020204" pitchFamily="34" charset="0"/>
                <a:ea typeface="MS PGothic" panose="020B0600070205080204" pitchFamily="34" charset="-128"/>
              </a:defRPr>
            </a:lvl3pPr>
            <a:lvl4pPr marL="1600200" indent="-228600">
              <a:spcBef>
                <a:spcPct val="20000"/>
              </a:spcBef>
              <a:buChar char="–"/>
              <a:defRPr sz="2000">
                <a:latin typeface="Arial" panose="020B0604020202020204" pitchFamily="34" charset="0"/>
                <a:ea typeface="MS PGothic" panose="020B0600070205080204" pitchFamily="34" charset="-128"/>
              </a:defRPr>
            </a:lvl4pPr>
            <a:lvl5pPr marL="2057400" indent="-228600">
              <a:spcBef>
                <a:spcPct val="20000"/>
              </a:spcBef>
              <a:buChar char="»"/>
              <a:defRPr sz="2000">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9pPr>
          </a:lstStyle>
          <a:p>
            <a:r>
              <a:rPr lang="en-US" altLang="en-US" sz="2309">
                <a:latin typeface="Cambria" panose="02040503050406030204" pitchFamily="18" charset="0"/>
                <a:ea typeface="Cambria" panose="02040503050406030204" pitchFamily="18" charset="0"/>
              </a:rPr>
              <a:t>Discontinues any further invoicing by the chapter or Fraternity but will not eliminate unpaid balances</a:t>
            </a:r>
          </a:p>
        </p:txBody>
      </p:sp>
      <p:sp>
        <p:nvSpPr>
          <p:cNvPr id="20" name="Line 10">
            <a:extLst>
              <a:ext uri="{FF2B5EF4-FFF2-40B4-BE49-F238E27FC236}">
                <a16:creationId xmlns:a16="http://schemas.microsoft.com/office/drawing/2014/main" id="{C7EFFC36-7A51-4378-9220-786115F772D3}"/>
              </a:ext>
            </a:extLst>
          </p:cNvPr>
          <p:cNvSpPr>
            <a:spLocks noChangeShapeType="1"/>
          </p:cNvSpPr>
          <p:nvPr/>
        </p:nvSpPr>
        <p:spPr bwMode="auto">
          <a:xfrm>
            <a:off x="9270348" y="9173139"/>
            <a:ext cx="50263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Cambria" panose="02040503050406030204" pitchFamily="18" charset="0"/>
              <a:ea typeface="Cambria" panose="02040503050406030204" pitchFamily="18" charset="0"/>
            </a:endParaRPr>
          </a:p>
        </p:txBody>
      </p:sp>
      <p:sp>
        <p:nvSpPr>
          <p:cNvPr id="24" name="Line 12">
            <a:extLst>
              <a:ext uri="{FF2B5EF4-FFF2-40B4-BE49-F238E27FC236}">
                <a16:creationId xmlns:a16="http://schemas.microsoft.com/office/drawing/2014/main" id="{245E3662-E5BC-4CBB-97B3-75566F96BD07}"/>
              </a:ext>
            </a:extLst>
          </p:cNvPr>
          <p:cNvSpPr>
            <a:spLocks noChangeShapeType="1"/>
          </p:cNvSpPr>
          <p:nvPr/>
        </p:nvSpPr>
        <p:spPr bwMode="auto">
          <a:xfrm flipV="1">
            <a:off x="12565240" y="8551204"/>
            <a:ext cx="1288407" cy="4962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Cambria" panose="02040503050406030204" pitchFamily="18" charset="0"/>
              <a:ea typeface="Cambria" panose="02040503050406030204" pitchFamily="18" charset="0"/>
            </a:endParaRPr>
          </a:p>
        </p:txBody>
      </p:sp>
      <p:sp>
        <p:nvSpPr>
          <p:cNvPr id="25" name="Line 10">
            <a:extLst>
              <a:ext uri="{FF2B5EF4-FFF2-40B4-BE49-F238E27FC236}">
                <a16:creationId xmlns:a16="http://schemas.microsoft.com/office/drawing/2014/main" id="{3B909EC5-2F2B-49CA-8DED-7B6A2EA6F7F9}"/>
              </a:ext>
            </a:extLst>
          </p:cNvPr>
          <p:cNvSpPr>
            <a:spLocks noChangeShapeType="1"/>
          </p:cNvSpPr>
          <p:nvPr/>
        </p:nvSpPr>
        <p:spPr bwMode="auto">
          <a:xfrm flipV="1">
            <a:off x="10285721" y="3916389"/>
            <a:ext cx="879616" cy="37697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Cambria" panose="02040503050406030204" pitchFamily="18" charset="0"/>
              <a:ea typeface="Cambria" panose="02040503050406030204" pitchFamily="18" charset="0"/>
            </a:endParaRPr>
          </a:p>
        </p:txBody>
      </p:sp>
      <p:sp>
        <p:nvSpPr>
          <p:cNvPr id="26" name="Text Box 11">
            <a:extLst>
              <a:ext uri="{FF2B5EF4-FFF2-40B4-BE49-F238E27FC236}">
                <a16:creationId xmlns:a16="http://schemas.microsoft.com/office/drawing/2014/main" id="{6491D7F1-0EFE-4782-95CE-19933D61BB35}"/>
              </a:ext>
            </a:extLst>
          </p:cNvPr>
          <p:cNvSpPr txBox="1">
            <a:spLocks noChangeArrowheads="1"/>
          </p:cNvSpPr>
          <p:nvPr/>
        </p:nvSpPr>
        <p:spPr bwMode="auto">
          <a:xfrm>
            <a:off x="11429068" y="3168875"/>
            <a:ext cx="1633573" cy="1158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spcBef>
                <a:spcPct val="50000"/>
              </a:spcBef>
              <a:buFontTx/>
              <a:buNone/>
              <a:defRPr sz="1200">
                <a:latin typeface="+mj-lt"/>
                <a:ea typeface="MS PGothic" panose="020B0600070205080204" pitchFamily="34" charset="-128"/>
              </a:defRPr>
            </a:lvl1pPr>
            <a:lvl2pPr marL="742950" indent="-285750">
              <a:spcBef>
                <a:spcPct val="20000"/>
              </a:spcBef>
              <a:buChar char="–"/>
              <a:defRPr sz="2800">
                <a:latin typeface="Arial" panose="020B0604020202020204" pitchFamily="34" charset="0"/>
                <a:ea typeface="MS PGothic" panose="020B0600070205080204" pitchFamily="34" charset="-128"/>
              </a:defRPr>
            </a:lvl2pPr>
            <a:lvl3pPr marL="1143000" indent="-228600">
              <a:spcBef>
                <a:spcPct val="20000"/>
              </a:spcBef>
              <a:buChar char="•"/>
              <a:defRPr sz="2400">
                <a:latin typeface="Arial" panose="020B0604020202020204" pitchFamily="34" charset="0"/>
                <a:ea typeface="MS PGothic" panose="020B0600070205080204" pitchFamily="34" charset="-128"/>
              </a:defRPr>
            </a:lvl3pPr>
            <a:lvl4pPr marL="1600200" indent="-228600">
              <a:spcBef>
                <a:spcPct val="20000"/>
              </a:spcBef>
              <a:buChar char="–"/>
              <a:defRPr sz="2000">
                <a:latin typeface="Arial" panose="020B0604020202020204" pitchFamily="34" charset="0"/>
                <a:ea typeface="MS PGothic" panose="020B0600070205080204" pitchFamily="34" charset="-128"/>
              </a:defRPr>
            </a:lvl4pPr>
            <a:lvl5pPr marL="2057400" indent="-228600">
              <a:spcBef>
                <a:spcPct val="20000"/>
              </a:spcBef>
              <a:buChar char="»"/>
              <a:defRPr sz="2000">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9pPr>
          </a:lstStyle>
          <a:p>
            <a:r>
              <a:rPr lang="en-US" altLang="en-US" sz="2309">
                <a:latin typeface="Cambria" panose="02040503050406030204" pitchFamily="18" charset="0"/>
                <a:ea typeface="Cambria" panose="02040503050406030204" pitchFamily="18" charset="0"/>
              </a:rPr>
              <a:t>Pays balance owed</a:t>
            </a:r>
          </a:p>
        </p:txBody>
      </p:sp>
      <p:sp>
        <p:nvSpPr>
          <p:cNvPr id="27" name="Line 12">
            <a:extLst>
              <a:ext uri="{FF2B5EF4-FFF2-40B4-BE49-F238E27FC236}">
                <a16:creationId xmlns:a16="http://schemas.microsoft.com/office/drawing/2014/main" id="{6C9F4332-20D7-4752-B4D6-1F1F0C36B850}"/>
              </a:ext>
            </a:extLst>
          </p:cNvPr>
          <p:cNvSpPr>
            <a:spLocks noChangeShapeType="1"/>
          </p:cNvSpPr>
          <p:nvPr/>
        </p:nvSpPr>
        <p:spPr bwMode="auto">
          <a:xfrm>
            <a:off x="12690898" y="3512816"/>
            <a:ext cx="50263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Cambria" panose="02040503050406030204" pitchFamily="18" charset="0"/>
              <a:ea typeface="Cambria" panose="02040503050406030204" pitchFamily="18" charset="0"/>
            </a:endParaRPr>
          </a:p>
        </p:txBody>
      </p:sp>
      <p:grpSp>
        <p:nvGrpSpPr>
          <p:cNvPr id="5" name="Group 30">
            <a:extLst>
              <a:ext uri="{FF2B5EF4-FFF2-40B4-BE49-F238E27FC236}">
                <a16:creationId xmlns:a16="http://schemas.microsoft.com/office/drawing/2014/main" id="{A95390CC-374E-4020-B958-EBEE264C759F}"/>
              </a:ext>
            </a:extLst>
          </p:cNvPr>
          <p:cNvGrpSpPr>
            <a:grpSpLocks/>
          </p:cNvGrpSpPr>
          <p:nvPr/>
        </p:nvGrpSpPr>
        <p:grpSpPr bwMode="auto">
          <a:xfrm>
            <a:off x="13188300" y="1633573"/>
            <a:ext cx="3392805" cy="2413710"/>
            <a:chOff x="3406" y="1882"/>
            <a:chExt cx="1296" cy="922"/>
          </a:xfrm>
        </p:grpSpPr>
        <p:pic>
          <p:nvPicPr>
            <p:cNvPr id="26648" name="Picture 31" descr="stick_collegian copy">
              <a:extLst>
                <a:ext uri="{FF2B5EF4-FFF2-40B4-BE49-F238E27FC236}">
                  <a16:creationId xmlns:a16="http://schemas.microsoft.com/office/drawing/2014/main" id="{F099DA6E-B8CD-4CE3-9E72-A565E58A2B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2" y="1882"/>
              <a:ext cx="316" cy="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49" name="Text Box 32">
              <a:extLst>
                <a:ext uri="{FF2B5EF4-FFF2-40B4-BE49-F238E27FC236}">
                  <a16:creationId xmlns:a16="http://schemas.microsoft.com/office/drawing/2014/main" id="{B7DD7878-9452-4237-987C-5501F193D6AB}"/>
                </a:ext>
              </a:extLst>
            </p:cNvPr>
            <p:cNvSpPr txBox="1">
              <a:spLocks noChangeArrowheads="1"/>
            </p:cNvSpPr>
            <p:nvPr/>
          </p:nvSpPr>
          <p:spPr bwMode="auto">
            <a:xfrm>
              <a:off x="3406" y="2458"/>
              <a:ext cx="1296"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spcBef>
                  <a:spcPct val="50000"/>
                </a:spcBef>
                <a:buFontTx/>
                <a:buNone/>
                <a:defRPr sz="1200">
                  <a:latin typeface="+mj-lt"/>
                  <a:ea typeface="MS PGothic" panose="020B0600070205080204" pitchFamily="34" charset="-128"/>
                </a:defRPr>
              </a:lvl1pPr>
              <a:lvl2pPr marL="742950" indent="-285750">
                <a:spcBef>
                  <a:spcPct val="20000"/>
                </a:spcBef>
                <a:buChar char="–"/>
                <a:defRPr sz="2800">
                  <a:latin typeface="Arial" panose="020B0604020202020204" pitchFamily="34" charset="0"/>
                  <a:ea typeface="MS PGothic" panose="020B0600070205080204" pitchFamily="34" charset="-128"/>
                </a:defRPr>
              </a:lvl2pPr>
              <a:lvl3pPr marL="1143000" indent="-228600">
                <a:spcBef>
                  <a:spcPct val="20000"/>
                </a:spcBef>
                <a:buChar char="•"/>
                <a:defRPr sz="2400">
                  <a:latin typeface="Arial" panose="020B0604020202020204" pitchFamily="34" charset="0"/>
                  <a:ea typeface="MS PGothic" panose="020B0600070205080204" pitchFamily="34" charset="-128"/>
                </a:defRPr>
              </a:lvl3pPr>
              <a:lvl4pPr marL="1600200" indent="-228600">
                <a:spcBef>
                  <a:spcPct val="20000"/>
                </a:spcBef>
                <a:buChar char="–"/>
                <a:defRPr sz="2000">
                  <a:latin typeface="Arial" panose="020B0604020202020204" pitchFamily="34" charset="0"/>
                  <a:ea typeface="MS PGothic" panose="020B0600070205080204" pitchFamily="34" charset="-128"/>
                </a:defRPr>
              </a:lvl4pPr>
              <a:lvl5pPr marL="2057400" indent="-228600">
                <a:spcBef>
                  <a:spcPct val="20000"/>
                </a:spcBef>
                <a:buChar char="»"/>
                <a:defRPr sz="2000">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9pPr>
            </a:lstStyle>
            <a:p>
              <a:pPr algn="ctr"/>
              <a:r>
                <a:rPr lang="en-US" altLang="en-US" sz="2639">
                  <a:latin typeface="Cambria" panose="02040503050406030204" pitchFamily="18" charset="0"/>
                  <a:ea typeface="Cambria" panose="02040503050406030204" pitchFamily="18" charset="0"/>
                </a:rPr>
                <a:t>Collegiate Initiated</a:t>
              </a:r>
              <a:br>
                <a:rPr lang="en-US" altLang="en-US" sz="2639">
                  <a:latin typeface="Cambria" panose="02040503050406030204" pitchFamily="18" charset="0"/>
                  <a:ea typeface="Cambria" panose="02040503050406030204" pitchFamily="18" charset="0"/>
                </a:rPr>
              </a:br>
              <a:r>
                <a:rPr lang="en-US" altLang="en-US" sz="2639">
                  <a:latin typeface="Cambria" panose="02040503050406030204" pitchFamily="18" charset="0"/>
                  <a:ea typeface="Cambria" panose="02040503050406030204" pitchFamily="18" charset="0"/>
                </a:rPr>
                <a:t>Member</a:t>
              </a:r>
            </a:p>
          </p:txBody>
        </p:sp>
      </p:grpSp>
      <p:sp>
        <p:nvSpPr>
          <p:cNvPr id="32" name="Line 12">
            <a:extLst>
              <a:ext uri="{FF2B5EF4-FFF2-40B4-BE49-F238E27FC236}">
                <a16:creationId xmlns:a16="http://schemas.microsoft.com/office/drawing/2014/main" id="{A9976745-F883-4CD1-84FE-F488CCE314DA}"/>
              </a:ext>
            </a:extLst>
          </p:cNvPr>
          <p:cNvSpPr>
            <a:spLocks noChangeShapeType="1"/>
          </p:cNvSpPr>
          <p:nvPr/>
        </p:nvSpPr>
        <p:spPr bwMode="auto">
          <a:xfrm>
            <a:off x="14303031" y="5865157"/>
            <a:ext cx="663225" cy="51781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Cambria" panose="02040503050406030204" pitchFamily="18" charset="0"/>
              <a:ea typeface="Cambria" panose="02040503050406030204"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765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65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66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7" grpId="0"/>
      <p:bldP spid="27659" grpId="0"/>
      <p:bldP spid="27661" grpId="0"/>
      <p:bldP spid="18" grpId="0"/>
      <p:bldP spid="19"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C370A-C1FE-2C57-4084-8ECD21D9AB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A7DCB3-FB2B-24AA-DA3C-1881E01644D1}"/>
              </a:ext>
            </a:extLst>
          </p:cNvPr>
          <p:cNvSpPr>
            <a:spLocks noGrp="1"/>
          </p:cNvSpPr>
          <p:nvPr>
            <p:ph type="title"/>
          </p:nvPr>
        </p:nvSpPr>
        <p:spPr>
          <a:xfrm>
            <a:off x="1289050" y="1844675"/>
            <a:ext cx="17765527" cy="1846659"/>
          </a:xfrm>
        </p:spPr>
        <p:txBody>
          <a:bodyPr/>
          <a:lstStyle/>
          <a:p>
            <a:r>
              <a:rPr lang="en-US" sz="6000" dirty="0"/>
              <a:t>Question 10: What must take place in order for a member to be dismissed?</a:t>
            </a:r>
          </a:p>
        </p:txBody>
      </p:sp>
      <p:sp>
        <p:nvSpPr>
          <p:cNvPr id="3" name="Text Placeholder 2">
            <a:extLst>
              <a:ext uri="{FF2B5EF4-FFF2-40B4-BE49-F238E27FC236}">
                <a16:creationId xmlns:a16="http://schemas.microsoft.com/office/drawing/2014/main" id="{156FC3F0-494E-0F48-C775-6BEB80BFD07A}"/>
              </a:ext>
            </a:extLst>
          </p:cNvPr>
          <p:cNvSpPr>
            <a:spLocks noGrp="1"/>
          </p:cNvSpPr>
          <p:nvPr>
            <p:ph type="body" idx="1"/>
          </p:nvPr>
        </p:nvSpPr>
        <p:spPr>
          <a:xfrm>
            <a:off x="1289049" y="4054475"/>
            <a:ext cx="15773401" cy="4001095"/>
          </a:xfrm>
        </p:spPr>
        <p:txBody>
          <a:bodyPr/>
          <a:lstStyle/>
          <a:p>
            <a:pPr marL="742950" indent="-742950">
              <a:spcAft>
                <a:spcPts val="2400"/>
              </a:spcAft>
              <a:buFont typeface="+mj-lt"/>
              <a:buAutoNum type="alphaUcPeriod"/>
            </a:pPr>
            <a:r>
              <a:rPr lang="en-US" sz="4000" dirty="0">
                <a:latin typeface="Gotham Book"/>
              </a:rPr>
              <a:t>A unanimous chapter vote is held and then approved by the Grand President.</a:t>
            </a:r>
          </a:p>
          <a:p>
            <a:pPr marL="742950" indent="-742950">
              <a:spcAft>
                <a:spcPts val="2400"/>
              </a:spcAft>
              <a:buFont typeface="+mj-lt"/>
              <a:buAutoNum type="alphaUcPeriod"/>
            </a:pPr>
            <a:r>
              <a:rPr lang="en-US" sz="4000" dirty="0">
                <a:latin typeface="Gotham Book"/>
              </a:rPr>
              <a:t>A majority chapter vote and then approved by the Grand President.</a:t>
            </a:r>
          </a:p>
          <a:p>
            <a:pPr marL="742950" indent="-742950">
              <a:spcAft>
                <a:spcPts val="2400"/>
              </a:spcAft>
              <a:buFont typeface="+mj-lt"/>
              <a:buAutoNum type="alphaUcPeriod"/>
            </a:pPr>
            <a:r>
              <a:rPr lang="en-US" sz="4000" dirty="0">
                <a:latin typeface="Gotham Book"/>
              </a:rPr>
              <a:t>A majority chapter vote and then approved by the Grand Vice President Collegians.</a:t>
            </a:r>
          </a:p>
          <a:p>
            <a:pPr marL="742950" indent="-742950">
              <a:spcAft>
                <a:spcPts val="2400"/>
              </a:spcAft>
              <a:buFont typeface="+mj-lt"/>
              <a:buAutoNum type="alphaUcPeriod"/>
            </a:pPr>
            <a:r>
              <a:rPr lang="en-US" sz="4000" dirty="0">
                <a:latin typeface="Gotham Book"/>
              </a:rPr>
              <a:t>A unanimous chapter vote and then the Grand Vice President Collegians approves. </a:t>
            </a:r>
          </a:p>
        </p:txBody>
      </p:sp>
    </p:spTree>
    <p:extLst>
      <p:ext uri="{BB962C8B-B14F-4D97-AF65-F5344CB8AC3E}">
        <p14:creationId xmlns:p14="http://schemas.microsoft.com/office/powerpoint/2010/main" val="5875681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23E0B7-941F-7BB5-A3F2-443B2CBCFA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786BFC-2A6B-F645-63CE-872C057119B2}"/>
              </a:ext>
            </a:extLst>
          </p:cNvPr>
          <p:cNvSpPr>
            <a:spLocks noGrp="1"/>
          </p:cNvSpPr>
          <p:nvPr>
            <p:ph type="title"/>
          </p:nvPr>
        </p:nvSpPr>
        <p:spPr>
          <a:xfrm>
            <a:off x="1289050" y="1844675"/>
            <a:ext cx="17765527" cy="1846659"/>
          </a:xfrm>
        </p:spPr>
        <p:txBody>
          <a:bodyPr/>
          <a:lstStyle/>
          <a:p>
            <a:r>
              <a:rPr lang="en-US" sz="6000" dirty="0"/>
              <a:t>Question 10: What must take place in order for a member to be dismissed?</a:t>
            </a:r>
          </a:p>
        </p:txBody>
      </p:sp>
      <p:sp>
        <p:nvSpPr>
          <p:cNvPr id="3" name="Text Placeholder 2">
            <a:extLst>
              <a:ext uri="{FF2B5EF4-FFF2-40B4-BE49-F238E27FC236}">
                <a16:creationId xmlns:a16="http://schemas.microsoft.com/office/drawing/2014/main" id="{EDB8E8A7-8EEB-F8D8-DAB0-A6327C9D124D}"/>
              </a:ext>
            </a:extLst>
          </p:cNvPr>
          <p:cNvSpPr>
            <a:spLocks noGrp="1"/>
          </p:cNvSpPr>
          <p:nvPr>
            <p:ph type="body" idx="1"/>
          </p:nvPr>
        </p:nvSpPr>
        <p:spPr>
          <a:xfrm>
            <a:off x="1289049" y="4054475"/>
            <a:ext cx="15773401" cy="5232202"/>
          </a:xfrm>
        </p:spPr>
        <p:txBody>
          <a:bodyPr/>
          <a:lstStyle/>
          <a:p>
            <a:pPr marL="742950" indent="-742950">
              <a:spcAft>
                <a:spcPts val="2400"/>
              </a:spcAft>
              <a:buFont typeface="+mj-lt"/>
              <a:buAutoNum type="alphaUcPeriod"/>
            </a:pPr>
            <a:r>
              <a:rPr lang="en-US" sz="4000" dirty="0">
                <a:latin typeface="Gotham Book"/>
              </a:rPr>
              <a:t>A unanimous chapter vote is held and then approved by the Grand President.</a:t>
            </a:r>
          </a:p>
          <a:p>
            <a:pPr marL="742950" indent="-742950">
              <a:spcAft>
                <a:spcPts val="2400"/>
              </a:spcAft>
              <a:buFont typeface="+mj-lt"/>
              <a:buAutoNum type="alphaUcPeriod"/>
            </a:pPr>
            <a:r>
              <a:rPr lang="en-US" sz="4000" dirty="0">
                <a:latin typeface="Gotham Book"/>
              </a:rPr>
              <a:t>A majority chapter vote and then approved by the Grand President.</a:t>
            </a:r>
          </a:p>
          <a:p>
            <a:pPr marL="742950" indent="-742950">
              <a:spcAft>
                <a:spcPts val="2400"/>
              </a:spcAft>
              <a:buFont typeface="+mj-lt"/>
              <a:buAutoNum type="alphaUcPeriod"/>
            </a:pPr>
            <a:r>
              <a:rPr lang="en-US" sz="4000" b="1" dirty="0">
                <a:solidFill>
                  <a:schemeClr val="accent2"/>
                </a:solidFill>
                <a:latin typeface="Gotham Book"/>
              </a:rPr>
              <a:t>A majority chapter vote and then approved by the Grand Vice President Collegians.</a:t>
            </a:r>
          </a:p>
          <a:p>
            <a:pPr marL="742950" indent="-742950">
              <a:spcAft>
                <a:spcPts val="2400"/>
              </a:spcAft>
              <a:buFont typeface="+mj-lt"/>
              <a:buAutoNum type="alphaUcPeriod"/>
            </a:pPr>
            <a:r>
              <a:rPr lang="en-US" sz="4000" dirty="0">
                <a:latin typeface="Gotham Book"/>
              </a:rPr>
              <a:t>A unanimous chapter vote and then the Grand Vice President Collegians approves. </a:t>
            </a:r>
          </a:p>
        </p:txBody>
      </p:sp>
    </p:spTree>
    <p:extLst>
      <p:ext uri="{BB962C8B-B14F-4D97-AF65-F5344CB8AC3E}">
        <p14:creationId xmlns:p14="http://schemas.microsoft.com/office/powerpoint/2010/main" val="35171941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A694CEBE-87CB-4775-A3EF-434499F267AC}"/>
              </a:ext>
            </a:extLst>
          </p:cNvPr>
          <p:cNvSpPr>
            <a:spLocks noGrp="1" noChangeArrowheads="1"/>
          </p:cNvSpPr>
          <p:nvPr>
            <p:ph type="title"/>
          </p:nvPr>
        </p:nvSpPr>
        <p:spPr>
          <a:xfrm>
            <a:off x="1822449" y="1786363"/>
            <a:ext cx="17441231" cy="812082"/>
          </a:xfrm>
        </p:spPr>
        <p:txBody>
          <a:bodyPr/>
          <a:lstStyle/>
          <a:p>
            <a:pPr eaLnBrk="1" hangingPunct="1"/>
            <a:r>
              <a:rPr lang="en-US" altLang="en-US" sz="5277" dirty="0"/>
              <a:t>Dismissal</a:t>
            </a:r>
          </a:p>
        </p:txBody>
      </p:sp>
      <p:grpSp>
        <p:nvGrpSpPr>
          <p:cNvPr id="2" name="Group 4">
            <a:extLst>
              <a:ext uri="{FF2B5EF4-FFF2-40B4-BE49-F238E27FC236}">
                <a16:creationId xmlns:a16="http://schemas.microsoft.com/office/drawing/2014/main" id="{D50EE2B3-6C46-4D78-8E9C-014129FC71C1}"/>
              </a:ext>
            </a:extLst>
          </p:cNvPr>
          <p:cNvGrpSpPr>
            <a:grpSpLocks/>
          </p:cNvGrpSpPr>
          <p:nvPr/>
        </p:nvGrpSpPr>
        <p:grpSpPr bwMode="auto">
          <a:xfrm>
            <a:off x="2575313" y="4021102"/>
            <a:ext cx="3392805" cy="2709532"/>
            <a:chOff x="3288" y="1882"/>
            <a:chExt cx="1296" cy="1035"/>
          </a:xfrm>
        </p:grpSpPr>
        <p:pic>
          <p:nvPicPr>
            <p:cNvPr id="28686" name="Picture 5" descr="stick_collegian copy">
              <a:extLst>
                <a:ext uri="{FF2B5EF4-FFF2-40B4-BE49-F238E27FC236}">
                  <a16:creationId xmlns:a16="http://schemas.microsoft.com/office/drawing/2014/main" id="{F3A2FDC3-C3DA-4AD0-BAAA-B6C8B318B4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2" y="1882"/>
              <a:ext cx="316" cy="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7" name="Text Box 6">
              <a:extLst>
                <a:ext uri="{FF2B5EF4-FFF2-40B4-BE49-F238E27FC236}">
                  <a16:creationId xmlns:a16="http://schemas.microsoft.com/office/drawing/2014/main" id="{585E38BD-D940-41AC-9BF5-0A6D7835209F}"/>
                </a:ext>
              </a:extLst>
            </p:cNvPr>
            <p:cNvSpPr txBox="1">
              <a:spLocks noChangeArrowheads="1"/>
            </p:cNvSpPr>
            <p:nvPr/>
          </p:nvSpPr>
          <p:spPr bwMode="auto">
            <a:xfrm>
              <a:off x="3288" y="2571"/>
              <a:ext cx="1296"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spcBef>
                  <a:spcPct val="50000"/>
                </a:spcBef>
                <a:buFontTx/>
                <a:buNone/>
                <a:defRPr sz="1200">
                  <a:latin typeface="+mj-lt"/>
                  <a:ea typeface="MS PGothic" panose="020B0600070205080204" pitchFamily="34" charset="-128"/>
                </a:defRPr>
              </a:lvl1pPr>
              <a:lvl2pPr marL="742950" indent="-285750">
                <a:spcBef>
                  <a:spcPct val="20000"/>
                </a:spcBef>
                <a:buChar char="–"/>
                <a:defRPr sz="2800">
                  <a:latin typeface="Arial" panose="020B0604020202020204" pitchFamily="34" charset="0"/>
                  <a:ea typeface="MS PGothic" panose="020B0600070205080204" pitchFamily="34" charset="-128"/>
                </a:defRPr>
              </a:lvl2pPr>
              <a:lvl3pPr marL="1143000" indent="-228600">
                <a:spcBef>
                  <a:spcPct val="20000"/>
                </a:spcBef>
                <a:buChar char="•"/>
                <a:defRPr sz="2400">
                  <a:latin typeface="Arial" panose="020B0604020202020204" pitchFamily="34" charset="0"/>
                  <a:ea typeface="MS PGothic" panose="020B0600070205080204" pitchFamily="34" charset="-128"/>
                </a:defRPr>
              </a:lvl3pPr>
              <a:lvl4pPr marL="1600200" indent="-228600">
                <a:spcBef>
                  <a:spcPct val="20000"/>
                </a:spcBef>
                <a:buChar char="–"/>
                <a:defRPr sz="2000">
                  <a:latin typeface="Arial" panose="020B0604020202020204" pitchFamily="34" charset="0"/>
                  <a:ea typeface="MS PGothic" panose="020B0600070205080204" pitchFamily="34" charset="-128"/>
                </a:defRPr>
              </a:lvl4pPr>
              <a:lvl5pPr marL="2057400" indent="-228600">
                <a:spcBef>
                  <a:spcPct val="20000"/>
                </a:spcBef>
                <a:buChar char="»"/>
                <a:defRPr sz="2000">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9pPr>
            </a:lstStyle>
            <a:p>
              <a:pPr algn="ctr"/>
              <a:r>
                <a:rPr lang="en-US" altLang="en-US" sz="2639">
                  <a:latin typeface="Cambria" panose="02040503050406030204" pitchFamily="18" charset="0"/>
                  <a:ea typeface="Cambria" panose="02040503050406030204" pitchFamily="18" charset="0"/>
                </a:rPr>
                <a:t>Collegiate Initiated Member</a:t>
              </a:r>
            </a:p>
          </p:txBody>
        </p:sp>
      </p:grpSp>
      <p:sp>
        <p:nvSpPr>
          <p:cNvPr id="11272" name="Line 8">
            <a:extLst>
              <a:ext uri="{FF2B5EF4-FFF2-40B4-BE49-F238E27FC236}">
                <a16:creationId xmlns:a16="http://schemas.microsoft.com/office/drawing/2014/main" id="{DB982452-B03B-4BFE-99A0-84444DB8D0A6}"/>
              </a:ext>
            </a:extLst>
          </p:cNvPr>
          <p:cNvSpPr>
            <a:spLocks noChangeShapeType="1"/>
          </p:cNvSpPr>
          <p:nvPr/>
        </p:nvSpPr>
        <p:spPr bwMode="auto">
          <a:xfrm>
            <a:off x="5276991" y="5303876"/>
            <a:ext cx="62829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Cambria" panose="02040503050406030204" pitchFamily="18" charset="0"/>
              <a:ea typeface="Cambria" panose="02040503050406030204" pitchFamily="18" charset="0"/>
            </a:endParaRPr>
          </a:p>
        </p:txBody>
      </p:sp>
      <p:sp>
        <p:nvSpPr>
          <p:cNvPr id="11273" name="Text Box 9">
            <a:extLst>
              <a:ext uri="{FF2B5EF4-FFF2-40B4-BE49-F238E27FC236}">
                <a16:creationId xmlns:a16="http://schemas.microsoft.com/office/drawing/2014/main" id="{5051C949-EDB4-4746-B840-522313273108}"/>
              </a:ext>
            </a:extLst>
          </p:cNvPr>
          <p:cNvSpPr txBox="1">
            <a:spLocks noChangeArrowheads="1"/>
          </p:cNvSpPr>
          <p:nvPr/>
        </p:nvSpPr>
        <p:spPr bwMode="auto">
          <a:xfrm>
            <a:off x="6093777" y="4402892"/>
            <a:ext cx="2232220" cy="222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spcBef>
                <a:spcPct val="50000"/>
              </a:spcBef>
              <a:buFontTx/>
              <a:buNone/>
              <a:defRPr sz="1200">
                <a:latin typeface="+mj-lt"/>
                <a:ea typeface="MS PGothic" panose="020B0600070205080204" pitchFamily="34" charset="-128"/>
              </a:defRPr>
            </a:lvl1pPr>
            <a:lvl2pPr marL="742950" indent="-285750">
              <a:spcBef>
                <a:spcPct val="20000"/>
              </a:spcBef>
              <a:buChar char="–"/>
              <a:defRPr sz="2800">
                <a:latin typeface="Arial" panose="020B0604020202020204" pitchFamily="34" charset="0"/>
                <a:ea typeface="MS PGothic" panose="020B0600070205080204" pitchFamily="34" charset="-128"/>
              </a:defRPr>
            </a:lvl2pPr>
            <a:lvl3pPr marL="1143000" indent="-228600">
              <a:spcBef>
                <a:spcPct val="20000"/>
              </a:spcBef>
              <a:buChar char="•"/>
              <a:defRPr sz="2400">
                <a:latin typeface="Arial" panose="020B0604020202020204" pitchFamily="34" charset="0"/>
                <a:ea typeface="MS PGothic" panose="020B0600070205080204" pitchFamily="34" charset="-128"/>
              </a:defRPr>
            </a:lvl3pPr>
            <a:lvl4pPr marL="1600200" indent="-228600">
              <a:spcBef>
                <a:spcPct val="20000"/>
              </a:spcBef>
              <a:buChar char="–"/>
              <a:defRPr sz="2000">
                <a:latin typeface="Arial" panose="020B0604020202020204" pitchFamily="34" charset="0"/>
                <a:ea typeface="MS PGothic" panose="020B0600070205080204" pitchFamily="34" charset="-128"/>
              </a:defRPr>
            </a:lvl4pPr>
            <a:lvl5pPr marL="2057400" indent="-228600">
              <a:spcBef>
                <a:spcPct val="20000"/>
              </a:spcBef>
              <a:buChar char="»"/>
              <a:defRPr sz="2000">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9pPr>
          </a:lstStyle>
          <a:p>
            <a:r>
              <a:rPr lang="en-US" altLang="en-US" sz="2309">
                <a:latin typeface="Cambria" panose="02040503050406030204" pitchFamily="18" charset="0"/>
                <a:ea typeface="Cambria" panose="02040503050406030204" pitchFamily="18" charset="0"/>
              </a:rPr>
              <a:t>Chapter votes to dismiss from Fraternity for acts not aligned with Pi Beta Phi, GVPC approves</a:t>
            </a:r>
          </a:p>
        </p:txBody>
      </p:sp>
      <p:sp>
        <p:nvSpPr>
          <p:cNvPr id="11274" name="Line 10">
            <a:extLst>
              <a:ext uri="{FF2B5EF4-FFF2-40B4-BE49-F238E27FC236}">
                <a16:creationId xmlns:a16="http://schemas.microsoft.com/office/drawing/2014/main" id="{BF4B7BA4-3287-44A1-92B4-6336426A1BE4}"/>
              </a:ext>
            </a:extLst>
          </p:cNvPr>
          <p:cNvSpPr>
            <a:spLocks noChangeShapeType="1"/>
          </p:cNvSpPr>
          <p:nvPr/>
        </p:nvSpPr>
        <p:spPr bwMode="auto">
          <a:xfrm>
            <a:off x="7790180" y="5303876"/>
            <a:ext cx="62829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Cambria" panose="02040503050406030204" pitchFamily="18" charset="0"/>
              <a:ea typeface="Cambria" panose="02040503050406030204" pitchFamily="18" charset="0"/>
            </a:endParaRPr>
          </a:p>
        </p:txBody>
      </p:sp>
      <p:sp>
        <p:nvSpPr>
          <p:cNvPr id="11275" name="Text Box 11">
            <a:extLst>
              <a:ext uri="{FF2B5EF4-FFF2-40B4-BE49-F238E27FC236}">
                <a16:creationId xmlns:a16="http://schemas.microsoft.com/office/drawing/2014/main" id="{4D140365-5E8C-48C9-AFFD-C41A32239EBE}"/>
              </a:ext>
            </a:extLst>
          </p:cNvPr>
          <p:cNvSpPr txBox="1">
            <a:spLocks noChangeArrowheads="1"/>
          </p:cNvSpPr>
          <p:nvPr/>
        </p:nvSpPr>
        <p:spPr bwMode="auto">
          <a:xfrm>
            <a:off x="8701211" y="4926897"/>
            <a:ext cx="2638848" cy="80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spcBef>
                <a:spcPct val="50000"/>
              </a:spcBef>
              <a:buFontTx/>
              <a:buNone/>
              <a:defRPr sz="1200">
                <a:latin typeface="+mj-lt"/>
                <a:ea typeface="MS PGothic" panose="020B0600070205080204" pitchFamily="34" charset="-128"/>
              </a:defRPr>
            </a:lvl1pPr>
            <a:lvl2pPr marL="742950" indent="-285750">
              <a:spcBef>
                <a:spcPct val="20000"/>
              </a:spcBef>
              <a:buChar char="–"/>
              <a:defRPr sz="2800">
                <a:latin typeface="Arial" panose="020B0604020202020204" pitchFamily="34" charset="0"/>
                <a:ea typeface="MS PGothic" panose="020B0600070205080204" pitchFamily="34" charset="-128"/>
              </a:defRPr>
            </a:lvl2pPr>
            <a:lvl3pPr marL="1143000" indent="-228600">
              <a:spcBef>
                <a:spcPct val="20000"/>
              </a:spcBef>
              <a:buChar char="•"/>
              <a:defRPr sz="2400">
                <a:latin typeface="Arial" panose="020B0604020202020204" pitchFamily="34" charset="0"/>
                <a:ea typeface="MS PGothic" panose="020B0600070205080204" pitchFamily="34" charset="-128"/>
              </a:defRPr>
            </a:lvl3pPr>
            <a:lvl4pPr marL="1600200" indent="-228600">
              <a:spcBef>
                <a:spcPct val="20000"/>
              </a:spcBef>
              <a:buChar char="–"/>
              <a:defRPr sz="2000">
                <a:latin typeface="Arial" panose="020B0604020202020204" pitchFamily="34" charset="0"/>
                <a:ea typeface="MS PGothic" panose="020B0600070205080204" pitchFamily="34" charset="-128"/>
              </a:defRPr>
            </a:lvl4pPr>
            <a:lvl5pPr marL="2057400" indent="-228600">
              <a:spcBef>
                <a:spcPct val="20000"/>
              </a:spcBef>
              <a:buChar char="»"/>
              <a:defRPr sz="2000">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9pPr>
          </a:lstStyle>
          <a:p>
            <a:r>
              <a:rPr lang="en-US" altLang="en-US" sz="2309">
                <a:latin typeface="Cambria" panose="02040503050406030204" pitchFamily="18" charset="0"/>
                <a:ea typeface="Cambria" panose="02040503050406030204" pitchFamily="18" charset="0"/>
              </a:rPr>
              <a:t>Chapter submits Dismissal Form</a:t>
            </a:r>
          </a:p>
        </p:txBody>
      </p:sp>
      <p:sp>
        <p:nvSpPr>
          <p:cNvPr id="11276" name="Line 12">
            <a:extLst>
              <a:ext uri="{FF2B5EF4-FFF2-40B4-BE49-F238E27FC236}">
                <a16:creationId xmlns:a16="http://schemas.microsoft.com/office/drawing/2014/main" id="{2ED553C6-20AA-4A23-8D9F-8507DEEF3EB8}"/>
              </a:ext>
            </a:extLst>
          </p:cNvPr>
          <p:cNvSpPr>
            <a:spLocks noChangeShapeType="1"/>
          </p:cNvSpPr>
          <p:nvPr/>
        </p:nvSpPr>
        <p:spPr bwMode="auto">
          <a:xfrm>
            <a:off x="11308644" y="5303876"/>
            <a:ext cx="75395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Cambria" panose="02040503050406030204" pitchFamily="18" charset="0"/>
              <a:ea typeface="Cambria" panose="02040503050406030204" pitchFamily="18" charset="0"/>
            </a:endParaRPr>
          </a:p>
        </p:txBody>
      </p:sp>
      <p:grpSp>
        <p:nvGrpSpPr>
          <p:cNvPr id="3" name="Group 47">
            <a:extLst>
              <a:ext uri="{FF2B5EF4-FFF2-40B4-BE49-F238E27FC236}">
                <a16:creationId xmlns:a16="http://schemas.microsoft.com/office/drawing/2014/main" id="{2306A5DD-2E1B-4F21-A912-1BF49CF1F4E1}"/>
              </a:ext>
            </a:extLst>
          </p:cNvPr>
          <p:cNvGrpSpPr>
            <a:grpSpLocks/>
          </p:cNvGrpSpPr>
          <p:nvPr/>
        </p:nvGrpSpPr>
        <p:grpSpPr bwMode="auto">
          <a:xfrm>
            <a:off x="11559963" y="4549919"/>
            <a:ext cx="3267146" cy="2437269"/>
            <a:chOff x="3456" y="1738"/>
            <a:chExt cx="1248" cy="931"/>
          </a:xfrm>
        </p:grpSpPr>
        <p:pic>
          <p:nvPicPr>
            <p:cNvPr id="28684" name="Picture 17" descr="stick_Gone copy">
              <a:extLst>
                <a:ext uri="{FF2B5EF4-FFF2-40B4-BE49-F238E27FC236}">
                  <a16:creationId xmlns:a16="http://schemas.microsoft.com/office/drawing/2014/main" id="{96778D71-E4BE-4014-BDBA-8F0B834B44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96" y="1738"/>
              <a:ext cx="568" cy="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5" name="Text Box 18">
              <a:extLst>
                <a:ext uri="{FF2B5EF4-FFF2-40B4-BE49-F238E27FC236}">
                  <a16:creationId xmlns:a16="http://schemas.microsoft.com/office/drawing/2014/main" id="{E864CEAE-EAA6-45FD-8070-75FF0486C670}"/>
                </a:ext>
              </a:extLst>
            </p:cNvPr>
            <p:cNvSpPr txBox="1">
              <a:spLocks noChangeArrowheads="1"/>
            </p:cNvSpPr>
            <p:nvPr/>
          </p:nvSpPr>
          <p:spPr bwMode="auto">
            <a:xfrm>
              <a:off x="3456" y="2362"/>
              <a:ext cx="1248"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spcBef>
                  <a:spcPct val="50000"/>
                </a:spcBef>
                <a:buFontTx/>
                <a:buNone/>
                <a:defRPr sz="1200">
                  <a:latin typeface="+mj-lt"/>
                  <a:ea typeface="MS PGothic" panose="020B0600070205080204" pitchFamily="34" charset="-128"/>
                </a:defRPr>
              </a:lvl1pPr>
              <a:lvl2pPr marL="742950" indent="-285750">
                <a:spcBef>
                  <a:spcPct val="20000"/>
                </a:spcBef>
                <a:buChar char="–"/>
                <a:defRPr sz="2800">
                  <a:latin typeface="Arial" panose="020B0604020202020204" pitchFamily="34" charset="0"/>
                  <a:ea typeface="MS PGothic" panose="020B0600070205080204" pitchFamily="34" charset="-128"/>
                </a:defRPr>
              </a:lvl2pPr>
              <a:lvl3pPr marL="1143000" indent="-228600">
                <a:spcBef>
                  <a:spcPct val="20000"/>
                </a:spcBef>
                <a:buChar char="•"/>
                <a:defRPr sz="2400">
                  <a:latin typeface="Arial" panose="020B0604020202020204" pitchFamily="34" charset="0"/>
                  <a:ea typeface="MS PGothic" panose="020B0600070205080204" pitchFamily="34" charset="-128"/>
                </a:defRPr>
              </a:lvl3pPr>
              <a:lvl4pPr marL="1600200" indent="-228600">
                <a:spcBef>
                  <a:spcPct val="20000"/>
                </a:spcBef>
                <a:buChar char="–"/>
                <a:defRPr sz="2000">
                  <a:latin typeface="Arial" panose="020B0604020202020204" pitchFamily="34" charset="0"/>
                  <a:ea typeface="MS PGothic" panose="020B0600070205080204" pitchFamily="34" charset="-128"/>
                </a:defRPr>
              </a:lvl4pPr>
              <a:lvl5pPr marL="2057400" indent="-228600">
                <a:spcBef>
                  <a:spcPct val="20000"/>
                </a:spcBef>
                <a:buChar char="»"/>
                <a:defRPr sz="2000">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9pPr>
            </a:lstStyle>
            <a:p>
              <a:r>
                <a:rPr lang="en-US" altLang="en-US" sz="2309">
                  <a:latin typeface="Cambria" panose="02040503050406030204" pitchFamily="18" charset="0"/>
                  <a:ea typeface="Cambria" panose="02040503050406030204" pitchFamily="18" charset="0"/>
                </a:rPr>
                <a:t>No longer a member</a:t>
              </a:r>
              <a:br>
                <a:rPr lang="en-US" altLang="en-US" sz="2309">
                  <a:latin typeface="Cambria" panose="02040503050406030204" pitchFamily="18" charset="0"/>
                  <a:ea typeface="Cambria" panose="02040503050406030204" pitchFamily="18" charset="0"/>
                </a:rPr>
              </a:br>
              <a:r>
                <a:rPr lang="en-US" altLang="en-US" sz="2309">
                  <a:latin typeface="Cambria" panose="02040503050406030204" pitchFamily="18" charset="0"/>
                  <a:ea typeface="Cambria" panose="02040503050406030204" pitchFamily="18" charset="0"/>
                </a:rPr>
                <a:t>of Pi Beta Phi</a:t>
              </a:r>
            </a:p>
          </p:txBody>
        </p:sp>
      </p:grpSp>
      <p:sp>
        <p:nvSpPr>
          <p:cNvPr id="11302" name="Text Box 38">
            <a:extLst>
              <a:ext uri="{FF2B5EF4-FFF2-40B4-BE49-F238E27FC236}">
                <a16:creationId xmlns:a16="http://schemas.microsoft.com/office/drawing/2014/main" id="{AF2567EA-5948-4DCF-93C3-9EF25F5F60DE}"/>
              </a:ext>
            </a:extLst>
          </p:cNvPr>
          <p:cNvSpPr txBox="1">
            <a:spLocks noChangeArrowheads="1"/>
          </p:cNvSpPr>
          <p:nvPr/>
        </p:nvSpPr>
        <p:spPr bwMode="auto">
          <a:xfrm>
            <a:off x="14354122" y="4021102"/>
            <a:ext cx="3141486" cy="293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spcBef>
                <a:spcPct val="50000"/>
              </a:spcBef>
              <a:buFontTx/>
              <a:buNone/>
              <a:defRPr sz="1200">
                <a:latin typeface="+mj-lt"/>
                <a:ea typeface="MS PGothic" panose="020B0600070205080204" pitchFamily="34" charset="-128"/>
              </a:defRPr>
            </a:lvl1pPr>
            <a:lvl2pPr marL="742950" indent="-285750">
              <a:spcBef>
                <a:spcPct val="20000"/>
              </a:spcBef>
              <a:buChar char="–"/>
              <a:defRPr sz="2800">
                <a:latin typeface="Arial" panose="020B0604020202020204" pitchFamily="34" charset="0"/>
                <a:ea typeface="MS PGothic" panose="020B0600070205080204" pitchFamily="34" charset="-128"/>
              </a:defRPr>
            </a:lvl2pPr>
            <a:lvl3pPr marL="1143000" indent="-228600">
              <a:spcBef>
                <a:spcPct val="20000"/>
              </a:spcBef>
              <a:buChar char="•"/>
              <a:defRPr sz="2400">
                <a:latin typeface="Arial" panose="020B0604020202020204" pitchFamily="34" charset="0"/>
                <a:ea typeface="MS PGothic" panose="020B0600070205080204" pitchFamily="34" charset="-128"/>
              </a:defRPr>
            </a:lvl3pPr>
            <a:lvl4pPr marL="1600200" indent="-228600">
              <a:spcBef>
                <a:spcPct val="20000"/>
              </a:spcBef>
              <a:buChar char="–"/>
              <a:defRPr sz="2000">
                <a:latin typeface="Arial" panose="020B0604020202020204" pitchFamily="34" charset="0"/>
                <a:ea typeface="MS PGothic" panose="020B0600070205080204" pitchFamily="34" charset="-128"/>
              </a:defRPr>
            </a:lvl4pPr>
            <a:lvl5pPr marL="2057400" indent="-228600">
              <a:spcBef>
                <a:spcPct val="20000"/>
              </a:spcBef>
              <a:buChar char="»"/>
              <a:defRPr sz="2000">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9pPr>
          </a:lstStyle>
          <a:p>
            <a:r>
              <a:rPr lang="en-US" altLang="en-US" sz="2309">
                <a:latin typeface="Cambria" panose="02040503050406030204" pitchFamily="18" charset="0"/>
                <a:ea typeface="Cambria" panose="02040503050406030204" pitchFamily="18" charset="0"/>
              </a:rPr>
              <a:t>Reinstatement for resignation or any kind of dismissal is only possible through application to Grand Council after a waiting period of at least 4 years after graduation. </a:t>
            </a:r>
          </a:p>
        </p:txBody>
      </p:sp>
    </p:spTree>
    <p:custDataLst>
      <p:tags r:id="rId1"/>
    </p:custData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2F890-978C-3BAB-55A7-45BAA11EABD1}"/>
              </a:ext>
            </a:extLst>
          </p:cNvPr>
          <p:cNvSpPr>
            <a:spLocks noGrp="1"/>
          </p:cNvSpPr>
          <p:nvPr>
            <p:ph type="ctrTitle"/>
          </p:nvPr>
        </p:nvSpPr>
        <p:spPr>
          <a:xfrm>
            <a:off x="2051050" y="6416675"/>
            <a:ext cx="16001999" cy="1354217"/>
          </a:xfrm>
        </p:spPr>
        <p:txBody>
          <a:bodyPr/>
          <a:lstStyle/>
          <a:p>
            <a:r>
              <a:rPr lang="en-US" dirty="0"/>
              <a:t>Undergraduate Alumnae Status</a:t>
            </a:r>
          </a:p>
        </p:txBody>
      </p:sp>
    </p:spTree>
    <p:extLst>
      <p:ext uri="{BB962C8B-B14F-4D97-AF65-F5344CB8AC3E}">
        <p14:creationId xmlns:p14="http://schemas.microsoft.com/office/powerpoint/2010/main" val="94637029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DEABFA-6A4B-A3FE-6CDA-5506D8A951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0829F6-883A-5EAB-3FB8-3F92845ABC54}"/>
              </a:ext>
            </a:extLst>
          </p:cNvPr>
          <p:cNvSpPr>
            <a:spLocks noGrp="1"/>
          </p:cNvSpPr>
          <p:nvPr>
            <p:ph type="title"/>
          </p:nvPr>
        </p:nvSpPr>
        <p:spPr>
          <a:xfrm>
            <a:off x="1289050" y="1844675"/>
            <a:ext cx="17765527" cy="1846659"/>
          </a:xfrm>
        </p:spPr>
        <p:txBody>
          <a:bodyPr/>
          <a:lstStyle/>
          <a:p>
            <a:r>
              <a:rPr lang="en-US" sz="6000" dirty="0"/>
              <a:t>Question 9: Which of the following is </a:t>
            </a:r>
            <a:r>
              <a:rPr lang="en-US" sz="6000" u="sng" dirty="0"/>
              <a:t>not</a:t>
            </a:r>
            <a:r>
              <a:rPr lang="en-US" sz="6000" dirty="0"/>
              <a:t> a qualifying reason for UAS?</a:t>
            </a:r>
          </a:p>
        </p:txBody>
      </p:sp>
      <p:sp>
        <p:nvSpPr>
          <p:cNvPr id="3" name="Text Placeholder 2">
            <a:extLst>
              <a:ext uri="{FF2B5EF4-FFF2-40B4-BE49-F238E27FC236}">
                <a16:creationId xmlns:a16="http://schemas.microsoft.com/office/drawing/2014/main" id="{4292A2A4-DD0B-1B44-7AB0-92426030DD33}"/>
              </a:ext>
            </a:extLst>
          </p:cNvPr>
          <p:cNvSpPr>
            <a:spLocks noGrp="1"/>
          </p:cNvSpPr>
          <p:nvPr>
            <p:ph type="body" idx="1"/>
          </p:nvPr>
        </p:nvSpPr>
        <p:spPr>
          <a:xfrm>
            <a:off x="1289049" y="4054475"/>
            <a:ext cx="15773401" cy="5232202"/>
          </a:xfrm>
        </p:spPr>
        <p:txBody>
          <a:bodyPr/>
          <a:lstStyle/>
          <a:p>
            <a:pPr marL="742950" indent="-742950">
              <a:spcAft>
                <a:spcPts val="2400"/>
              </a:spcAft>
              <a:buFont typeface="+mj-lt"/>
              <a:buAutoNum type="alphaUcPeriod"/>
            </a:pPr>
            <a:r>
              <a:rPr lang="en-US" sz="4000" dirty="0">
                <a:latin typeface="Gotham Book"/>
              </a:rPr>
              <a:t>Ill physically and/or due to their mental health as certified by a physician (doctor’s note)</a:t>
            </a:r>
          </a:p>
          <a:p>
            <a:pPr marL="742950" indent="-742950">
              <a:spcAft>
                <a:spcPts val="2400"/>
              </a:spcAft>
              <a:buFont typeface="+mj-lt"/>
              <a:buAutoNum type="alphaUcPeriod"/>
            </a:pPr>
            <a:r>
              <a:rPr lang="en-US" sz="4000" dirty="0">
                <a:latin typeface="Gotham Book"/>
              </a:rPr>
              <a:t>Documented extreme or unforeseen financial stress</a:t>
            </a:r>
          </a:p>
          <a:p>
            <a:pPr marL="742950" indent="-742950">
              <a:spcAft>
                <a:spcPts val="2400"/>
              </a:spcAft>
              <a:buFont typeface="+mj-lt"/>
              <a:buAutoNum type="alphaUcPeriod"/>
            </a:pPr>
            <a:r>
              <a:rPr lang="en-US" sz="4000" dirty="0">
                <a:latin typeface="Gotham Book"/>
              </a:rPr>
              <a:t>Academic requirements such as not meeting a university policy regarding minimum credit hours to remain in a student organization</a:t>
            </a:r>
          </a:p>
          <a:p>
            <a:pPr marL="742950" indent="-742950">
              <a:spcAft>
                <a:spcPts val="2400"/>
              </a:spcAft>
              <a:buFont typeface="+mj-lt"/>
              <a:buAutoNum type="alphaUcPeriod"/>
            </a:pPr>
            <a:r>
              <a:rPr lang="en-US" sz="4000" dirty="0">
                <a:latin typeface="Gotham Book"/>
              </a:rPr>
              <a:t>Applying to graduate school</a:t>
            </a:r>
          </a:p>
        </p:txBody>
      </p:sp>
    </p:spTree>
    <p:extLst>
      <p:ext uri="{BB962C8B-B14F-4D97-AF65-F5344CB8AC3E}">
        <p14:creationId xmlns:p14="http://schemas.microsoft.com/office/powerpoint/2010/main" val="92783324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E7B16C-1FE0-7DEB-4558-52E62EC92A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0ED3D5-FBB9-8710-B02F-0296D35A17C5}"/>
              </a:ext>
            </a:extLst>
          </p:cNvPr>
          <p:cNvSpPr>
            <a:spLocks noGrp="1"/>
          </p:cNvSpPr>
          <p:nvPr>
            <p:ph type="title"/>
          </p:nvPr>
        </p:nvSpPr>
        <p:spPr>
          <a:xfrm>
            <a:off x="1289050" y="1844675"/>
            <a:ext cx="17765527" cy="1846659"/>
          </a:xfrm>
        </p:spPr>
        <p:txBody>
          <a:bodyPr/>
          <a:lstStyle/>
          <a:p>
            <a:r>
              <a:rPr lang="en-US" sz="6000" dirty="0"/>
              <a:t>Question 9: Which of the following is not a qualifying reason for UAS?</a:t>
            </a:r>
          </a:p>
        </p:txBody>
      </p:sp>
      <p:sp>
        <p:nvSpPr>
          <p:cNvPr id="3" name="Text Placeholder 2">
            <a:extLst>
              <a:ext uri="{FF2B5EF4-FFF2-40B4-BE49-F238E27FC236}">
                <a16:creationId xmlns:a16="http://schemas.microsoft.com/office/drawing/2014/main" id="{8B6144F0-05B5-F7C6-DEF8-83B886873BAF}"/>
              </a:ext>
            </a:extLst>
          </p:cNvPr>
          <p:cNvSpPr>
            <a:spLocks noGrp="1"/>
          </p:cNvSpPr>
          <p:nvPr>
            <p:ph type="body" idx="1"/>
          </p:nvPr>
        </p:nvSpPr>
        <p:spPr>
          <a:xfrm>
            <a:off x="1289049" y="4054475"/>
            <a:ext cx="15773401" cy="5232202"/>
          </a:xfrm>
        </p:spPr>
        <p:txBody>
          <a:bodyPr/>
          <a:lstStyle/>
          <a:p>
            <a:pPr marL="742950" indent="-742950">
              <a:spcAft>
                <a:spcPts val="2400"/>
              </a:spcAft>
              <a:buFont typeface="+mj-lt"/>
              <a:buAutoNum type="alphaUcPeriod"/>
            </a:pPr>
            <a:r>
              <a:rPr lang="en-US" sz="4000" dirty="0">
                <a:latin typeface="Gotham Book"/>
              </a:rPr>
              <a:t>Ill physically and/or due to their mental health as certified by a physician (doctor’s note)</a:t>
            </a:r>
          </a:p>
          <a:p>
            <a:pPr marL="742950" indent="-742950">
              <a:spcAft>
                <a:spcPts val="2400"/>
              </a:spcAft>
              <a:buFont typeface="+mj-lt"/>
              <a:buAutoNum type="alphaUcPeriod"/>
            </a:pPr>
            <a:r>
              <a:rPr lang="en-US" sz="4000" dirty="0">
                <a:latin typeface="Gotham Book"/>
              </a:rPr>
              <a:t>Documented extreme or unforeseen financial stress</a:t>
            </a:r>
          </a:p>
          <a:p>
            <a:pPr marL="742950" indent="-742950">
              <a:spcAft>
                <a:spcPts val="2400"/>
              </a:spcAft>
              <a:buFont typeface="+mj-lt"/>
              <a:buAutoNum type="alphaUcPeriod"/>
            </a:pPr>
            <a:r>
              <a:rPr lang="en-US" sz="4000" dirty="0">
                <a:latin typeface="Gotham Book"/>
              </a:rPr>
              <a:t>Academic requirements such as not meeting a university policy regarding minimum credit hours to remain in a student organization</a:t>
            </a:r>
          </a:p>
          <a:p>
            <a:pPr marL="742950" indent="-742950">
              <a:spcAft>
                <a:spcPts val="2400"/>
              </a:spcAft>
              <a:buFont typeface="+mj-lt"/>
              <a:buAutoNum type="alphaUcPeriod"/>
            </a:pPr>
            <a:r>
              <a:rPr lang="en-US" sz="4000" b="1" dirty="0">
                <a:solidFill>
                  <a:schemeClr val="accent2"/>
                </a:solidFill>
                <a:latin typeface="Gotham Book"/>
              </a:rPr>
              <a:t>Applying to graduate school</a:t>
            </a:r>
          </a:p>
        </p:txBody>
      </p:sp>
    </p:spTree>
    <p:extLst>
      <p:ext uri="{BB962C8B-B14F-4D97-AF65-F5344CB8AC3E}">
        <p14:creationId xmlns:p14="http://schemas.microsoft.com/office/powerpoint/2010/main" val="47141760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17C601-A464-C328-A7CC-8377C173A031}"/>
              </a:ext>
            </a:extLst>
          </p:cNvPr>
          <p:cNvSpPr>
            <a:spLocks noGrp="1"/>
          </p:cNvSpPr>
          <p:nvPr>
            <p:ph type="title"/>
          </p:nvPr>
        </p:nvSpPr>
        <p:spPr/>
        <p:txBody>
          <a:bodyPr/>
          <a:lstStyle/>
          <a:p>
            <a:r>
              <a:rPr lang="en-US" b="1" dirty="0"/>
              <a:t>Undergraduate Alumnae Status</a:t>
            </a:r>
          </a:p>
        </p:txBody>
      </p:sp>
      <p:sp>
        <p:nvSpPr>
          <p:cNvPr id="3" name="Text Placeholder 2">
            <a:extLst>
              <a:ext uri="{FF2B5EF4-FFF2-40B4-BE49-F238E27FC236}">
                <a16:creationId xmlns:a16="http://schemas.microsoft.com/office/drawing/2014/main" id="{46262488-CAA8-342B-B9DC-D765D844DC34}"/>
              </a:ext>
            </a:extLst>
          </p:cNvPr>
          <p:cNvSpPr>
            <a:spLocks noGrp="1"/>
          </p:cNvSpPr>
          <p:nvPr>
            <p:ph type="body" idx="1"/>
          </p:nvPr>
        </p:nvSpPr>
        <p:spPr>
          <a:xfrm>
            <a:off x="1822449" y="2883232"/>
            <a:ext cx="17441231" cy="9725739"/>
          </a:xfrm>
        </p:spPr>
        <p:txBody>
          <a:bodyPr/>
          <a:lstStyle/>
          <a:p>
            <a:pPr marL="571500" indent="-571500">
              <a:lnSpc>
                <a:spcPct val="150000"/>
              </a:lnSpc>
              <a:buFont typeface="Arial" panose="020B0604020202020204" pitchFamily="34" charset="0"/>
              <a:buChar char="•"/>
            </a:pPr>
            <a:r>
              <a:rPr lang="en-US" sz="3600" dirty="0">
                <a:solidFill>
                  <a:schemeClr val="tx1"/>
                </a:solidFill>
                <a:latin typeface="Gotham Book"/>
              </a:rPr>
              <a:t>Approved Reasons</a:t>
            </a:r>
          </a:p>
          <a:p>
            <a:pPr marL="914400" lvl="1" indent="-457200">
              <a:lnSpc>
                <a:spcPct val="150000"/>
              </a:lnSpc>
              <a:buFont typeface="Arial" panose="020B0604020202020204" pitchFamily="34" charset="0"/>
              <a:buChar char="•"/>
            </a:pPr>
            <a:r>
              <a:rPr lang="en-US" sz="3200" dirty="0">
                <a:solidFill>
                  <a:schemeClr val="tx1"/>
                </a:solidFill>
                <a:latin typeface="Gotham Book"/>
              </a:rPr>
              <a:t>Ill physical/mental health as certified by a physician (doctor’s note)</a:t>
            </a:r>
          </a:p>
          <a:p>
            <a:pPr marL="914400" lvl="1" indent="-457200">
              <a:lnSpc>
                <a:spcPct val="150000"/>
              </a:lnSpc>
              <a:buFont typeface="Arial" panose="020B0604020202020204" pitchFamily="34" charset="0"/>
              <a:buChar char="•"/>
            </a:pPr>
            <a:r>
              <a:rPr lang="en-US" sz="3200" dirty="0">
                <a:solidFill>
                  <a:schemeClr val="tx1"/>
                </a:solidFill>
                <a:latin typeface="Gotham Book"/>
              </a:rPr>
              <a:t>Documented extreme or </a:t>
            </a:r>
            <a:r>
              <a:rPr lang="en-US" sz="3200" u="sng" dirty="0">
                <a:solidFill>
                  <a:schemeClr val="tx1"/>
                </a:solidFill>
                <a:latin typeface="Gotham Book"/>
              </a:rPr>
              <a:t>unforeseen</a:t>
            </a:r>
            <a:r>
              <a:rPr lang="en-US" sz="3200" dirty="0">
                <a:solidFill>
                  <a:schemeClr val="tx1"/>
                </a:solidFill>
                <a:latin typeface="Gotham Book"/>
              </a:rPr>
              <a:t> financial stress</a:t>
            </a:r>
          </a:p>
          <a:p>
            <a:pPr marL="914400" lvl="1" indent="-457200">
              <a:lnSpc>
                <a:spcPct val="150000"/>
              </a:lnSpc>
              <a:buFont typeface="Arial" panose="020B0604020202020204" pitchFamily="34" charset="0"/>
              <a:buChar char="•"/>
            </a:pPr>
            <a:r>
              <a:rPr lang="en-US" sz="3200" dirty="0">
                <a:solidFill>
                  <a:schemeClr val="tx1"/>
                </a:solidFill>
                <a:latin typeface="Gotham Book"/>
              </a:rPr>
              <a:t>Academic Requirements</a:t>
            </a:r>
          </a:p>
          <a:p>
            <a:pPr marL="1371600" lvl="2" indent="-457200">
              <a:lnSpc>
                <a:spcPct val="150000"/>
              </a:lnSpc>
              <a:buFont typeface="Arial" panose="020B0604020202020204" pitchFamily="34" charset="0"/>
              <a:buChar char="•"/>
            </a:pPr>
            <a:r>
              <a:rPr lang="en-US" sz="2800" dirty="0">
                <a:solidFill>
                  <a:schemeClr val="tx1"/>
                </a:solidFill>
                <a:latin typeface="Gotham Book"/>
              </a:rPr>
              <a:t>Provide proof of college/university academic policy requiring a minimum amount of credit hours to be involved in a student organization</a:t>
            </a:r>
          </a:p>
          <a:p>
            <a:pPr marL="914400" lvl="1" indent="-457200">
              <a:lnSpc>
                <a:spcPct val="150000"/>
              </a:lnSpc>
              <a:buFont typeface="Arial" panose="020B0604020202020204" pitchFamily="34" charset="0"/>
              <a:buChar char="•"/>
            </a:pPr>
            <a:r>
              <a:rPr lang="en-US" sz="3200" dirty="0">
                <a:solidFill>
                  <a:schemeClr val="tx1"/>
                </a:solidFill>
                <a:latin typeface="Gotham Book"/>
              </a:rPr>
              <a:t>Affiliation Concerns</a:t>
            </a:r>
          </a:p>
          <a:p>
            <a:pPr marL="914400" lvl="1" indent="-457200">
              <a:lnSpc>
                <a:spcPct val="150000"/>
              </a:lnSpc>
              <a:buFont typeface="Arial" panose="020B0604020202020204" pitchFamily="34" charset="0"/>
              <a:buChar char="•"/>
            </a:pPr>
            <a:r>
              <a:rPr lang="en-US" sz="3200" dirty="0">
                <a:solidFill>
                  <a:schemeClr val="tx1"/>
                </a:solidFill>
                <a:latin typeface="Gotham Book"/>
              </a:rPr>
              <a:t>Student Teaching/Internship</a:t>
            </a:r>
          </a:p>
          <a:p>
            <a:pPr marL="1371600" lvl="2" indent="-457200">
              <a:lnSpc>
                <a:spcPct val="150000"/>
              </a:lnSpc>
              <a:buFont typeface="Arial" panose="020B0604020202020204" pitchFamily="34" charset="0"/>
              <a:buChar char="•"/>
            </a:pPr>
            <a:r>
              <a:rPr lang="en-US" sz="2800" dirty="0">
                <a:solidFill>
                  <a:schemeClr val="tx1"/>
                </a:solidFill>
                <a:latin typeface="Gotham Book"/>
              </a:rPr>
              <a:t>Distance of internship/school must be greater than 50 miles or 1 hour from campus</a:t>
            </a:r>
          </a:p>
          <a:p>
            <a:pPr marL="914400" lvl="1" indent="-457200">
              <a:lnSpc>
                <a:spcPct val="150000"/>
              </a:lnSpc>
              <a:buFont typeface="Arial" panose="020B0604020202020204" pitchFamily="34" charset="0"/>
              <a:buChar char="•"/>
            </a:pPr>
            <a:r>
              <a:rPr lang="en-US" sz="3200" dirty="0">
                <a:solidFill>
                  <a:schemeClr val="tx1"/>
                </a:solidFill>
                <a:latin typeface="Gotham Book"/>
              </a:rPr>
              <a:t>Other reasoning approved by AAC, Operations Specialist and Headquarters</a:t>
            </a:r>
          </a:p>
          <a:p>
            <a:pPr marL="457200" lvl="1" indent="0">
              <a:buNone/>
            </a:pPr>
            <a:endParaRPr lang="en-US" dirty="0"/>
          </a:p>
          <a:p>
            <a:pPr lvl="2"/>
            <a:endParaRPr lang="en-US" dirty="0"/>
          </a:p>
          <a:p>
            <a:pPr lvl="2"/>
            <a:endParaRPr lang="en-US" dirty="0"/>
          </a:p>
          <a:p>
            <a:pPr lvl="2"/>
            <a:endParaRPr lang="en-US" dirty="0"/>
          </a:p>
          <a:p>
            <a:pPr lvl="2"/>
            <a:endParaRPr lang="en-US" dirty="0"/>
          </a:p>
          <a:p>
            <a:pPr lvl="2"/>
            <a:endParaRPr lang="en-US" dirty="0"/>
          </a:p>
          <a:p>
            <a:endParaRPr lang="en-US" sz="2000" dirty="0"/>
          </a:p>
          <a:p>
            <a:endParaRPr lang="en-US" dirty="0"/>
          </a:p>
        </p:txBody>
      </p:sp>
    </p:spTree>
    <p:extLst>
      <p:ext uri="{BB962C8B-B14F-4D97-AF65-F5344CB8AC3E}">
        <p14:creationId xmlns:p14="http://schemas.microsoft.com/office/powerpoint/2010/main" val="22729539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17C601-A464-C328-A7CC-8377C173A031}"/>
              </a:ext>
            </a:extLst>
          </p:cNvPr>
          <p:cNvSpPr>
            <a:spLocks noGrp="1"/>
          </p:cNvSpPr>
          <p:nvPr>
            <p:ph type="title"/>
          </p:nvPr>
        </p:nvSpPr>
        <p:spPr/>
        <p:txBody>
          <a:bodyPr/>
          <a:lstStyle/>
          <a:p>
            <a:r>
              <a:rPr lang="en-US" b="1" dirty="0"/>
              <a:t>Undergraduate Alumnae Status</a:t>
            </a:r>
          </a:p>
        </p:txBody>
      </p:sp>
      <p:sp>
        <p:nvSpPr>
          <p:cNvPr id="2" name="Text Placeholder 1">
            <a:extLst>
              <a:ext uri="{FF2B5EF4-FFF2-40B4-BE49-F238E27FC236}">
                <a16:creationId xmlns:a16="http://schemas.microsoft.com/office/drawing/2014/main" id="{C25D675D-54A1-B1D0-DE9F-355A7EF6A2BE}"/>
              </a:ext>
            </a:extLst>
          </p:cNvPr>
          <p:cNvSpPr>
            <a:spLocks noGrp="1"/>
          </p:cNvSpPr>
          <p:nvPr>
            <p:ph type="body" idx="1"/>
          </p:nvPr>
        </p:nvSpPr>
        <p:spPr>
          <a:xfrm>
            <a:off x="1289050" y="2911474"/>
            <a:ext cx="17297400" cy="5815631"/>
          </a:xfrm>
        </p:spPr>
        <p:txBody>
          <a:bodyPr/>
          <a:lstStyle/>
          <a:p>
            <a:pPr marL="571500" indent="-571500">
              <a:lnSpc>
                <a:spcPct val="150000"/>
              </a:lnSpc>
              <a:buFont typeface="Arial" panose="020B0604020202020204" pitchFamily="34" charset="0"/>
              <a:buChar char="•"/>
            </a:pPr>
            <a:r>
              <a:rPr lang="en-US" sz="4000" dirty="0">
                <a:solidFill>
                  <a:schemeClr val="tx1"/>
                </a:solidFill>
                <a:latin typeface="Gotham Book"/>
              </a:rPr>
              <a:t>Denied Reasons</a:t>
            </a:r>
          </a:p>
          <a:p>
            <a:pPr marL="1028700" lvl="1" indent="-571500">
              <a:lnSpc>
                <a:spcPct val="150000"/>
              </a:lnSpc>
              <a:buFont typeface="Arial" panose="020B0604020202020204" pitchFamily="34" charset="0"/>
              <a:buChar char="•"/>
            </a:pPr>
            <a:r>
              <a:rPr lang="en-US" sz="3600" dirty="0">
                <a:solidFill>
                  <a:schemeClr val="tx1"/>
                </a:solidFill>
                <a:latin typeface="Gotham Book"/>
              </a:rPr>
              <a:t>Heavy course load</a:t>
            </a:r>
          </a:p>
          <a:p>
            <a:pPr marL="1028700" lvl="1" indent="-571500">
              <a:lnSpc>
                <a:spcPct val="150000"/>
              </a:lnSpc>
              <a:buFont typeface="Arial" panose="020B0604020202020204" pitchFamily="34" charset="0"/>
              <a:buChar char="•"/>
            </a:pPr>
            <a:r>
              <a:rPr lang="en-US" sz="3600" dirty="0">
                <a:solidFill>
                  <a:schemeClr val="tx1"/>
                </a:solidFill>
                <a:latin typeface="Gotham Book"/>
              </a:rPr>
              <a:t>“Advanced” programs on campus</a:t>
            </a:r>
          </a:p>
          <a:p>
            <a:pPr marL="1028700" lvl="1" indent="-571500">
              <a:lnSpc>
                <a:spcPct val="150000"/>
              </a:lnSpc>
              <a:buFont typeface="Arial" panose="020B0604020202020204" pitchFamily="34" charset="0"/>
              <a:buChar char="•"/>
            </a:pPr>
            <a:r>
              <a:rPr lang="en-US" sz="3600" dirty="0">
                <a:solidFill>
                  <a:schemeClr val="tx1"/>
                </a:solidFill>
                <a:latin typeface="Gotham Book"/>
              </a:rPr>
              <a:t>Applying to graduate school (if a member is considered a graduate student and not undergraduate, they would not qualify for UAS and would be marked as “graduated” upon entering the program)</a:t>
            </a:r>
          </a:p>
          <a:p>
            <a:pPr marL="1028700" lvl="1" indent="-571500">
              <a:lnSpc>
                <a:spcPct val="150000"/>
              </a:lnSpc>
              <a:buFont typeface="Arial" panose="020B0604020202020204" pitchFamily="34" charset="0"/>
              <a:buChar char="•"/>
            </a:pPr>
            <a:r>
              <a:rPr lang="en-US" sz="3600" dirty="0">
                <a:solidFill>
                  <a:schemeClr val="tx1"/>
                </a:solidFill>
                <a:latin typeface="Gotham Book"/>
              </a:rPr>
              <a:t>A </a:t>
            </a:r>
            <a:r>
              <a:rPr lang="en-US" sz="3600" b="1" u="sng" dirty="0">
                <a:solidFill>
                  <a:schemeClr val="tx1"/>
                </a:solidFill>
                <a:latin typeface="Gotham Book"/>
              </a:rPr>
              <a:t>change in priorities</a:t>
            </a:r>
            <a:r>
              <a:rPr lang="en-US" sz="3600" b="1" dirty="0">
                <a:solidFill>
                  <a:schemeClr val="tx1"/>
                </a:solidFill>
                <a:latin typeface="Gotham Book"/>
              </a:rPr>
              <a:t> </a:t>
            </a:r>
            <a:r>
              <a:rPr lang="en-US" sz="3600" dirty="0">
                <a:solidFill>
                  <a:schemeClr val="tx1"/>
                </a:solidFill>
                <a:latin typeface="Gotham Book"/>
              </a:rPr>
              <a:t>is not a reason for UAS to be granted</a:t>
            </a:r>
          </a:p>
        </p:txBody>
      </p:sp>
    </p:spTree>
    <p:extLst>
      <p:ext uri="{BB962C8B-B14F-4D97-AF65-F5344CB8AC3E}">
        <p14:creationId xmlns:p14="http://schemas.microsoft.com/office/powerpoint/2010/main" val="17395471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oup of women posing for a photo&#10;&#10;Description automatically generated">
            <a:extLst>
              <a:ext uri="{FF2B5EF4-FFF2-40B4-BE49-F238E27FC236}">
                <a16:creationId xmlns:a16="http://schemas.microsoft.com/office/drawing/2014/main" id="{5C9988A5-EFDF-FF55-4CDE-9B51585DC50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8281" r="8281"/>
          <a:stretch>
            <a:fillRect/>
          </a:stretch>
        </p:blipFill>
        <p:spPr>
          <a:xfrm>
            <a:off x="0" y="2054"/>
            <a:ext cx="7537450" cy="11291421"/>
          </a:xfrm>
        </p:spPr>
      </p:pic>
      <p:sp>
        <p:nvSpPr>
          <p:cNvPr id="3" name="Title 2">
            <a:extLst>
              <a:ext uri="{FF2B5EF4-FFF2-40B4-BE49-F238E27FC236}">
                <a16:creationId xmlns:a16="http://schemas.microsoft.com/office/drawing/2014/main" id="{CC9C1052-E3EC-E19E-D4C6-FABFE1D055AD}"/>
              </a:ext>
            </a:extLst>
          </p:cNvPr>
          <p:cNvSpPr>
            <a:spLocks noGrp="1"/>
          </p:cNvSpPr>
          <p:nvPr>
            <p:ph type="title"/>
          </p:nvPr>
        </p:nvSpPr>
        <p:spPr>
          <a:xfrm>
            <a:off x="8528050" y="1582782"/>
            <a:ext cx="10591800" cy="1015663"/>
          </a:xfrm>
        </p:spPr>
        <p:txBody>
          <a:bodyPr/>
          <a:lstStyle/>
          <a:p>
            <a:r>
              <a:rPr lang="en-US" dirty="0"/>
              <a:t>Housekeeping Items</a:t>
            </a:r>
          </a:p>
        </p:txBody>
      </p:sp>
      <p:sp>
        <p:nvSpPr>
          <p:cNvPr id="4" name="Text Placeholder 3">
            <a:extLst>
              <a:ext uri="{FF2B5EF4-FFF2-40B4-BE49-F238E27FC236}">
                <a16:creationId xmlns:a16="http://schemas.microsoft.com/office/drawing/2014/main" id="{33972870-15CA-32F6-EF1A-BFE32BDF7A91}"/>
              </a:ext>
            </a:extLst>
          </p:cNvPr>
          <p:cNvSpPr>
            <a:spLocks noGrp="1"/>
          </p:cNvSpPr>
          <p:nvPr>
            <p:ph type="body" idx="1"/>
          </p:nvPr>
        </p:nvSpPr>
        <p:spPr>
          <a:xfrm>
            <a:off x="9671050" y="2883232"/>
            <a:ext cx="9448800" cy="8125301"/>
          </a:xfrm>
        </p:spPr>
        <p:txBody>
          <a:bodyPr/>
          <a:lstStyle/>
          <a:p>
            <a:r>
              <a:rPr lang="en-US" sz="4400" dirty="0"/>
              <a:t>Use your workbook</a:t>
            </a:r>
          </a:p>
          <a:p>
            <a:endParaRPr lang="en-US" sz="4400" dirty="0"/>
          </a:p>
          <a:p>
            <a:r>
              <a:rPr lang="en-US" sz="4400" dirty="0"/>
              <a:t>Be engaged &amp; ask questions</a:t>
            </a:r>
          </a:p>
          <a:p>
            <a:endParaRPr lang="en-US" sz="4400" dirty="0"/>
          </a:p>
          <a:p>
            <a:r>
              <a:rPr lang="en-US" sz="4400" dirty="0"/>
              <a:t>Microphone</a:t>
            </a:r>
          </a:p>
          <a:p>
            <a:endParaRPr lang="en-US" sz="4400" dirty="0"/>
          </a:p>
          <a:p>
            <a:r>
              <a:rPr lang="en-US" sz="4400" dirty="0"/>
              <a:t>Keep our space tidy</a:t>
            </a:r>
          </a:p>
          <a:p>
            <a:endParaRPr lang="en-US" sz="4400" dirty="0"/>
          </a:p>
          <a:p>
            <a:r>
              <a:rPr lang="en-US" sz="4400" dirty="0"/>
              <a:t>Take care of yourself</a:t>
            </a:r>
          </a:p>
          <a:p>
            <a:endParaRPr lang="en-US" sz="4400" dirty="0"/>
          </a:p>
          <a:p>
            <a:r>
              <a:rPr lang="en-US" sz="4400" dirty="0"/>
              <a:t>Question bowl</a:t>
            </a:r>
          </a:p>
          <a:p>
            <a:endParaRPr lang="en-US" sz="4400" dirty="0"/>
          </a:p>
        </p:txBody>
      </p:sp>
      <p:pic>
        <p:nvPicPr>
          <p:cNvPr id="7" name="Graphic 6">
            <a:extLst>
              <a:ext uri="{FF2B5EF4-FFF2-40B4-BE49-F238E27FC236}">
                <a16:creationId xmlns:a16="http://schemas.microsoft.com/office/drawing/2014/main" id="{074CC1B5-F34A-4889-880D-E3A1034F59BC}"/>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533846" y="2760948"/>
            <a:ext cx="1015663" cy="1015663"/>
          </a:xfrm>
          <a:prstGeom prst="rect">
            <a:avLst/>
          </a:prstGeom>
        </p:spPr>
      </p:pic>
      <p:pic>
        <p:nvPicPr>
          <p:cNvPr id="8" name="Graphic 7">
            <a:extLst>
              <a:ext uri="{FF2B5EF4-FFF2-40B4-BE49-F238E27FC236}">
                <a16:creationId xmlns:a16="http://schemas.microsoft.com/office/drawing/2014/main" id="{877FABFA-E163-BD76-9E2D-A02D0DBA0655}"/>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8528047" y="4068137"/>
            <a:ext cx="1015663" cy="1015663"/>
          </a:xfrm>
          <a:prstGeom prst="rect">
            <a:avLst/>
          </a:prstGeom>
        </p:spPr>
      </p:pic>
      <p:pic>
        <p:nvPicPr>
          <p:cNvPr id="9" name="Graphic 8">
            <a:extLst>
              <a:ext uri="{FF2B5EF4-FFF2-40B4-BE49-F238E27FC236}">
                <a16:creationId xmlns:a16="http://schemas.microsoft.com/office/drawing/2014/main" id="{01DC05E8-DE1F-EB51-CAEB-E4C7A6F6BC52}"/>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8490221" y="6698312"/>
            <a:ext cx="1015663" cy="1015663"/>
          </a:xfrm>
          <a:prstGeom prst="rect">
            <a:avLst/>
          </a:prstGeom>
        </p:spPr>
      </p:pic>
      <p:pic>
        <p:nvPicPr>
          <p:cNvPr id="10" name="Graphic 9">
            <a:extLst>
              <a:ext uri="{FF2B5EF4-FFF2-40B4-BE49-F238E27FC236}">
                <a16:creationId xmlns:a16="http://schemas.microsoft.com/office/drawing/2014/main" id="{A60F84A3-DCC7-E295-092A-4242BAE8B1F7}"/>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8508153" y="8003721"/>
            <a:ext cx="1015663" cy="1015663"/>
          </a:xfrm>
          <a:prstGeom prst="rect">
            <a:avLst/>
          </a:prstGeom>
        </p:spPr>
      </p:pic>
      <p:pic>
        <p:nvPicPr>
          <p:cNvPr id="11" name="Graphic 10">
            <a:extLst>
              <a:ext uri="{FF2B5EF4-FFF2-40B4-BE49-F238E27FC236}">
                <a16:creationId xmlns:a16="http://schemas.microsoft.com/office/drawing/2014/main" id="{56EED8E1-805E-1B7B-592C-6435987FEED9}"/>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8528047" y="9429825"/>
            <a:ext cx="1015663" cy="1015663"/>
          </a:xfrm>
          <a:prstGeom prst="rect">
            <a:avLst/>
          </a:prstGeom>
        </p:spPr>
      </p:pic>
      <p:pic>
        <p:nvPicPr>
          <p:cNvPr id="1026" name="Picture 2">
            <a:extLst>
              <a:ext uri="{FF2B5EF4-FFF2-40B4-BE49-F238E27FC236}">
                <a16:creationId xmlns:a16="http://schemas.microsoft.com/office/drawing/2014/main" id="{6914D5A2-B6B2-A923-0FED-089DCCBB35D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490221" y="5377106"/>
            <a:ext cx="1015663" cy="1027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0853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15BDA8CC-03EC-49FC-8954-419818F2436D}"/>
              </a:ext>
            </a:extLst>
          </p:cNvPr>
          <p:cNvSpPr>
            <a:spLocks noGrp="1" noChangeArrowheads="1"/>
          </p:cNvSpPr>
          <p:nvPr>
            <p:ph type="title"/>
          </p:nvPr>
        </p:nvSpPr>
        <p:spPr>
          <a:xfrm>
            <a:off x="1169286" y="1089876"/>
            <a:ext cx="17765527" cy="738664"/>
          </a:xfrm>
        </p:spPr>
        <p:txBody>
          <a:bodyPr/>
          <a:lstStyle/>
          <a:p>
            <a:pPr eaLnBrk="1" hangingPunct="1"/>
            <a:r>
              <a:rPr lang="en-US" altLang="en-US" sz="4800" dirty="0"/>
              <a:t>Undergraduate Alumna Status Process</a:t>
            </a:r>
          </a:p>
        </p:txBody>
      </p:sp>
      <p:grpSp>
        <p:nvGrpSpPr>
          <p:cNvPr id="2" name="Group 13">
            <a:extLst>
              <a:ext uri="{FF2B5EF4-FFF2-40B4-BE49-F238E27FC236}">
                <a16:creationId xmlns:a16="http://schemas.microsoft.com/office/drawing/2014/main" id="{634CB789-25BE-49A5-8048-E3DB80A281EC}"/>
              </a:ext>
            </a:extLst>
          </p:cNvPr>
          <p:cNvGrpSpPr>
            <a:grpSpLocks/>
          </p:cNvGrpSpPr>
          <p:nvPr/>
        </p:nvGrpSpPr>
        <p:grpSpPr bwMode="auto">
          <a:xfrm>
            <a:off x="1239769" y="3876848"/>
            <a:ext cx="3392805" cy="2298521"/>
            <a:chOff x="3384" y="1882"/>
            <a:chExt cx="1296" cy="878"/>
          </a:xfrm>
        </p:grpSpPr>
        <p:pic>
          <p:nvPicPr>
            <p:cNvPr id="30742" name="Picture 14" descr="stick_collegian copy">
              <a:extLst>
                <a:ext uri="{FF2B5EF4-FFF2-40B4-BE49-F238E27FC236}">
                  <a16:creationId xmlns:a16="http://schemas.microsoft.com/office/drawing/2014/main" id="{383314EF-B033-49E3-BD4F-C00F3C3600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2" y="1882"/>
              <a:ext cx="316" cy="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3" name="Text Box 15">
              <a:extLst>
                <a:ext uri="{FF2B5EF4-FFF2-40B4-BE49-F238E27FC236}">
                  <a16:creationId xmlns:a16="http://schemas.microsoft.com/office/drawing/2014/main" id="{212A01E0-6DAA-4EBC-87E8-608E3CED5D8B}"/>
                </a:ext>
              </a:extLst>
            </p:cNvPr>
            <p:cNvSpPr txBox="1">
              <a:spLocks noChangeArrowheads="1"/>
            </p:cNvSpPr>
            <p:nvPr/>
          </p:nvSpPr>
          <p:spPr bwMode="auto">
            <a:xfrm>
              <a:off x="3384" y="2453"/>
              <a:ext cx="1296"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spcBef>
                  <a:spcPct val="50000"/>
                </a:spcBef>
                <a:buFontTx/>
                <a:buNone/>
                <a:defRPr sz="1200">
                  <a:latin typeface="+mj-lt"/>
                  <a:ea typeface="MS PGothic" panose="020B0600070205080204" pitchFamily="34" charset="-128"/>
                </a:defRPr>
              </a:lvl1pPr>
              <a:lvl2pPr marL="742950" indent="-285750">
                <a:spcBef>
                  <a:spcPct val="20000"/>
                </a:spcBef>
                <a:buChar char="–"/>
                <a:defRPr sz="2800">
                  <a:latin typeface="Arial" panose="020B0604020202020204" pitchFamily="34" charset="0"/>
                  <a:ea typeface="MS PGothic" panose="020B0600070205080204" pitchFamily="34" charset="-128"/>
                </a:defRPr>
              </a:lvl2pPr>
              <a:lvl3pPr marL="1143000" indent="-228600">
                <a:spcBef>
                  <a:spcPct val="20000"/>
                </a:spcBef>
                <a:buChar char="•"/>
                <a:defRPr sz="2400">
                  <a:latin typeface="Arial" panose="020B0604020202020204" pitchFamily="34" charset="0"/>
                  <a:ea typeface="MS PGothic" panose="020B0600070205080204" pitchFamily="34" charset="-128"/>
                </a:defRPr>
              </a:lvl3pPr>
              <a:lvl4pPr marL="1600200" indent="-228600">
                <a:spcBef>
                  <a:spcPct val="20000"/>
                </a:spcBef>
                <a:buChar char="–"/>
                <a:defRPr sz="2000">
                  <a:latin typeface="Arial" panose="020B0604020202020204" pitchFamily="34" charset="0"/>
                  <a:ea typeface="MS PGothic" panose="020B0600070205080204" pitchFamily="34" charset="-128"/>
                </a:defRPr>
              </a:lvl4pPr>
              <a:lvl5pPr marL="2057400" indent="-228600">
                <a:spcBef>
                  <a:spcPct val="20000"/>
                </a:spcBef>
                <a:buChar char="»"/>
                <a:defRPr sz="2000">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9pPr>
            </a:lstStyle>
            <a:p>
              <a:pPr algn="ctr"/>
              <a:r>
                <a:rPr lang="en-US" altLang="en-US" sz="2309">
                  <a:latin typeface="Cambria" panose="02040503050406030204" pitchFamily="18" charset="0"/>
                  <a:ea typeface="Cambria" panose="02040503050406030204" pitchFamily="18" charset="0"/>
                </a:rPr>
                <a:t>Collegiate Initiated </a:t>
              </a:r>
              <a:br>
                <a:rPr lang="en-US" altLang="en-US" sz="2309">
                  <a:latin typeface="Cambria" panose="02040503050406030204" pitchFamily="18" charset="0"/>
                  <a:ea typeface="Cambria" panose="02040503050406030204" pitchFamily="18" charset="0"/>
                </a:rPr>
              </a:br>
              <a:r>
                <a:rPr lang="en-US" altLang="en-US" sz="2309">
                  <a:latin typeface="Cambria" panose="02040503050406030204" pitchFamily="18" charset="0"/>
                  <a:ea typeface="Cambria" panose="02040503050406030204" pitchFamily="18" charset="0"/>
                </a:rPr>
                <a:t>Member</a:t>
              </a:r>
            </a:p>
          </p:txBody>
        </p:sp>
      </p:grpSp>
      <p:sp>
        <p:nvSpPr>
          <p:cNvPr id="29712" name="Line 16">
            <a:extLst>
              <a:ext uri="{FF2B5EF4-FFF2-40B4-BE49-F238E27FC236}">
                <a16:creationId xmlns:a16="http://schemas.microsoft.com/office/drawing/2014/main" id="{9FFC7BDE-EB69-4B67-9FF0-9F50EDF40C00}"/>
              </a:ext>
            </a:extLst>
          </p:cNvPr>
          <p:cNvSpPr>
            <a:spLocks noChangeShapeType="1"/>
          </p:cNvSpPr>
          <p:nvPr/>
        </p:nvSpPr>
        <p:spPr bwMode="auto">
          <a:xfrm>
            <a:off x="3879850" y="5026378"/>
            <a:ext cx="62829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Cambria" panose="02040503050406030204" pitchFamily="18" charset="0"/>
              <a:ea typeface="Cambria" panose="02040503050406030204" pitchFamily="18" charset="0"/>
            </a:endParaRPr>
          </a:p>
        </p:txBody>
      </p:sp>
      <p:sp>
        <p:nvSpPr>
          <p:cNvPr id="29713" name="Text Box 17">
            <a:extLst>
              <a:ext uri="{FF2B5EF4-FFF2-40B4-BE49-F238E27FC236}">
                <a16:creationId xmlns:a16="http://schemas.microsoft.com/office/drawing/2014/main" id="{A4EF303B-3392-472B-AAFA-E9441DB6B295}"/>
              </a:ext>
            </a:extLst>
          </p:cNvPr>
          <p:cNvSpPr txBox="1">
            <a:spLocks noChangeArrowheads="1"/>
          </p:cNvSpPr>
          <p:nvPr/>
        </p:nvSpPr>
        <p:spPr bwMode="auto">
          <a:xfrm>
            <a:off x="4645540" y="3025214"/>
            <a:ext cx="3895443" cy="4711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spcBef>
                <a:spcPct val="50000"/>
              </a:spcBef>
              <a:buFontTx/>
              <a:buNone/>
              <a:defRPr sz="1200">
                <a:latin typeface="+mj-lt"/>
                <a:ea typeface="MS PGothic" panose="020B0600070205080204" pitchFamily="34" charset="-128"/>
              </a:defRPr>
            </a:lvl1pPr>
            <a:lvl2pPr marL="742950" indent="-285750">
              <a:spcBef>
                <a:spcPct val="20000"/>
              </a:spcBef>
              <a:buChar char="–"/>
              <a:defRPr sz="2800">
                <a:latin typeface="Arial" panose="020B0604020202020204" pitchFamily="34" charset="0"/>
                <a:ea typeface="MS PGothic" panose="020B0600070205080204" pitchFamily="34" charset="-128"/>
              </a:defRPr>
            </a:lvl2pPr>
            <a:lvl3pPr marL="1143000" indent="-228600">
              <a:spcBef>
                <a:spcPct val="20000"/>
              </a:spcBef>
              <a:buChar char="•"/>
              <a:defRPr sz="2400">
                <a:latin typeface="Arial" panose="020B0604020202020204" pitchFamily="34" charset="0"/>
                <a:ea typeface="MS PGothic" panose="020B0600070205080204" pitchFamily="34" charset="-128"/>
              </a:defRPr>
            </a:lvl3pPr>
            <a:lvl4pPr marL="1600200" indent="-228600">
              <a:spcBef>
                <a:spcPct val="20000"/>
              </a:spcBef>
              <a:buChar char="–"/>
              <a:defRPr sz="2000">
                <a:latin typeface="Arial" panose="020B0604020202020204" pitchFamily="34" charset="0"/>
                <a:ea typeface="MS PGothic" panose="020B0600070205080204" pitchFamily="34" charset="-128"/>
              </a:defRPr>
            </a:lvl4pPr>
            <a:lvl5pPr marL="2057400" indent="-228600">
              <a:spcBef>
                <a:spcPct val="20000"/>
              </a:spcBef>
              <a:buChar char="»"/>
              <a:defRPr sz="2000">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9pPr>
          </a:lstStyle>
          <a:p>
            <a:pPr marL="282738" indent="-282738">
              <a:buFont typeface="Arial" panose="020B0604020202020204" pitchFamily="34" charset="0"/>
              <a:buChar char="•"/>
            </a:pPr>
            <a:r>
              <a:rPr lang="en-US" altLang="en-US" sz="2309" dirty="0">
                <a:latin typeface="Cambria" panose="02040503050406030204" pitchFamily="18" charset="0"/>
                <a:ea typeface="Cambria" panose="02040503050406030204" pitchFamily="18" charset="0"/>
              </a:rPr>
              <a:t>Ill health as certified by a physician</a:t>
            </a:r>
          </a:p>
          <a:p>
            <a:pPr marL="282738" indent="-282738">
              <a:buFont typeface="Arial" panose="020B0604020202020204" pitchFamily="34" charset="0"/>
              <a:buChar char="•"/>
            </a:pPr>
            <a:r>
              <a:rPr lang="en-US" altLang="en-US" sz="2309" dirty="0">
                <a:latin typeface="Cambria" panose="02040503050406030204" pitchFamily="18" charset="0"/>
                <a:ea typeface="Cambria" panose="02040503050406030204" pitchFamily="18" charset="0"/>
              </a:rPr>
              <a:t>Extreme or unforeseen financial stress</a:t>
            </a:r>
          </a:p>
          <a:p>
            <a:pPr marL="282738" indent="-282738">
              <a:buFont typeface="Arial" panose="020B0604020202020204" pitchFamily="34" charset="0"/>
              <a:buChar char="•"/>
            </a:pPr>
            <a:r>
              <a:rPr lang="en-US" altLang="en-US" sz="2309" dirty="0">
                <a:latin typeface="Cambria" panose="02040503050406030204" pitchFamily="18" charset="0"/>
                <a:ea typeface="Cambria" panose="02040503050406030204" pitchFamily="18" charset="0"/>
              </a:rPr>
              <a:t>Academic requirements, e.g. student teaching, internship for credit, not enough credit hours</a:t>
            </a:r>
          </a:p>
          <a:p>
            <a:pPr marL="282738" indent="-282738">
              <a:buFont typeface="Arial" panose="020B0604020202020204" pitchFamily="34" charset="0"/>
              <a:buChar char="•"/>
            </a:pPr>
            <a:r>
              <a:rPr lang="en-US" altLang="en-US" sz="2309" dirty="0">
                <a:latin typeface="Cambria" panose="02040503050406030204" pitchFamily="18" charset="0"/>
                <a:ea typeface="Cambria" panose="02040503050406030204" pitchFamily="18" charset="0"/>
              </a:rPr>
              <a:t>Affiliate member </a:t>
            </a:r>
          </a:p>
          <a:p>
            <a:pPr marL="282738" indent="-282738">
              <a:buFont typeface="Arial" panose="020B0604020202020204" pitchFamily="34" charset="0"/>
              <a:buChar char="•"/>
            </a:pPr>
            <a:r>
              <a:rPr lang="en-US" altLang="en-US" sz="2309" dirty="0">
                <a:latin typeface="Cambria" panose="02040503050406030204" pitchFamily="18" charset="0"/>
                <a:ea typeface="Cambria" panose="02040503050406030204" pitchFamily="18" charset="0"/>
              </a:rPr>
              <a:t>Other reason approved by Headquarters</a:t>
            </a:r>
          </a:p>
        </p:txBody>
      </p:sp>
      <p:sp>
        <p:nvSpPr>
          <p:cNvPr id="29714" name="Line 18">
            <a:extLst>
              <a:ext uri="{FF2B5EF4-FFF2-40B4-BE49-F238E27FC236}">
                <a16:creationId xmlns:a16="http://schemas.microsoft.com/office/drawing/2014/main" id="{C26733D9-7FB7-4F44-9E0E-510FB64B8BD0}"/>
              </a:ext>
            </a:extLst>
          </p:cNvPr>
          <p:cNvSpPr>
            <a:spLocks noChangeShapeType="1"/>
          </p:cNvSpPr>
          <p:nvPr/>
        </p:nvSpPr>
        <p:spPr bwMode="auto">
          <a:xfrm>
            <a:off x="8352494" y="5026378"/>
            <a:ext cx="37697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Cambria" panose="02040503050406030204" pitchFamily="18" charset="0"/>
              <a:ea typeface="Cambria" panose="02040503050406030204" pitchFamily="18" charset="0"/>
            </a:endParaRPr>
          </a:p>
        </p:txBody>
      </p:sp>
      <p:sp>
        <p:nvSpPr>
          <p:cNvPr id="29716" name="Text Box 20">
            <a:extLst>
              <a:ext uri="{FF2B5EF4-FFF2-40B4-BE49-F238E27FC236}">
                <a16:creationId xmlns:a16="http://schemas.microsoft.com/office/drawing/2014/main" id="{B75B5212-5136-4890-A75D-8C12C74B00A4}"/>
              </a:ext>
            </a:extLst>
          </p:cNvPr>
          <p:cNvSpPr txBox="1">
            <a:spLocks noChangeArrowheads="1"/>
          </p:cNvSpPr>
          <p:nvPr/>
        </p:nvSpPr>
        <p:spPr bwMode="auto">
          <a:xfrm>
            <a:off x="8795455" y="3429543"/>
            <a:ext cx="2827336" cy="4001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171450" indent="-171450">
              <a:spcBef>
                <a:spcPct val="50000"/>
              </a:spcBef>
              <a:buFont typeface="Arial" panose="020B0604020202020204" pitchFamily="34" charset="0"/>
              <a:buChar char="•"/>
              <a:defRPr sz="1200">
                <a:latin typeface="+mj-lt"/>
                <a:ea typeface="MS PGothic" panose="020B0600070205080204" pitchFamily="34" charset="-128"/>
              </a:defRPr>
            </a:lvl1pPr>
            <a:lvl2pPr marL="742950" indent="-285750">
              <a:spcBef>
                <a:spcPct val="20000"/>
              </a:spcBef>
              <a:buChar char="–"/>
              <a:defRPr sz="2800">
                <a:latin typeface="Arial" panose="020B0604020202020204" pitchFamily="34" charset="0"/>
                <a:ea typeface="MS PGothic" panose="020B0600070205080204" pitchFamily="34" charset="-128"/>
              </a:defRPr>
            </a:lvl2pPr>
            <a:lvl3pPr marL="1143000" indent="-228600">
              <a:spcBef>
                <a:spcPct val="20000"/>
              </a:spcBef>
              <a:buChar char="•"/>
              <a:defRPr sz="2400">
                <a:latin typeface="Arial" panose="020B0604020202020204" pitchFamily="34" charset="0"/>
                <a:ea typeface="MS PGothic" panose="020B0600070205080204" pitchFamily="34" charset="-128"/>
              </a:defRPr>
            </a:lvl3pPr>
            <a:lvl4pPr marL="1600200" indent="-228600">
              <a:spcBef>
                <a:spcPct val="20000"/>
              </a:spcBef>
              <a:buChar char="–"/>
              <a:defRPr sz="2000">
                <a:latin typeface="Arial" panose="020B0604020202020204" pitchFamily="34" charset="0"/>
                <a:ea typeface="MS PGothic" panose="020B0600070205080204" pitchFamily="34" charset="-128"/>
              </a:defRPr>
            </a:lvl4pPr>
            <a:lvl5pPr marL="2057400" indent="-228600">
              <a:spcBef>
                <a:spcPct val="20000"/>
              </a:spcBef>
              <a:buChar char="»"/>
              <a:defRPr sz="2000">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9pPr>
          </a:lstStyle>
          <a:p>
            <a:pPr marL="0" indent="0">
              <a:buNone/>
            </a:pPr>
            <a:r>
              <a:rPr lang="en-US" altLang="en-US" sz="2309" dirty="0">
                <a:latin typeface="Cambria" panose="02040503050406030204" pitchFamily="18" charset="0"/>
                <a:ea typeface="Cambria" panose="02040503050406030204" pitchFamily="18" charset="0"/>
              </a:rPr>
              <a:t>Can apply for Undergraduate Alumna Status one term in advance of when it will take effect. UAS application is submitted on </a:t>
            </a:r>
            <a:r>
              <a:rPr lang="en-US" altLang="en-US" sz="2309" dirty="0" err="1">
                <a:latin typeface="Cambria" panose="02040503050406030204" pitchFamily="18" charset="0"/>
                <a:ea typeface="Cambria" panose="02040503050406030204" pitchFamily="18" charset="0"/>
              </a:rPr>
              <a:t>BetaBase</a:t>
            </a:r>
            <a:r>
              <a:rPr lang="en-US" altLang="en-US" sz="2309" dirty="0">
                <a:latin typeface="Cambria" panose="02040503050406030204" pitchFamily="18" charset="0"/>
                <a:ea typeface="Cambria" panose="02040503050406030204" pitchFamily="18" charset="0"/>
              </a:rPr>
              <a:t> and alumna dues are paid.</a:t>
            </a:r>
          </a:p>
        </p:txBody>
      </p:sp>
      <p:sp>
        <p:nvSpPr>
          <p:cNvPr id="29717" name="Line 21">
            <a:extLst>
              <a:ext uri="{FF2B5EF4-FFF2-40B4-BE49-F238E27FC236}">
                <a16:creationId xmlns:a16="http://schemas.microsoft.com/office/drawing/2014/main" id="{99FBBFDA-9512-4B20-837D-3208BEF6EB06}"/>
              </a:ext>
            </a:extLst>
          </p:cNvPr>
          <p:cNvSpPr>
            <a:spLocks noChangeShapeType="1"/>
          </p:cNvSpPr>
          <p:nvPr/>
        </p:nvSpPr>
        <p:spPr bwMode="auto">
          <a:xfrm>
            <a:off x="11187222" y="3769783"/>
            <a:ext cx="37697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Cambria" panose="02040503050406030204" pitchFamily="18" charset="0"/>
              <a:ea typeface="Cambria" panose="02040503050406030204" pitchFamily="18" charset="0"/>
            </a:endParaRPr>
          </a:p>
        </p:txBody>
      </p:sp>
      <p:sp>
        <p:nvSpPr>
          <p:cNvPr id="29718" name="Text Box 22">
            <a:extLst>
              <a:ext uri="{FF2B5EF4-FFF2-40B4-BE49-F238E27FC236}">
                <a16:creationId xmlns:a16="http://schemas.microsoft.com/office/drawing/2014/main" id="{C8E0F762-B0C1-47B2-90D9-37714A006A3C}"/>
              </a:ext>
            </a:extLst>
          </p:cNvPr>
          <p:cNvSpPr txBox="1">
            <a:spLocks noChangeArrowheads="1"/>
          </p:cNvSpPr>
          <p:nvPr/>
        </p:nvSpPr>
        <p:spPr bwMode="auto">
          <a:xfrm>
            <a:off x="11939059" y="3025214"/>
            <a:ext cx="1884892" cy="1513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indent="0">
              <a:spcBef>
                <a:spcPct val="50000"/>
              </a:spcBef>
              <a:buFont typeface="Arial" panose="020B0604020202020204" pitchFamily="34" charset="0"/>
              <a:buNone/>
              <a:defRPr sz="1200">
                <a:latin typeface="+mj-lt"/>
                <a:ea typeface="MS PGothic" panose="020B0600070205080204" pitchFamily="34" charset="-128"/>
              </a:defRPr>
            </a:lvl1pPr>
            <a:lvl2pPr marL="742950" indent="-285750">
              <a:spcBef>
                <a:spcPct val="20000"/>
              </a:spcBef>
              <a:buChar char="–"/>
              <a:defRPr sz="2800">
                <a:latin typeface="Arial" panose="020B0604020202020204" pitchFamily="34" charset="0"/>
                <a:ea typeface="MS PGothic" panose="020B0600070205080204" pitchFamily="34" charset="-128"/>
              </a:defRPr>
            </a:lvl2pPr>
            <a:lvl3pPr marL="1143000" indent="-228600">
              <a:spcBef>
                <a:spcPct val="20000"/>
              </a:spcBef>
              <a:buChar char="•"/>
              <a:defRPr sz="2400">
                <a:latin typeface="Arial" panose="020B0604020202020204" pitchFamily="34" charset="0"/>
                <a:ea typeface="MS PGothic" panose="020B0600070205080204" pitchFamily="34" charset="-128"/>
              </a:defRPr>
            </a:lvl3pPr>
            <a:lvl4pPr marL="1600200" indent="-228600">
              <a:spcBef>
                <a:spcPct val="20000"/>
              </a:spcBef>
              <a:buChar char="–"/>
              <a:defRPr sz="2000">
                <a:latin typeface="Arial" panose="020B0604020202020204" pitchFamily="34" charset="0"/>
                <a:ea typeface="MS PGothic" panose="020B0600070205080204" pitchFamily="34" charset="-128"/>
              </a:defRPr>
            </a:lvl4pPr>
            <a:lvl5pPr marL="2057400" indent="-228600">
              <a:spcBef>
                <a:spcPct val="20000"/>
              </a:spcBef>
              <a:buChar char="»"/>
              <a:defRPr sz="2000">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9pPr>
          </a:lstStyle>
          <a:p>
            <a:r>
              <a:rPr lang="en-US" altLang="en-US" sz="2309" dirty="0">
                <a:latin typeface="Cambria" panose="02040503050406030204" pitchFamily="18" charset="0"/>
                <a:ea typeface="Cambria" panose="02040503050406030204" pitchFamily="18" charset="0"/>
              </a:rPr>
              <a:t>VPFH/DMF and AAC review  the application</a:t>
            </a:r>
          </a:p>
        </p:txBody>
      </p:sp>
      <p:sp>
        <p:nvSpPr>
          <p:cNvPr id="29719" name="Line 23">
            <a:extLst>
              <a:ext uri="{FF2B5EF4-FFF2-40B4-BE49-F238E27FC236}">
                <a16:creationId xmlns:a16="http://schemas.microsoft.com/office/drawing/2014/main" id="{09D68248-B174-4339-85F7-FA99B029DBEE}"/>
              </a:ext>
            </a:extLst>
          </p:cNvPr>
          <p:cNvSpPr>
            <a:spLocks noChangeShapeType="1"/>
          </p:cNvSpPr>
          <p:nvPr/>
        </p:nvSpPr>
        <p:spPr bwMode="auto">
          <a:xfrm flipH="1">
            <a:off x="12699310" y="4538963"/>
            <a:ext cx="27784" cy="130420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Cambria" panose="02040503050406030204" pitchFamily="18" charset="0"/>
              <a:ea typeface="Cambria" panose="02040503050406030204" pitchFamily="18" charset="0"/>
            </a:endParaRPr>
          </a:p>
        </p:txBody>
      </p:sp>
      <p:sp>
        <p:nvSpPr>
          <p:cNvPr id="29720" name="Text Box 24">
            <a:extLst>
              <a:ext uri="{FF2B5EF4-FFF2-40B4-BE49-F238E27FC236}">
                <a16:creationId xmlns:a16="http://schemas.microsoft.com/office/drawing/2014/main" id="{C2CDE0E4-9BF7-4956-957D-884E54048D7F}"/>
              </a:ext>
            </a:extLst>
          </p:cNvPr>
          <p:cNvSpPr txBox="1">
            <a:spLocks noChangeArrowheads="1"/>
          </p:cNvSpPr>
          <p:nvPr/>
        </p:nvSpPr>
        <p:spPr bwMode="auto">
          <a:xfrm>
            <a:off x="11888819" y="5885638"/>
            <a:ext cx="2638848" cy="80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indent="0">
              <a:spcBef>
                <a:spcPct val="50000"/>
              </a:spcBef>
              <a:buFont typeface="Arial" panose="020B0604020202020204" pitchFamily="34" charset="0"/>
              <a:buNone/>
              <a:defRPr sz="1200">
                <a:latin typeface="+mj-lt"/>
                <a:ea typeface="MS PGothic" panose="020B0600070205080204" pitchFamily="34" charset="-128"/>
              </a:defRPr>
            </a:lvl1pPr>
            <a:lvl2pPr marL="742950" indent="-285750">
              <a:spcBef>
                <a:spcPct val="20000"/>
              </a:spcBef>
              <a:buChar char="–"/>
              <a:defRPr sz="2800">
                <a:latin typeface="Arial" panose="020B0604020202020204" pitchFamily="34" charset="0"/>
                <a:ea typeface="MS PGothic" panose="020B0600070205080204" pitchFamily="34" charset="-128"/>
              </a:defRPr>
            </a:lvl2pPr>
            <a:lvl3pPr marL="1143000" indent="-228600">
              <a:spcBef>
                <a:spcPct val="20000"/>
              </a:spcBef>
              <a:buChar char="•"/>
              <a:defRPr sz="2400">
                <a:latin typeface="Arial" panose="020B0604020202020204" pitchFamily="34" charset="0"/>
                <a:ea typeface="MS PGothic" panose="020B0600070205080204" pitchFamily="34" charset="-128"/>
              </a:defRPr>
            </a:lvl3pPr>
            <a:lvl4pPr marL="1600200" indent="-228600">
              <a:spcBef>
                <a:spcPct val="20000"/>
              </a:spcBef>
              <a:buChar char="–"/>
              <a:defRPr sz="2000">
                <a:latin typeface="Arial" panose="020B0604020202020204" pitchFamily="34" charset="0"/>
                <a:ea typeface="MS PGothic" panose="020B0600070205080204" pitchFamily="34" charset="-128"/>
              </a:defRPr>
            </a:lvl4pPr>
            <a:lvl5pPr marL="2057400" indent="-228600">
              <a:spcBef>
                <a:spcPct val="20000"/>
              </a:spcBef>
              <a:buChar char="»"/>
              <a:defRPr sz="2000">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9pPr>
          </a:lstStyle>
          <a:p>
            <a:r>
              <a:rPr lang="en-US" altLang="en-US" sz="2309">
                <a:latin typeface="Cambria" panose="02040503050406030204" pitchFamily="18" charset="0"/>
                <a:ea typeface="Cambria" panose="02040503050406030204" pitchFamily="18" charset="0"/>
              </a:rPr>
              <a:t>Headquarters reviews application</a:t>
            </a:r>
          </a:p>
        </p:txBody>
      </p:sp>
      <p:sp>
        <p:nvSpPr>
          <p:cNvPr id="29721" name="Line 25">
            <a:extLst>
              <a:ext uri="{FF2B5EF4-FFF2-40B4-BE49-F238E27FC236}">
                <a16:creationId xmlns:a16="http://schemas.microsoft.com/office/drawing/2014/main" id="{ECF3D58E-9615-4217-B67A-665AEB0EC05F}"/>
              </a:ext>
            </a:extLst>
          </p:cNvPr>
          <p:cNvSpPr>
            <a:spLocks noChangeShapeType="1"/>
          </p:cNvSpPr>
          <p:nvPr/>
        </p:nvSpPr>
        <p:spPr bwMode="auto">
          <a:xfrm flipV="1">
            <a:off x="13938249" y="6086463"/>
            <a:ext cx="468111" cy="1778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Cambria" panose="02040503050406030204" pitchFamily="18" charset="0"/>
              <a:ea typeface="Cambria" panose="02040503050406030204" pitchFamily="18" charset="0"/>
            </a:endParaRPr>
          </a:p>
        </p:txBody>
      </p:sp>
      <p:sp>
        <p:nvSpPr>
          <p:cNvPr id="29723" name="Text Box 27">
            <a:extLst>
              <a:ext uri="{FF2B5EF4-FFF2-40B4-BE49-F238E27FC236}">
                <a16:creationId xmlns:a16="http://schemas.microsoft.com/office/drawing/2014/main" id="{6A7C9273-05BC-4B23-868F-5EF9D3FD8BA9}"/>
              </a:ext>
            </a:extLst>
          </p:cNvPr>
          <p:cNvSpPr txBox="1">
            <a:spLocks noChangeArrowheads="1"/>
          </p:cNvSpPr>
          <p:nvPr/>
        </p:nvSpPr>
        <p:spPr bwMode="auto">
          <a:xfrm>
            <a:off x="14406361" y="5282087"/>
            <a:ext cx="2806830" cy="80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indent="0">
              <a:spcBef>
                <a:spcPct val="50000"/>
              </a:spcBef>
              <a:buFont typeface="Arial" panose="020B0604020202020204" pitchFamily="34" charset="0"/>
              <a:buNone/>
              <a:defRPr sz="1200">
                <a:latin typeface="+mj-lt"/>
                <a:ea typeface="MS PGothic" panose="020B0600070205080204" pitchFamily="34" charset="-128"/>
              </a:defRPr>
            </a:lvl1pPr>
            <a:lvl2pPr marL="742950" indent="-285750">
              <a:spcBef>
                <a:spcPct val="20000"/>
              </a:spcBef>
              <a:buChar char="–"/>
              <a:defRPr sz="2800">
                <a:latin typeface="Arial" panose="020B0604020202020204" pitchFamily="34" charset="0"/>
                <a:ea typeface="MS PGothic" panose="020B0600070205080204" pitchFamily="34" charset="-128"/>
              </a:defRPr>
            </a:lvl2pPr>
            <a:lvl3pPr marL="1143000" indent="-228600">
              <a:spcBef>
                <a:spcPct val="20000"/>
              </a:spcBef>
              <a:buChar char="•"/>
              <a:defRPr sz="2400">
                <a:latin typeface="Arial" panose="020B0604020202020204" pitchFamily="34" charset="0"/>
                <a:ea typeface="MS PGothic" panose="020B0600070205080204" pitchFamily="34" charset="-128"/>
              </a:defRPr>
            </a:lvl3pPr>
            <a:lvl4pPr marL="1600200" indent="-228600">
              <a:spcBef>
                <a:spcPct val="20000"/>
              </a:spcBef>
              <a:buChar char="–"/>
              <a:defRPr sz="2000">
                <a:latin typeface="Arial" panose="020B0604020202020204" pitchFamily="34" charset="0"/>
                <a:ea typeface="MS PGothic" panose="020B0600070205080204" pitchFamily="34" charset="-128"/>
              </a:defRPr>
            </a:lvl4pPr>
            <a:lvl5pPr marL="2057400" indent="-228600">
              <a:spcBef>
                <a:spcPct val="20000"/>
              </a:spcBef>
              <a:buChar char="»"/>
              <a:defRPr sz="2000">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9pPr>
          </a:lstStyle>
          <a:p>
            <a:r>
              <a:rPr lang="en-US" altLang="en-US" sz="2309">
                <a:latin typeface="Cambria" panose="02040503050406030204" pitchFamily="18" charset="0"/>
                <a:ea typeface="Cambria" panose="02040503050406030204" pitchFamily="18" charset="0"/>
              </a:rPr>
              <a:t>Headquarters approval</a:t>
            </a:r>
          </a:p>
        </p:txBody>
      </p:sp>
      <p:sp>
        <p:nvSpPr>
          <p:cNvPr id="17" name="Line 23">
            <a:extLst>
              <a:ext uri="{FF2B5EF4-FFF2-40B4-BE49-F238E27FC236}">
                <a16:creationId xmlns:a16="http://schemas.microsoft.com/office/drawing/2014/main" id="{445F9BF4-6DD8-42FB-A502-9485766A49E8}"/>
              </a:ext>
            </a:extLst>
          </p:cNvPr>
          <p:cNvSpPr>
            <a:spLocks noChangeShapeType="1"/>
          </p:cNvSpPr>
          <p:nvPr/>
        </p:nvSpPr>
        <p:spPr bwMode="auto">
          <a:xfrm flipH="1">
            <a:off x="11622789" y="7193728"/>
            <a:ext cx="632540" cy="64829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Cambria" panose="02040503050406030204" pitchFamily="18" charset="0"/>
              <a:ea typeface="Cambria" panose="02040503050406030204" pitchFamily="18" charset="0"/>
            </a:endParaRPr>
          </a:p>
        </p:txBody>
      </p:sp>
      <p:sp>
        <p:nvSpPr>
          <p:cNvPr id="18" name="Text Box 24">
            <a:extLst>
              <a:ext uri="{FF2B5EF4-FFF2-40B4-BE49-F238E27FC236}">
                <a16:creationId xmlns:a16="http://schemas.microsoft.com/office/drawing/2014/main" id="{334FE8B5-DCBD-4B59-B7DD-18015649F346}"/>
              </a:ext>
            </a:extLst>
          </p:cNvPr>
          <p:cNvSpPr txBox="1">
            <a:spLocks noChangeArrowheads="1"/>
          </p:cNvSpPr>
          <p:nvPr/>
        </p:nvSpPr>
        <p:spPr bwMode="auto">
          <a:xfrm>
            <a:off x="10193828" y="7987337"/>
            <a:ext cx="2638848" cy="80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indent="0">
              <a:spcBef>
                <a:spcPct val="50000"/>
              </a:spcBef>
              <a:buFont typeface="Arial" panose="020B0604020202020204" pitchFamily="34" charset="0"/>
              <a:buNone/>
              <a:defRPr sz="1200">
                <a:latin typeface="+mj-lt"/>
                <a:ea typeface="MS PGothic" panose="020B0600070205080204" pitchFamily="34" charset="-128"/>
              </a:defRPr>
            </a:lvl1pPr>
            <a:lvl2pPr marL="742950" indent="-285750">
              <a:spcBef>
                <a:spcPct val="20000"/>
              </a:spcBef>
              <a:buChar char="–"/>
              <a:defRPr sz="2800">
                <a:latin typeface="Arial" panose="020B0604020202020204" pitchFamily="34" charset="0"/>
                <a:ea typeface="MS PGothic" panose="020B0600070205080204" pitchFamily="34" charset="-128"/>
              </a:defRPr>
            </a:lvl2pPr>
            <a:lvl3pPr marL="1143000" indent="-228600">
              <a:spcBef>
                <a:spcPct val="20000"/>
              </a:spcBef>
              <a:buChar char="•"/>
              <a:defRPr sz="2400">
                <a:latin typeface="Arial" panose="020B0604020202020204" pitchFamily="34" charset="0"/>
                <a:ea typeface="MS PGothic" panose="020B0600070205080204" pitchFamily="34" charset="-128"/>
              </a:defRPr>
            </a:lvl3pPr>
            <a:lvl4pPr marL="1600200" indent="-228600">
              <a:spcBef>
                <a:spcPct val="20000"/>
              </a:spcBef>
              <a:buChar char="–"/>
              <a:defRPr sz="2000">
                <a:latin typeface="Arial" panose="020B0604020202020204" pitchFamily="34" charset="0"/>
                <a:ea typeface="MS PGothic" panose="020B0600070205080204" pitchFamily="34" charset="-128"/>
              </a:defRPr>
            </a:lvl4pPr>
            <a:lvl5pPr marL="2057400" indent="-228600">
              <a:spcBef>
                <a:spcPct val="20000"/>
              </a:spcBef>
              <a:buChar char="»"/>
              <a:defRPr sz="2000">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9pPr>
          </a:lstStyle>
          <a:p>
            <a:r>
              <a:rPr lang="en-US" altLang="en-US" sz="2309">
                <a:latin typeface="Cambria" panose="02040503050406030204" pitchFamily="18" charset="0"/>
                <a:ea typeface="Cambria" panose="02040503050406030204" pitchFamily="18" charset="0"/>
              </a:rPr>
              <a:t>Headquarters denial </a:t>
            </a:r>
          </a:p>
        </p:txBody>
      </p:sp>
      <p:grpSp>
        <p:nvGrpSpPr>
          <p:cNvPr id="3" name="Group 30">
            <a:extLst>
              <a:ext uri="{FF2B5EF4-FFF2-40B4-BE49-F238E27FC236}">
                <a16:creationId xmlns:a16="http://schemas.microsoft.com/office/drawing/2014/main" id="{6426124D-84EE-420B-9DB4-2DA0DDF108DA}"/>
              </a:ext>
            </a:extLst>
          </p:cNvPr>
          <p:cNvGrpSpPr>
            <a:grpSpLocks/>
          </p:cNvGrpSpPr>
          <p:nvPr/>
        </p:nvGrpSpPr>
        <p:grpSpPr bwMode="auto">
          <a:xfrm>
            <a:off x="10806007" y="8293524"/>
            <a:ext cx="3392805" cy="2638849"/>
            <a:chOff x="3264" y="1882"/>
            <a:chExt cx="1296" cy="1008"/>
          </a:xfrm>
        </p:grpSpPr>
        <p:pic>
          <p:nvPicPr>
            <p:cNvPr id="30740" name="Picture 31" descr="stick_collegian copy">
              <a:extLst>
                <a:ext uri="{FF2B5EF4-FFF2-40B4-BE49-F238E27FC236}">
                  <a16:creationId xmlns:a16="http://schemas.microsoft.com/office/drawing/2014/main" id="{C2A47A39-8507-48DC-849F-4E93121FE3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2" y="1882"/>
              <a:ext cx="316" cy="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1" name="Text Box 32">
              <a:extLst>
                <a:ext uri="{FF2B5EF4-FFF2-40B4-BE49-F238E27FC236}">
                  <a16:creationId xmlns:a16="http://schemas.microsoft.com/office/drawing/2014/main" id="{6D8E2A6B-FB3B-4917-89DC-B4250BC44C6B}"/>
                </a:ext>
              </a:extLst>
            </p:cNvPr>
            <p:cNvSpPr txBox="1">
              <a:spLocks noChangeArrowheads="1"/>
            </p:cNvSpPr>
            <p:nvPr/>
          </p:nvSpPr>
          <p:spPr bwMode="auto">
            <a:xfrm>
              <a:off x="3264" y="2544"/>
              <a:ext cx="1296"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indent="0">
                <a:spcBef>
                  <a:spcPct val="50000"/>
                </a:spcBef>
                <a:buFont typeface="Arial" panose="020B0604020202020204" pitchFamily="34" charset="0"/>
                <a:buNone/>
                <a:defRPr sz="1200">
                  <a:latin typeface="+mj-lt"/>
                  <a:ea typeface="MS PGothic" panose="020B0600070205080204" pitchFamily="34" charset="-128"/>
                </a:defRPr>
              </a:lvl1pPr>
              <a:lvl2pPr marL="742950" indent="-285750">
                <a:spcBef>
                  <a:spcPct val="20000"/>
                </a:spcBef>
                <a:buChar char="–"/>
                <a:defRPr sz="2800">
                  <a:latin typeface="Arial" panose="020B0604020202020204" pitchFamily="34" charset="0"/>
                  <a:ea typeface="MS PGothic" panose="020B0600070205080204" pitchFamily="34" charset="-128"/>
                </a:defRPr>
              </a:lvl2pPr>
              <a:lvl3pPr marL="1143000" indent="-228600">
                <a:spcBef>
                  <a:spcPct val="20000"/>
                </a:spcBef>
                <a:buChar char="•"/>
                <a:defRPr sz="2400">
                  <a:latin typeface="Arial" panose="020B0604020202020204" pitchFamily="34" charset="0"/>
                  <a:ea typeface="MS PGothic" panose="020B0600070205080204" pitchFamily="34" charset="-128"/>
                </a:defRPr>
              </a:lvl3pPr>
              <a:lvl4pPr marL="1600200" indent="-228600">
                <a:spcBef>
                  <a:spcPct val="20000"/>
                </a:spcBef>
                <a:buChar char="–"/>
                <a:defRPr sz="2000">
                  <a:latin typeface="Arial" panose="020B0604020202020204" pitchFamily="34" charset="0"/>
                  <a:ea typeface="MS PGothic" panose="020B0600070205080204" pitchFamily="34" charset="-128"/>
                </a:defRPr>
              </a:lvl4pPr>
              <a:lvl5pPr marL="2057400" indent="-228600">
                <a:spcBef>
                  <a:spcPct val="20000"/>
                </a:spcBef>
                <a:buChar char="»"/>
                <a:defRPr sz="2000">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9pPr>
            </a:lstStyle>
            <a:p>
              <a:pPr algn="ctr"/>
              <a:r>
                <a:rPr lang="en-US" altLang="en-US" sz="2639">
                  <a:latin typeface="Cambria" panose="02040503050406030204" pitchFamily="18" charset="0"/>
                  <a:ea typeface="Cambria" panose="02040503050406030204" pitchFamily="18" charset="0"/>
                </a:rPr>
                <a:t>Collegiate Initiated</a:t>
              </a:r>
              <a:br>
                <a:rPr lang="en-US" altLang="en-US" sz="2639">
                  <a:latin typeface="Cambria" panose="02040503050406030204" pitchFamily="18" charset="0"/>
                  <a:ea typeface="Cambria" panose="02040503050406030204" pitchFamily="18" charset="0"/>
                </a:rPr>
              </a:br>
              <a:r>
                <a:rPr lang="en-US" altLang="en-US" sz="2639">
                  <a:latin typeface="Cambria" panose="02040503050406030204" pitchFamily="18" charset="0"/>
                  <a:ea typeface="Cambria" panose="02040503050406030204" pitchFamily="18" charset="0"/>
                </a:rPr>
                <a:t>Member</a:t>
              </a:r>
            </a:p>
          </p:txBody>
        </p:sp>
      </p:grpSp>
      <p:sp>
        <p:nvSpPr>
          <p:cNvPr id="22" name="Line 23">
            <a:extLst>
              <a:ext uri="{FF2B5EF4-FFF2-40B4-BE49-F238E27FC236}">
                <a16:creationId xmlns:a16="http://schemas.microsoft.com/office/drawing/2014/main" id="{B08BCCCB-DBFA-43DF-A276-5C67CDBAE1C2}"/>
              </a:ext>
            </a:extLst>
          </p:cNvPr>
          <p:cNvSpPr>
            <a:spLocks noChangeShapeType="1"/>
          </p:cNvSpPr>
          <p:nvPr/>
        </p:nvSpPr>
        <p:spPr bwMode="auto">
          <a:xfrm flipH="1" flipV="1">
            <a:off x="11523246" y="9013638"/>
            <a:ext cx="632540" cy="10472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920BD49E-BB57-4E2A-89FC-AB74B001A16F}"/>
              </a:ext>
            </a:extLst>
          </p:cNvPr>
          <p:cNvGrpSpPr/>
          <p:nvPr/>
        </p:nvGrpSpPr>
        <p:grpSpPr>
          <a:xfrm>
            <a:off x="15410921" y="2227494"/>
            <a:ext cx="2010551" cy="2430094"/>
            <a:chOff x="7411644" y="1360943"/>
            <a:chExt cx="1219200" cy="1473611"/>
          </a:xfrm>
        </p:grpSpPr>
        <p:pic>
          <p:nvPicPr>
            <p:cNvPr id="29722" name="Picture 26" descr="stick_alumna copy">
              <a:extLst>
                <a:ext uri="{FF2B5EF4-FFF2-40B4-BE49-F238E27FC236}">
                  <a16:creationId xmlns:a16="http://schemas.microsoft.com/office/drawing/2014/main" id="{3F96BC51-E9B3-427C-BE37-147B409A62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6200" y="1360943"/>
              <a:ext cx="517525"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Box 11">
              <a:extLst>
                <a:ext uri="{FF2B5EF4-FFF2-40B4-BE49-F238E27FC236}">
                  <a16:creationId xmlns:a16="http://schemas.microsoft.com/office/drawing/2014/main" id="{B3DC8C36-F2E0-469D-9FDA-434E44CEC604}"/>
                </a:ext>
              </a:extLst>
            </p:cNvPr>
            <p:cNvSpPr txBox="1">
              <a:spLocks noChangeArrowheads="1"/>
            </p:cNvSpPr>
            <p:nvPr/>
          </p:nvSpPr>
          <p:spPr bwMode="auto">
            <a:xfrm>
              <a:off x="7411644" y="2286000"/>
              <a:ext cx="1219200" cy="54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spcBef>
                  <a:spcPct val="50000"/>
                </a:spcBef>
                <a:buFontTx/>
                <a:buNone/>
                <a:defRPr sz="1200">
                  <a:latin typeface="+mj-lt"/>
                  <a:ea typeface="MS PGothic" panose="020B0600070205080204" pitchFamily="34" charset="-128"/>
                </a:defRPr>
              </a:lvl1pPr>
              <a:lvl2pPr marL="742950" indent="-285750">
                <a:spcBef>
                  <a:spcPct val="20000"/>
                </a:spcBef>
                <a:buChar char="–"/>
                <a:defRPr sz="2800">
                  <a:latin typeface="Arial" panose="020B0604020202020204" pitchFamily="34" charset="0"/>
                  <a:ea typeface="MS PGothic" panose="020B0600070205080204" pitchFamily="34" charset="-128"/>
                </a:defRPr>
              </a:lvl2pPr>
              <a:lvl3pPr marL="1143000" indent="-228600">
                <a:spcBef>
                  <a:spcPct val="20000"/>
                </a:spcBef>
                <a:buChar char="•"/>
                <a:defRPr sz="2400">
                  <a:latin typeface="Arial" panose="020B0604020202020204" pitchFamily="34" charset="0"/>
                  <a:ea typeface="MS PGothic" panose="020B0600070205080204" pitchFamily="34" charset="-128"/>
                </a:defRPr>
              </a:lvl3pPr>
              <a:lvl4pPr marL="1600200" indent="-228600">
                <a:spcBef>
                  <a:spcPct val="20000"/>
                </a:spcBef>
                <a:buChar char="–"/>
                <a:defRPr sz="2000">
                  <a:latin typeface="Arial" panose="020B0604020202020204" pitchFamily="34" charset="0"/>
                  <a:ea typeface="MS PGothic" panose="020B0600070205080204" pitchFamily="34" charset="-128"/>
                </a:defRPr>
              </a:lvl4pPr>
              <a:lvl5pPr marL="2057400" indent="-228600">
                <a:spcBef>
                  <a:spcPct val="20000"/>
                </a:spcBef>
                <a:buChar char="»"/>
                <a:defRPr sz="2000">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latin typeface="Arial" panose="020B0604020202020204" pitchFamily="34" charset="0"/>
                  <a:ea typeface="MS PGothic" panose="020B0600070205080204" pitchFamily="34" charset="-128"/>
                </a:defRPr>
              </a:lvl9pPr>
            </a:lstStyle>
            <a:p>
              <a:pPr algn="ctr"/>
              <a:r>
                <a:rPr lang="en-US" altLang="en-US" sz="2639">
                  <a:latin typeface="Cambria" panose="02040503050406030204" pitchFamily="18" charset="0"/>
                  <a:ea typeface="Cambria" panose="02040503050406030204" pitchFamily="18" charset="0"/>
                </a:rPr>
                <a:t>Alumna Member</a:t>
              </a:r>
            </a:p>
          </p:txBody>
        </p:sp>
      </p:grpSp>
      <p:sp>
        <p:nvSpPr>
          <p:cNvPr id="26" name="Line 25">
            <a:extLst>
              <a:ext uri="{FF2B5EF4-FFF2-40B4-BE49-F238E27FC236}">
                <a16:creationId xmlns:a16="http://schemas.microsoft.com/office/drawing/2014/main" id="{726FFEC6-774E-4894-80F5-228696576ED5}"/>
              </a:ext>
            </a:extLst>
          </p:cNvPr>
          <p:cNvSpPr>
            <a:spLocks noChangeShapeType="1"/>
          </p:cNvSpPr>
          <p:nvPr/>
        </p:nvSpPr>
        <p:spPr bwMode="auto">
          <a:xfrm flipV="1">
            <a:off x="15620413" y="4862115"/>
            <a:ext cx="707482" cy="38450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Cambria" panose="02040503050406030204" pitchFamily="18" charset="0"/>
              <a:ea typeface="Cambria" panose="02040503050406030204"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7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71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97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71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97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720"/>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29721"/>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9723"/>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16" grpId="0"/>
      <p:bldP spid="29718" grpId="0"/>
      <p:bldP spid="29720" grpId="0"/>
      <p:bldP spid="29723" grpId="0"/>
      <p:bldP spid="18"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17C601-A464-C328-A7CC-8377C173A031}"/>
              </a:ext>
            </a:extLst>
          </p:cNvPr>
          <p:cNvSpPr>
            <a:spLocks noGrp="1"/>
          </p:cNvSpPr>
          <p:nvPr>
            <p:ph type="title"/>
          </p:nvPr>
        </p:nvSpPr>
        <p:spPr/>
        <p:txBody>
          <a:bodyPr/>
          <a:lstStyle/>
          <a:p>
            <a:r>
              <a:rPr lang="en-US" b="1" dirty="0"/>
              <a:t>Membership Status Changes Scenarios</a:t>
            </a:r>
          </a:p>
        </p:txBody>
      </p:sp>
      <p:sp>
        <p:nvSpPr>
          <p:cNvPr id="5" name="Text Placeholder 4">
            <a:extLst>
              <a:ext uri="{FF2B5EF4-FFF2-40B4-BE49-F238E27FC236}">
                <a16:creationId xmlns:a16="http://schemas.microsoft.com/office/drawing/2014/main" id="{A642E9E9-1432-EAFA-16B0-BFF1B883EE05}"/>
              </a:ext>
            </a:extLst>
          </p:cNvPr>
          <p:cNvSpPr>
            <a:spLocks noGrp="1"/>
          </p:cNvSpPr>
          <p:nvPr>
            <p:ph type="body" idx="1"/>
          </p:nvPr>
        </p:nvSpPr>
        <p:spPr>
          <a:xfrm>
            <a:off x="1822449" y="2883232"/>
            <a:ext cx="17441231" cy="6642331"/>
          </a:xfrm>
        </p:spPr>
        <p:txBody>
          <a:bodyPr wrap="square" lIns="0" tIns="0" rIns="0" bIns="0" anchor="t">
            <a:spAutoFit/>
          </a:bodyPr>
          <a:lstStyle/>
          <a:p>
            <a:pPr marL="228600" indent="-228600" algn="l" rtl="0" fontAlgn="base">
              <a:lnSpc>
                <a:spcPct val="110000"/>
              </a:lnSpc>
              <a:spcBef>
                <a:spcPts val="1000"/>
              </a:spcBef>
              <a:buFont typeface="+mj-lt"/>
              <a:buAutoNum type="arabicPeriod"/>
              <a:defRPr/>
            </a:pPr>
            <a:r>
              <a:rPr lang="en-US" sz="2800" kern="1200" dirty="0">
                <a:solidFill>
                  <a:srgbClr val="000000"/>
                </a:solidFill>
                <a:latin typeface="Gotham Book" pitchFamily="50" charset="0"/>
                <a:cs typeface="Calibri"/>
              </a:rPr>
              <a:t> </a:t>
            </a:r>
            <a:r>
              <a:rPr kumimoji="0" lang="en-US" sz="2800" b="0" i="0" u="none" strike="noStrike" kern="1200" cap="none" spc="0" normalizeH="0" baseline="0" noProof="0" dirty="0">
                <a:ln>
                  <a:noFill/>
                </a:ln>
                <a:solidFill>
                  <a:srgbClr val="000000"/>
                </a:solidFill>
                <a:effectLst/>
                <a:uLnTx/>
                <a:uFillTx/>
                <a:latin typeface="Gotham Book" pitchFamily="50" charset="0"/>
                <a:cs typeface="Calibri"/>
              </a:rPr>
              <a:t>A member took a medical leave from </a:t>
            </a:r>
            <a:r>
              <a:rPr lang="en-US" sz="2800" kern="1200" dirty="0">
                <a:solidFill>
                  <a:srgbClr val="000000"/>
                </a:solidFill>
                <a:latin typeface="Gotham Book" pitchFamily="50" charset="0"/>
                <a:cs typeface="Calibri"/>
              </a:rPr>
              <a:t>the college/university last</a:t>
            </a:r>
            <a:r>
              <a:rPr kumimoji="0" lang="en-US" sz="2800" b="0" i="0" u="none" strike="noStrike" kern="1200" cap="none" spc="0" normalizeH="0" baseline="0" noProof="0" dirty="0">
                <a:ln>
                  <a:noFill/>
                </a:ln>
                <a:solidFill>
                  <a:srgbClr val="000000"/>
                </a:solidFill>
                <a:effectLst/>
                <a:uLnTx/>
                <a:uFillTx/>
                <a:latin typeface="Gotham Book" pitchFamily="50" charset="0"/>
                <a:cs typeface="Calibri"/>
              </a:rPr>
              <a:t> year but is now back on campus. </a:t>
            </a:r>
            <a:r>
              <a:rPr lang="en-US" sz="2800" kern="1200" dirty="0">
                <a:solidFill>
                  <a:schemeClr val="tx2"/>
                </a:solidFill>
                <a:latin typeface="Hello Mogels" pitchFamily="2" charset="0"/>
                <a:cs typeface="Calibri"/>
              </a:rPr>
              <a:t>Tables 1 &amp; 2</a:t>
            </a:r>
            <a:br>
              <a:rPr lang="en-US" sz="2800" b="0" i="0" u="none" strike="noStrike" kern="1200" cap="none" spc="0" normalizeH="0" baseline="0" noProof="0" dirty="0">
                <a:ln>
                  <a:noFill/>
                </a:ln>
                <a:effectLst/>
                <a:uLnTx/>
                <a:uFillTx/>
                <a:latin typeface="Gotham Book" pitchFamily="50" charset="0"/>
                <a:cs typeface="Calibri" panose="020F0502020204030204" pitchFamily="34" charset="0"/>
              </a:rPr>
            </a:br>
            <a:r>
              <a:rPr kumimoji="0" lang="en-US" sz="2800" b="0" i="1" u="none" strike="noStrike" kern="1200" cap="none" spc="0" normalizeH="0" baseline="0" noProof="0" dirty="0">
                <a:ln>
                  <a:noFill/>
                </a:ln>
                <a:solidFill>
                  <a:schemeClr val="accent2"/>
                </a:solidFill>
                <a:effectLst/>
                <a:uLnTx/>
                <a:uFillTx/>
                <a:latin typeface="Gotham Book" pitchFamily="50" charset="0"/>
                <a:cs typeface="Calibri"/>
              </a:rPr>
              <a:t>What is her current status, and what are her options? </a:t>
            </a:r>
            <a:r>
              <a:rPr kumimoji="0" lang="en-US" sz="2800" b="0" i="0" u="none" strike="noStrike" kern="1200" cap="none" spc="0" normalizeH="0" baseline="0" noProof="0" dirty="0">
                <a:ln>
                  <a:noFill/>
                </a:ln>
                <a:solidFill>
                  <a:srgbClr val="000000"/>
                </a:solidFill>
                <a:effectLst/>
                <a:uLnTx/>
                <a:uFillTx/>
                <a:latin typeface="Gotham Book" pitchFamily="50" charset="0"/>
                <a:cs typeface="Calibri"/>
              </a:rPr>
              <a:t>​</a:t>
            </a:r>
          </a:p>
          <a:p>
            <a:pPr marL="228600" indent="-228600" algn="l" rtl="0" fontAlgn="base">
              <a:lnSpc>
                <a:spcPct val="110000"/>
              </a:lnSpc>
              <a:spcBef>
                <a:spcPts val="1000"/>
              </a:spcBef>
              <a:buFont typeface="+mj-lt"/>
              <a:buAutoNum type="arabicPeriod"/>
              <a:defRPr/>
            </a:pPr>
            <a:r>
              <a:rPr lang="en-US" sz="2800" kern="1200" dirty="0">
                <a:solidFill>
                  <a:srgbClr val="000000"/>
                </a:solidFill>
                <a:latin typeface="Gotham Book" pitchFamily="50" charset="0"/>
                <a:cs typeface="Calibri"/>
              </a:rPr>
              <a:t> </a:t>
            </a:r>
            <a:r>
              <a:rPr kumimoji="0" lang="en-US" sz="2800" b="0" i="0" u="none" strike="noStrike" kern="1200" cap="none" spc="0" normalizeH="0" baseline="0" noProof="0" dirty="0">
                <a:ln>
                  <a:noFill/>
                </a:ln>
                <a:solidFill>
                  <a:srgbClr val="000000"/>
                </a:solidFill>
                <a:effectLst/>
                <a:uLnTx/>
                <a:uFillTx/>
                <a:latin typeface="Gotham Book" pitchFamily="50" charset="0"/>
                <a:cs typeface="Calibri"/>
              </a:rPr>
              <a:t>A member has been non-responsive to communication and the VPO finally gets in contact with her. She discloses that she's been struggling with mental health and does not want to pay her dues for the previous semester. </a:t>
            </a:r>
            <a:r>
              <a:rPr kumimoji="0" lang="en-US" sz="2800" b="0" i="0" u="none" strike="noStrike" kern="1200" cap="none" spc="0" normalizeH="0" baseline="0" noProof="0" dirty="0">
                <a:ln>
                  <a:noFill/>
                </a:ln>
                <a:effectLst/>
                <a:uLnTx/>
                <a:uFillTx/>
                <a:latin typeface="Gotham Book" pitchFamily="50" charset="0"/>
                <a:cs typeface="Calibri"/>
              </a:rPr>
              <a:t>​</a:t>
            </a:r>
            <a:r>
              <a:rPr lang="en-US" sz="2800" kern="1200" dirty="0">
                <a:solidFill>
                  <a:schemeClr val="tx2"/>
                </a:solidFill>
                <a:latin typeface="Hello Mogels" pitchFamily="2" charset="0"/>
                <a:cs typeface="Calibri"/>
              </a:rPr>
              <a:t>Tables 3-5</a:t>
            </a:r>
            <a:br>
              <a:rPr lang="en-US" sz="2800" b="0" i="0" u="none" strike="noStrike" kern="1200" cap="none" spc="0" normalizeH="0" baseline="0" noProof="0" dirty="0">
                <a:ln>
                  <a:noFill/>
                </a:ln>
                <a:effectLst/>
                <a:uLnTx/>
                <a:uFillTx/>
                <a:latin typeface="Gotham Book" pitchFamily="50" charset="0"/>
                <a:cs typeface="Calibri" panose="020F0502020204030204" pitchFamily="34" charset="0"/>
              </a:rPr>
            </a:br>
            <a:r>
              <a:rPr kumimoji="0" lang="en-US" sz="2800" b="0" i="1" u="none" strike="noStrike" kern="1200" cap="none" spc="0" normalizeH="0" baseline="0" noProof="0" dirty="0">
                <a:ln>
                  <a:noFill/>
                </a:ln>
                <a:solidFill>
                  <a:schemeClr val="accent2"/>
                </a:solidFill>
                <a:effectLst/>
                <a:uLnTx/>
                <a:uFillTx/>
                <a:latin typeface="Gotham Book" pitchFamily="50" charset="0"/>
                <a:cs typeface="Calibri"/>
              </a:rPr>
              <a:t>What should the chapter do?</a:t>
            </a:r>
            <a:r>
              <a:rPr kumimoji="0" lang="en-US" sz="2800" b="0" i="0" u="none" strike="noStrike" kern="1200" cap="none" spc="0" normalizeH="0" baseline="0" noProof="0" dirty="0">
                <a:ln>
                  <a:noFill/>
                </a:ln>
                <a:solidFill>
                  <a:schemeClr val="accent2"/>
                </a:solidFill>
                <a:effectLst/>
                <a:uLnTx/>
                <a:uFillTx/>
                <a:latin typeface="Gotham Book" pitchFamily="50" charset="0"/>
                <a:cs typeface="Calibri"/>
              </a:rPr>
              <a:t> ​</a:t>
            </a:r>
            <a:endParaRPr lang="en-US" sz="2800" b="0" i="0" u="none" strike="noStrike" kern="1200" cap="none" spc="0" normalizeH="0" baseline="0" noProof="0" dirty="0">
              <a:ln>
                <a:noFill/>
              </a:ln>
              <a:solidFill>
                <a:schemeClr val="accent2"/>
              </a:solidFill>
              <a:effectLst/>
              <a:uLnTx/>
              <a:uFillTx/>
              <a:latin typeface="Gotham Book" pitchFamily="50" charset="0"/>
              <a:cs typeface="Calibri"/>
            </a:endParaRPr>
          </a:p>
          <a:p>
            <a:pPr marL="228600" indent="-228600" algn="l" rtl="0" fontAlgn="base">
              <a:lnSpc>
                <a:spcPct val="110000"/>
              </a:lnSpc>
              <a:spcBef>
                <a:spcPts val="1000"/>
              </a:spcBef>
              <a:buFont typeface="+mj-lt"/>
              <a:buAutoNum type="arabicPeriod"/>
              <a:defRPr/>
            </a:pPr>
            <a:r>
              <a:rPr lang="en-US" sz="2800" kern="1200" dirty="0">
                <a:solidFill>
                  <a:srgbClr val="000000"/>
                </a:solidFill>
                <a:latin typeface="Gotham Book" pitchFamily="50" charset="0"/>
                <a:cs typeface="Calibri"/>
              </a:rPr>
              <a:t> </a:t>
            </a:r>
            <a:r>
              <a:rPr kumimoji="0" lang="en-US" sz="2800" b="0" i="0" u="none" strike="noStrike" kern="1200" cap="none" spc="0" normalizeH="0" baseline="0" noProof="0" dirty="0">
                <a:ln>
                  <a:noFill/>
                </a:ln>
                <a:solidFill>
                  <a:srgbClr val="000000"/>
                </a:solidFill>
                <a:effectLst/>
                <a:uLnTx/>
                <a:uFillTx/>
                <a:latin typeface="Gotham Book" pitchFamily="50" charset="0"/>
                <a:cs typeface="Calibri"/>
              </a:rPr>
              <a:t>A member wants to resign and submits her resignation paperwork, but she is on AFP. </a:t>
            </a:r>
            <a:r>
              <a:rPr lang="en-US" sz="2800" kern="1200" dirty="0">
                <a:solidFill>
                  <a:schemeClr val="tx2"/>
                </a:solidFill>
                <a:latin typeface="Hello Mogels" pitchFamily="2" charset="0"/>
                <a:cs typeface="Calibri"/>
              </a:rPr>
              <a:t>Tables 6-8</a:t>
            </a:r>
            <a:br>
              <a:rPr lang="en-US" sz="2800" b="0" i="0" u="none" strike="noStrike" kern="1200" cap="none" spc="0" normalizeH="0" baseline="0" noProof="0" dirty="0">
                <a:ln>
                  <a:noFill/>
                </a:ln>
                <a:effectLst/>
                <a:uLnTx/>
                <a:uFillTx/>
                <a:latin typeface="Gotham Book" pitchFamily="50" charset="0"/>
                <a:cs typeface="Calibri" panose="020F0502020204030204" pitchFamily="34" charset="0"/>
              </a:rPr>
            </a:br>
            <a:r>
              <a:rPr kumimoji="0" lang="en-US" sz="2800" b="0" i="1" u="none" strike="noStrike" kern="1200" cap="none" spc="0" normalizeH="0" baseline="0" noProof="0" dirty="0">
                <a:ln>
                  <a:noFill/>
                </a:ln>
                <a:solidFill>
                  <a:schemeClr val="accent2"/>
                </a:solidFill>
                <a:effectLst/>
                <a:uLnTx/>
                <a:uFillTx/>
                <a:latin typeface="Gotham Book" pitchFamily="50" charset="0"/>
                <a:cs typeface="Calibri"/>
              </a:rPr>
              <a:t>What can she do? </a:t>
            </a:r>
            <a:r>
              <a:rPr kumimoji="0" lang="en-US" sz="2800" b="0" i="0" u="none" strike="noStrike" kern="1200" cap="none" spc="0" normalizeH="0" baseline="0" noProof="0" dirty="0">
                <a:ln>
                  <a:noFill/>
                </a:ln>
                <a:solidFill>
                  <a:srgbClr val="000000"/>
                </a:solidFill>
                <a:effectLst/>
                <a:uLnTx/>
                <a:uFillTx/>
                <a:latin typeface="Gotham Book" pitchFamily="50" charset="0"/>
                <a:cs typeface="Calibri"/>
              </a:rPr>
              <a:t>​</a:t>
            </a:r>
            <a:endParaRPr lang="en-US" sz="2800" b="0" i="0" u="none" strike="noStrike" kern="1200" cap="none" spc="0" normalizeH="0" baseline="0" noProof="0" dirty="0">
              <a:ln>
                <a:noFill/>
              </a:ln>
              <a:solidFill>
                <a:srgbClr val="000000"/>
              </a:solidFill>
              <a:effectLst/>
              <a:uLnTx/>
              <a:uFillTx/>
              <a:latin typeface="Gotham Book" pitchFamily="50" charset="0"/>
              <a:cs typeface="Calibri"/>
            </a:endParaRPr>
          </a:p>
          <a:p>
            <a:pPr marL="228600" indent="-228600" algn="l" rtl="0" fontAlgn="base">
              <a:lnSpc>
                <a:spcPct val="110000"/>
              </a:lnSpc>
              <a:spcBef>
                <a:spcPts val="1000"/>
              </a:spcBef>
              <a:buFont typeface="+mj-lt"/>
              <a:buAutoNum type="arabicPeriod"/>
              <a:defRPr/>
            </a:pPr>
            <a:r>
              <a:rPr lang="en-US" sz="2800" kern="1200" dirty="0">
                <a:solidFill>
                  <a:srgbClr val="000000"/>
                </a:solidFill>
                <a:latin typeface="Gotham Book" pitchFamily="50" charset="0"/>
                <a:cs typeface="Calibri"/>
              </a:rPr>
              <a:t> </a:t>
            </a:r>
            <a:r>
              <a:rPr kumimoji="0" lang="en-US" sz="2800" b="0" i="0" u="none" strike="noStrike" kern="1200" cap="none" spc="0" normalizeH="0" baseline="0" noProof="0" dirty="0">
                <a:ln>
                  <a:noFill/>
                </a:ln>
                <a:solidFill>
                  <a:srgbClr val="000000"/>
                </a:solidFill>
                <a:effectLst/>
                <a:uLnTx/>
                <a:uFillTx/>
                <a:latin typeface="Gotham Book" pitchFamily="50" charset="0"/>
                <a:cs typeface="Calibri"/>
              </a:rPr>
              <a:t>A New Member cannot pay her New Member dues prior to 7 days of Initiation. ​</a:t>
            </a:r>
            <a:r>
              <a:rPr lang="en-US" sz="2800" kern="1200" dirty="0">
                <a:solidFill>
                  <a:schemeClr val="tx2"/>
                </a:solidFill>
                <a:latin typeface="Hello Mogels" pitchFamily="2" charset="0"/>
                <a:cs typeface="Calibri"/>
              </a:rPr>
              <a:t>Tables 9-11</a:t>
            </a:r>
            <a:br>
              <a:rPr lang="en-US" sz="2800" b="0" i="0" u="none" strike="noStrike" kern="1200" cap="none" spc="0" normalizeH="0" baseline="0" noProof="0" dirty="0">
                <a:ln>
                  <a:noFill/>
                </a:ln>
                <a:effectLst/>
                <a:uLnTx/>
                <a:uFillTx/>
                <a:latin typeface="Gotham Book" pitchFamily="50" charset="0"/>
                <a:cs typeface="Calibri" panose="020F0502020204030204" pitchFamily="34" charset="0"/>
              </a:rPr>
            </a:br>
            <a:r>
              <a:rPr kumimoji="0" lang="en-US" sz="2800" b="0" i="1" u="none" strike="noStrike" kern="1200" cap="none" spc="0" normalizeH="0" baseline="0" noProof="0" dirty="0">
                <a:ln>
                  <a:noFill/>
                </a:ln>
                <a:solidFill>
                  <a:schemeClr val="accent2"/>
                </a:solidFill>
                <a:effectLst/>
                <a:uLnTx/>
                <a:uFillTx/>
                <a:latin typeface="Gotham Book" pitchFamily="50" charset="0"/>
                <a:cs typeface="Calibri"/>
              </a:rPr>
              <a:t>What are her options?</a:t>
            </a:r>
            <a:r>
              <a:rPr kumimoji="0" lang="en-US" sz="2800" b="0" i="0" u="none" strike="noStrike" kern="1200" cap="none" spc="0" normalizeH="0" baseline="0" noProof="0" dirty="0">
                <a:ln>
                  <a:noFill/>
                </a:ln>
                <a:solidFill>
                  <a:schemeClr val="accent2"/>
                </a:solidFill>
                <a:effectLst/>
                <a:uLnTx/>
                <a:uFillTx/>
                <a:latin typeface="Gotham Book" pitchFamily="50" charset="0"/>
                <a:cs typeface="Calibri"/>
              </a:rPr>
              <a:t> ​</a:t>
            </a:r>
            <a:endParaRPr lang="en-US" sz="2800" b="0" i="0" u="none" strike="noStrike" kern="1200" cap="none" spc="0" normalizeH="0" baseline="0" noProof="0" dirty="0">
              <a:ln>
                <a:noFill/>
              </a:ln>
              <a:solidFill>
                <a:schemeClr val="accent2"/>
              </a:solidFill>
              <a:effectLst/>
              <a:uLnTx/>
              <a:uFillTx/>
              <a:latin typeface="Gotham Book" pitchFamily="50" charset="0"/>
              <a:cs typeface="Calibri"/>
            </a:endParaRPr>
          </a:p>
          <a:p>
            <a:pPr marL="228600" indent="-228600" algn="l" rtl="0" fontAlgn="base">
              <a:lnSpc>
                <a:spcPct val="110000"/>
              </a:lnSpc>
              <a:spcBef>
                <a:spcPts val="1000"/>
              </a:spcBef>
              <a:buFont typeface="+mj-lt"/>
              <a:buAutoNum type="arabicPeriod"/>
              <a:defRPr/>
            </a:pPr>
            <a:r>
              <a:rPr lang="en-US" sz="2800" kern="1200" dirty="0">
                <a:solidFill>
                  <a:srgbClr val="000000"/>
                </a:solidFill>
                <a:latin typeface="Gotham Book" pitchFamily="50" charset="0"/>
                <a:cs typeface="Calibri"/>
              </a:rPr>
              <a:t> </a:t>
            </a:r>
            <a:r>
              <a:rPr kumimoji="0" lang="en-US" sz="2800" b="0" i="0" u="none" strike="noStrike" kern="1200" cap="none" spc="0" normalizeH="0" baseline="0" noProof="0" dirty="0">
                <a:ln>
                  <a:noFill/>
                </a:ln>
                <a:solidFill>
                  <a:srgbClr val="000000"/>
                </a:solidFill>
                <a:effectLst/>
                <a:uLnTx/>
                <a:uFillTx/>
                <a:latin typeface="Gotham Book" pitchFamily="50" charset="0"/>
                <a:cs typeface="Calibri"/>
              </a:rPr>
              <a:t>Member is about to graduate in May, and that will be her 3rd month ​of AFP. ​</a:t>
            </a:r>
            <a:r>
              <a:rPr lang="en-US" sz="2800" kern="1200" dirty="0">
                <a:solidFill>
                  <a:schemeClr val="tx2"/>
                </a:solidFill>
                <a:latin typeface="Hello Mogels" pitchFamily="2" charset="0"/>
                <a:cs typeface="Calibri"/>
              </a:rPr>
              <a:t>Tables 12 &amp; 13</a:t>
            </a:r>
            <a:br>
              <a:rPr lang="en-US" sz="2800" b="0" i="0" u="none" strike="noStrike" kern="1200" cap="none" spc="0" normalizeH="0" baseline="0" noProof="0" dirty="0">
                <a:ln>
                  <a:noFill/>
                </a:ln>
                <a:effectLst/>
                <a:uLnTx/>
                <a:uFillTx/>
                <a:latin typeface="Gotham Book" pitchFamily="50" charset="0"/>
                <a:cs typeface="Calibri" panose="020F0502020204030204" pitchFamily="34" charset="0"/>
              </a:rPr>
            </a:br>
            <a:r>
              <a:rPr kumimoji="0" lang="en-US" sz="2800" b="0" i="1" u="none" strike="noStrike" kern="1200" cap="none" spc="0" normalizeH="0" baseline="0" noProof="0" dirty="0">
                <a:ln>
                  <a:noFill/>
                </a:ln>
                <a:solidFill>
                  <a:schemeClr val="accent2"/>
                </a:solidFill>
                <a:effectLst/>
                <a:uLnTx/>
                <a:uFillTx/>
                <a:latin typeface="Gotham Book" pitchFamily="50" charset="0"/>
                <a:cs typeface="Calibri"/>
              </a:rPr>
              <a:t>What happens?</a:t>
            </a:r>
            <a:endParaRPr kumimoji="0" lang="en-US" sz="2800" b="0" i="0" u="none" strike="noStrike" kern="1200" cap="none" spc="0" normalizeH="0" baseline="0" noProof="0" dirty="0">
              <a:ln>
                <a:noFill/>
              </a:ln>
              <a:solidFill>
                <a:schemeClr val="accent2"/>
              </a:solidFill>
              <a:effectLst/>
              <a:uLnTx/>
              <a:uFillTx/>
              <a:latin typeface="Gotham Book" pitchFamily="50" charset="0"/>
              <a:cs typeface="Calibri"/>
            </a:endParaRPr>
          </a:p>
        </p:txBody>
      </p:sp>
    </p:spTree>
    <p:extLst>
      <p:ext uri="{BB962C8B-B14F-4D97-AF65-F5344CB8AC3E}">
        <p14:creationId xmlns:p14="http://schemas.microsoft.com/office/powerpoint/2010/main" val="228445737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131D6-1F8D-77BB-B3ED-65E494A19A43}"/>
              </a:ext>
            </a:extLst>
          </p:cNvPr>
          <p:cNvSpPr>
            <a:spLocks noGrp="1"/>
          </p:cNvSpPr>
          <p:nvPr>
            <p:ph type="ctrTitle"/>
          </p:nvPr>
        </p:nvSpPr>
        <p:spPr>
          <a:xfrm>
            <a:off x="3575050" y="5484892"/>
            <a:ext cx="12954000" cy="1354217"/>
          </a:xfrm>
        </p:spPr>
        <p:txBody>
          <a:bodyPr/>
          <a:lstStyle/>
          <a:p>
            <a:r>
              <a:rPr lang="en-US" dirty="0"/>
              <a:t>Questions?</a:t>
            </a:r>
          </a:p>
        </p:txBody>
      </p:sp>
    </p:spTree>
    <p:extLst>
      <p:ext uri="{BB962C8B-B14F-4D97-AF65-F5344CB8AC3E}">
        <p14:creationId xmlns:p14="http://schemas.microsoft.com/office/powerpoint/2010/main" val="321803386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511368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A7072-B65F-2393-B09A-4C9074B37174}"/>
              </a:ext>
            </a:extLst>
          </p:cNvPr>
          <p:cNvSpPr>
            <a:spLocks noGrp="1"/>
          </p:cNvSpPr>
          <p:nvPr>
            <p:ph type="ctrTitle"/>
          </p:nvPr>
        </p:nvSpPr>
        <p:spPr/>
        <p:txBody>
          <a:bodyPr/>
          <a:lstStyle/>
          <a:p>
            <a:r>
              <a:rPr lang="en-US"/>
              <a:t>Chapter Bylaws</a:t>
            </a:r>
            <a:endParaRPr lang="en-US" dirty="0"/>
          </a:p>
        </p:txBody>
      </p:sp>
      <p:sp>
        <p:nvSpPr>
          <p:cNvPr id="3" name="Subtitle 2">
            <a:extLst>
              <a:ext uri="{FF2B5EF4-FFF2-40B4-BE49-F238E27FC236}">
                <a16:creationId xmlns:a16="http://schemas.microsoft.com/office/drawing/2014/main" id="{7DB9D6D9-6206-A397-B451-9925FE63078D}"/>
              </a:ext>
            </a:extLst>
          </p:cNvPr>
          <p:cNvSpPr>
            <a:spLocks noGrp="1"/>
          </p:cNvSpPr>
          <p:nvPr>
            <p:ph type="subTitle" idx="4"/>
          </p:nvPr>
        </p:nvSpPr>
        <p:spPr>
          <a:xfrm>
            <a:off x="2279651" y="7712075"/>
            <a:ext cx="16002000" cy="553998"/>
          </a:xfrm>
        </p:spPr>
        <p:txBody>
          <a:bodyPr/>
          <a:lstStyle/>
          <a:p>
            <a:r>
              <a:rPr lang="en-US" dirty="0"/>
              <a:t>Bylaws &amp; Bylaws Addendum</a:t>
            </a:r>
          </a:p>
        </p:txBody>
      </p:sp>
    </p:spTree>
    <p:extLst>
      <p:ext uri="{BB962C8B-B14F-4D97-AF65-F5344CB8AC3E}">
        <p14:creationId xmlns:p14="http://schemas.microsoft.com/office/powerpoint/2010/main" val="272954209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F5F7875-4C2B-F9D4-B877-DDFAEEEDB3D6}"/>
              </a:ext>
            </a:extLst>
          </p:cNvPr>
          <p:cNvSpPr txBox="1">
            <a:spLocks/>
          </p:cNvSpPr>
          <p:nvPr/>
        </p:nvSpPr>
        <p:spPr>
          <a:xfrm>
            <a:off x="6293928" y="1305140"/>
            <a:ext cx="7518400" cy="885330"/>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400" dirty="0">
                <a:solidFill>
                  <a:schemeClr val="tx1"/>
                </a:solidFill>
                <a:latin typeface="Hello Mogels" pitchFamily="2" charset="0"/>
              </a:rPr>
              <a:t>Constitution and Statutes</a:t>
            </a:r>
          </a:p>
        </p:txBody>
      </p:sp>
      <p:cxnSp>
        <p:nvCxnSpPr>
          <p:cNvPr id="8" name="Straight Arrow Connector 7">
            <a:extLst>
              <a:ext uri="{FF2B5EF4-FFF2-40B4-BE49-F238E27FC236}">
                <a16:creationId xmlns:a16="http://schemas.microsoft.com/office/drawing/2014/main" id="{116217CD-F13B-AFCB-C088-FE58CB711071}"/>
              </a:ext>
            </a:extLst>
          </p:cNvPr>
          <p:cNvCxnSpPr>
            <a:cxnSpLocks/>
          </p:cNvCxnSpPr>
          <p:nvPr/>
        </p:nvCxnSpPr>
        <p:spPr>
          <a:xfrm>
            <a:off x="9975850" y="2190470"/>
            <a:ext cx="0" cy="511156"/>
          </a:xfrm>
          <a:prstGeom prst="straightConnector1">
            <a:avLst/>
          </a:prstGeom>
          <a:ln w="28575">
            <a:solidFill>
              <a:srgbClr val="336094"/>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1">
            <a:extLst>
              <a:ext uri="{FF2B5EF4-FFF2-40B4-BE49-F238E27FC236}">
                <a16:creationId xmlns:a16="http://schemas.microsoft.com/office/drawing/2014/main" id="{8669E458-1329-F86F-1A01-32E392CD5895}"/>
              </a:ext>
            </a:extLst>
          </p:cNvPr>
          <p:cNvSpPr txBox="1"/>
          <p:nvPr/>
        </p:nvSpPr>
        <p:spPr>
          <a:xfrm>
            <a:off x="5930578" y="4049824"/>
            <a:ext cx="8242917" cy="156966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latin typeface="Hello Mogels" pitchFamily="2" charset="0"/>
              </a:rPr>
              <a:t>Member Conduct, Alcohol and Drugs, Non-Discrimination, Anti-Hazing, Chapter Facility Safety and Visitation, Alumnae and Parent Involvement in Recruitment, and Parents’ Clubs.</a:t>
            </a:r>
          </a:p>
        </p:txBody>
      </p:sp>
      <p:sp>
        <p:nvSpPr>
          <p:cNvPr id="11" name="Title 1">
            <a:extLst>
              <a:ext uri="{FF2B5EF4-FFF2-40B4-BE49-F238E27FC236}">
                <a16:creationId xmlns:a16="http://schemas.microsoft.com/office/drawing/2014/main" id="{F7A4F0B6-CCC3-A37D-2E2B-4B2798916A92}"/>
              </a:ext>
            </a:extLst>
          </p:cNvPr>
          <p:cNvSpPr txBox="1">
            <a:spLocks/>
          </p:cNvSpPr>
          <p:nvPr/>
        </p:nvSpPr>
        <p:spPr>
          <a:xfrm>
            <a:off x="6628464" y="6896873"/>
            <a:ext cx="6847147" cy="885330"/>
          </a:xfrm>
          <a:prstGeom prst="rect">
            <a:avLst/>
          </a:prstGeom>
        </p:spPr>
        <p:txBody>
          <a:bodyPr vert="horz" lIns="91440" tIns="45720" rIns="91440" bIns="45720"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400" dirty="0">
                <a:latin typeface="Hello Mogels" pitchFamily="2" charset="0"/>
              </a:rPr>
              <a:t>Member Obligations and Other Governing Documents</a:t>
            </a:r>
          </a:p>
        </p:txBody>
      </p:sp>
      <p:grpSp>
        <p:nvGrpSpPr>
          <p:cNvPr id="12" name="Group 11">
            <a:extLst>
              <a:ext uri="{FF2B5EF4-FFF2-40B4-BE49-F238E27FC236}">
                <a16:creationId xmlns:a16="http://schemas.microsoft.com/office/drawing/2014/main" id="{42123416-FBF1-0C9D-D65E-AB34036B767C}"/>
              </a:ext>
            </a:extLst>
          </p:cNvPr>
          <p:cNvGrpSpPr/>
          <p:nvPr/>
        </p:nvGrpSpPr>
        <p:grpSpPr>
          <a:xfrm>
            <a:off x="6292844" y="8169275"/>
            <a:ext cx="7518400" cy="2115425"/>
            <a:chOff x="2336805" y="4793862"/>
            <a:chExt cx="7518400" cy="1473493"/>
          </a:xfrm>
        </p:grpSpPr>
        <p:sp>
          <p:nvSpPr>
            <p:cNvPr id="13" name="Title 1">
              <a:extLst>
                <a:ext uri="{FF2B5EF4-FFF2-40B4-BE49-F238E27FC236}">
                  <a16:creationId xmlns:a16="http://schemas.microsoft.com/office/drawing/2014/main" id="{8A79F978-7EDE-728C-6EF3-903C3920F2BE}"/>
                </a:ext>
              </a:extLst>
            </p:cNvPr>
            <p:cNvSpPr txBox="1">
              <a:spLocks/>
            </p:cNvSpPr>
            <p:nvPr/>
          </p:nvSpPr>
          <p:spPr>
            <a:xfrm>
              <a:off x="2336805" y="5382025"/>
              <a:ext cx="7518400" cy="885330"/>
            </a:xfrm>
            <a:prstGeom prst="rect">
              <a:avLst/>
            </a:prstGeom>
          </p:spPr>
          <p:txBody>
            <a:bodyPr vert="horz" lIns="91440" tIns="45720" rIns="91440" bIns="45720"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4400" dirty="0">
                <a:latin typeface="Montserrat Medium" panose="020F0502020204030204" pitchFamily="2" charset="0"/>
              </a:endParaRPr>
            </a:p>
            <a:p>
              <a:pPr algn="ctr"/>
              <a:r>
                <a:rPr lang="en-US" sz="4400" dirty="0">
                  <a:latin typeface="Hello Mogels" pitchFamily="2" charset="0"/>
                </a:rPr>
                <a:t>Chapter Bylaws </a:t>
              </a:r>
            </a:p>
            <a:p>
              <a:pPr algn="ctr"/>
              <a:r>
                <a:rPr lang="en-US" sz="4400" dirty="0">
                  <a:latin typeface="Hello Mogels" pitchFamily="2" charset="0"/>
                </a:rPr>
                <a:t>and Addendum</a:t>
              </a:r>
            </a:p>
          </p:txBody>
        </p:sp>
        <p:cxnSp>
          <p:nvCxnSpPr>
            <p:cNvPr id="14" name="Straight Arrow Connector 13">
              <a:extLst>
                <a:ext uri="{FF2B5EF4-FFF2-40B4-BE49-F238E27FC236}">
                  <a16:creationId xmlns:a16="http://schemas.microsoft.com/office/drawing/2014/main" id="{B22EB35C-8E03-6D34-0F9A-6141BA5FDD7D}"/>
                </a:ext>
              </a:extLst>
            </p:cNvPr>
            <p:cNvCxnSpPr>
              <a:cxnSpLocks/>
            </p:cNvCxnSpPr>
            <p:nvPr/>
          </p:nvCxnSpPr>
          <p:spPr>
            <a:xfrm>
              <a:off x="6095999" y="4793862"/>
              <a:ext cx="0" cy="511156"/>
            </a:xfrm>
            <a:prstGeom prst="straightConnector1">
              <a:avLst/>
            </a:prstGeom>
            <a:ln w="28575">
              <a:solidFill>
                <a:srgbClr val="33609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E80390D1-42C4-7EFF-A2C8-DEAC317B9486}"/>
              </a:ext>
            </a:extLst>
          </p:cNvPr>
          <p:cNvGrpSpPr/>
          <p:nvPr/>
        </p:nvGrpSpPr>
        <p:grpSpPr>
          <a:xfrm>
            <a:off x="6292844" y="5699622"/>
            <a:ext cx="7518400" cy="1623506"/>
            <a:chOff x="2336800" y="1989305"/>
            <a:chExt cx="7518400" cy="1623506"/>
          </a:xfrm>
        </p:grpSpPr>
        <p:cxnSp>
          <p:nvCxnSpPr>
            <p:cNvPr id="4" name="Straight Arrow Connector 3">
              <a:extLst>
                <a:ext uri="{FF2B5EF4-FFF2-40B4-BE49-F238E27FC236}">
                  <a16:creationId xmlns:a16="http://schemas.microsoft.com/office/drawing/2014/main" id="{30DE87D4-F133-B184-87C0-82ACA07858F0}"/>
                </a:ext>
              </a:extLst>
            </p:cNvPr>
            <p:cNvCxnSpPr>
              <a:cxnSpLocks/>
            </p:cNvCxnSpPr>
            <p:nvPr/>
          </p:nvCxnSpPr>
          <p:spPr>
            <a:xfrm>
              <a:off x="6096000" y="1989305"/>
              <a:ext cx="0" cy="511156"/>
            </a:xfrm>
            <a:prstGeom prst="straightConnector1">
              <a:avLst/>
            </a:prstGeom>
            <a:ln w="28575">
              <a:solidFill>
                <a:srgbClr val="336094"/>
              </a:solidFill>
              <a:tailEnd type="triangle"/>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BEEF16EE-BD88-6E92-1567-628DE9190821}"/>
                </a:ext>
              </a:extLst>
            </p:cNvPr>
            <p:cNvSpPr txBox="1">
              <a:spLocks/>
            </p:cNvSpPr>
            <p:nvPr/>
          </p:nvSpPr>
          <p:spPr>
            <a:xfrm>
              <a:off x="2336800" y="2727481"/>
              <a:ext cx="7518400" cy="885330"/>
            </a:xfrm>
            <a:prstGeom prst="rect">
              <a:avLst/>
            </a:prstGeom>
          </p:spPr>
          <p:txBody>
            <a:bodyPr vert="horz" lIns="91440" tIns="45720" rIns="91440" bIns="45720"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3600" dirty="0">
                <a:latin typeface="Montserrat Medium" panose="020F0502020204030204" pitchFamily="2" charset="0"/>
              </a:endParaRPr>
            </a:p>
          </p:txBody>
        </p:sp>
      </p:grpSp>
      <p:sp>
        <p:nvSpPr>
          <p:cNvPr id="2" name="Title 1">
            <a:extLst>
              <a:ext uri="{FF2B5EF4-FFF2-40B4-BE49-F238E27FC236}">
                <a16:creationId xmlns:a16="http://schemas.microsoft.com/office/drawing/2014/main" id="{D9490209-8B31-7F71-235B-A2B46821DD4D}"/>
              </a:ext>
            </a:extLst>
          </p:cNvPr>
          <p:cNvSpPr txBox="1">
            <a:spLocks/>
          </p:cNvSpPr>
          <p:nvPr/>
        </p:nvSpPr>
        <p:spPr>
          <a:xfrm>
            <a:off x="6216650" y="2417490"/>
            <a:ext cx="7518400" cy="1271027"/>
          </a:xfrm>
          <a:prstGeom prst="rect">
            <a:avLst/>
          </a:prstGeom>
        </p:spPr>
        <p:txBody>
          <a:bodyPr vert="horz" lIns="91440" tIns="45720" rIns="91440" bIns="45720"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4400" dirty="0">
              <a:latin typeface="Montserrat Medium" panose="020F0502020204030204" pitchFamily="2" charset="0"/>
            </a:endParaRPr>
          </a:p>
          <a:p>
            <a:pPr algn="ctr"/>
            <a:r>
              <a:rPr lang="en-US" sz="4400" dirty="0">
                <a:latin typeface="Hello Mogels" pitchFamily="2" charset="0"/>
              </a:rPr>
              <a:t>Policy and Position Statements</a:t>
            </a:r>
          </a:p>
        </p:txBody>
      </p:sp>
    </p:spTree>
    <p:extLst>
      <p:ext uri="{BB962C8B-B14F-4D97-AF65-F5344CB8AC3E}">
        <p14:creationId xmlns:p14="http://schemas.microsoft.com/office/powerpoint/2010/main" val="146075021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Two women holding hands on a beach&#10;&#10;Description automatically generated">
            <a:extLst>
              <a:ext uri="{FF2B5EF4-FFF2-40B4-BE49-F238E27FC236}">
                <a16:creationId xmlns:a16="http://schemas.microsoft.com/office/drawing/2014/main" id="{EC294689-4D4D-9A69-0EF7-3DB915D29186}"/>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5499" r="5499"/>
          <a:stretch>
            <a:fillRect/>
          </a:stretch>
        </p:blipFill>
        <p:spPr/>
      </p:pic>
      <p:sp>
        <p:nvSpPr>
          <p:cNvPr id="6" name="Title 5">
            <a:extLst>
              <a:ext uri="{FF2B5EF4-FFF2-40B4-BE49-F238E27FC236}">
                <a16:creationId xmlns:a16="http://schemas.microsoft.com/office/drawing/2014/main" id="{F0B0A9F6-656C-6647-6881-554BC5BA8C04}"/>
              </a:ext>
            </a:extLst>
          </p:cNvPr>
          <p:cNvSpPr>
            <a:spLocks noGrp="1"/>
          </p:cNvSpPr>
          <p:nvPr>
            <p:ph type="title"/>
          </p:nvPr>
        </p:nvSpPr>
        <p:spPr/>
        <p:txBody>
          <a:bodyPr/>
          <a:lstStyle/>
          <a:p>
            <a:r>
              <a:rPr lang="en-US" dirty="0"/>
              <a:t>Bylaws Addendum</a:t>
            </a:r>
          </a:p>
        </p:txBody>
      </p:sp>
      <p:sp>
        <p:nvSpPr>
          <p:cNvPr id="7" name="Text Placeholder 6">
            <a:extLst>
              <a:ext uri="{FF2B5EF4-FFF2-40B4-BE49-F238E27FC236}">
                <a16:creationId xmlns:a16="http://schemas.microsoft.com/office/drawing/2014/main" id="{6AEE8220-820D-23EF-3102-593AAE8814B5}"/>
              </a:ext>
            </a:extLst>
          </p:cNvPr>
          <p:cNvSpPr>
            <a:spLocks noGrp="1"/>
          </p:cNvSpPr>
          <p:nvPr>
            <p:ph type="body" idx="1"/>
          </p:nvPr>
        </p:nvSpPr>
        <p:spPr>
          <a:xfrm>
            <a:off x="8528050" y="2883232"/>
            <a:ext cx="10591800" cy="6180538"/>
          </a:xfrm>
        </p:spPr>
        <p:txBody>
          <a:bodyPr/>
          <a:lstStyle/>
          <a:p>
            <a:pPr marL="457200" indent="-457200">
              <a:lnSpc>
                <a:spcPct val="150000"/>
              </a:lnSpc>
              <a:buFont typeface="Arial" panose="020B0604020202020204" pitchFamily="34" charset="0"/>
              <a:buChar char="•"/>
            </a:pPr>
            <a:r>
              <a:rPr lang="en-US" dirty="0">
                <a:latin typeface="Gotham Book" pitchFamily="50" charset="0"/>
              </a:rPr>
              <a:t>Internal, private sections that should not be contained in the chapter bylaws​</a:t>
            </a:r>
          </a:p>
          <a:p>
            <a:pPr marL="914400" lvl="1" indent="-457200">
              <a:lnSpc>
                <a:spcPct val="150000"/>
              </a:lnSpc>
              <a:buFont typeface="Arial" panose="020B0604020202020204" pitchFamily="34" charset="0"/>
              <a:buChar char="•"/>
            </a:pPr>
            <a:r>
              <a:rPr lang="en-US" sz="3200" dirty="0">
                <a:solidFill>
                  <a:schemeClr val="tx1"/>
                </a:solidFill>
                <a:latin typeface="Gotham Book" pitchFamily="50" charset="0"/>
              </a:rPr>
              <a:t>Membership selection procedures​</a:t>
            </a:r>
          </a:p>
          <a:p>
            <a:pPr marL="914400" lvl="1" indent="-457200">
              <a:lnSpc>
                <a:spcPct val="150000"/>
              </a:lnSpc>
              <a:buFont typeface="Arial" panose="020B0604020202020204" pitchFamily="34" charset="0"/>
              <a:buChar char="•"/>
            </a:pPr>
            <a:r>
              <a:rPr lang="en-US" sz="3200" dirty="0">
                <a:solidFill>
                  <a:schemeClr val="tx1"/>
                </a:solidFill>
                <a:latin typeface="Gotham Book" pitchFamily="50" charset="0"/>
              </a:rPr>
              <a:t>Financial information​</a:t>
            </a:r>
          </a:p>
          <a:p>
            <a:pPr marL="914400" lvl="1" indent="-457200">
              <a:lnSpc>
                <a:spcPct val="150000"/>
              </a:lnSpc>
              <a:buFont typeface="Arial" panose="020B0604020202020204" pitchFamily="34" charset="0"/>
              <a:buChar char="•"/>
            </a:pPr>
            <a:r>
              <a:rPr lang="en-US" sz="3200" dirty="0">
                <a:solidFill>
                  <a:schemeClr val="tx1"/>
                </a:solidFill>
                <a:latin typeface="Gotham Book" pitchFamily="50" charset="0"/>
              </a:rPr>
              <a:t>Member accountability procedures (fines and consequences)​</a:t>
            </a:r>
          </a:p>
          <a:p>
            <a:pPr marL="457200" indent="-457200">
              <a:lnSpc>
                <a:spcPct val="150000"/>
              </a:lnSpc>
              <a:buFont typeface="Arial" panose="020B0604020202020204" pitchFamily="34" charset="0"/>
              <a:buChar char="•"/>
            </a:pPr>
            <a:r>
              <a:rPr lang="en-US" dirty="0">
                <a:latin typeface="Gotham Book" pitchFamily="50" charset="0"/>
              </a:rPr>
              <a:t>If bylaws are requested for review, the bylaws addendum </a:t>
            </a:r>
            <a:r>
              <a:rPr lang="en-US" b="1" u="sng" dirty="0">
                <a:latin typeface="Gotham Book" pitchFamily="50" charset="0"/>
              </a:rPr>
              <a:t>should not </a:t>
            </a:r>
            <a:r>
              <a:rPr lang="en-US" dirty="0">
                <a:latin typeface="Gotham Book" pitchFamily="50" charset="0"/>
              </a:rPr>
              <a:t>be submitted.​</a:t>
            </a:r>
          </a:p>
        </p:txBody>
      </p:sp>
    </p:spTree>
    <p:extLst>
      <p:ext uri="{BB962C8B-B14F-4D97-AF65-F5344CB8AC3E}">
        <p14:creationId xmlns:p14="http://schemas.microsoft.com/office/powerpoint/2010/main" val="82274787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B80B4AE-B4EB-E21A-9DA1-1785F70F15D7}"/>
              </a:ext>
            </a:extLst>
          </p:cNvPr>
          <p:cNvSpPr>
            <a:spLocks noGrp="1"/>
          </p:cNvSpPr>
          <p:nvPr>
            <p:ph type="ctrTitle"/>
          </p:nvPr>
        </p:nvSpPr>
        <p:spPr/>
        <p:txBody>
          <a:bodyPr/>
          <a:lstStyle/>
          <a:p>
            <a:pPr algn="ctr"/>
            <a:r>
              <a:rPr lang="en-US" dirty="0"/>
              <a:t>Bylaws Review Process</a:t>
            </a:r>
          </a:p>
        </p:txBody>
      </p:sp>
    </p:spTree>
    <p:extLst>
      <p:ext uri="{BB962C8B-B14F-4D97-AF65-F5344CB8AC3E}">
        <p14:creationId xmlns:p14="http://schemas.microsoft.com/office/powerpoint/2010/main" val="239231326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17C601-A464-C328-A7CC-8377C173A031}"/>
              </a:ext>
            </a:extLst>
          </p:cNvPr>
          <p:cNvSpPr>
            <a:spLocks noGrp="1"/>
          </p:cNvSpPr>
          <p:nvPr>
            <p:ph type="title"/>
          </p:nvPr>
        </p:nvSpPr>
        <p:spPr/>
        <p:txBody>
          <a:bodyPr/>
          <a:lstStyle/>
          <a:p>
            <a:r>
              <a:rPr lang="en-US" dirty="0"/>
              <a:t>Bylaws Review Process</a:t>
            </a:r>
          </a:p>
        </p:txBody>
      </p:sp>
      <p:sp>
        <p:nvSpPr>
          <p:cNvPr id="5" name="Text Placeholder 4">
            <a:extLst>
              <a:ext uri="{FF2B5EF4-FFF2-40B4-BE49-F238E27FC236}">
                <a16:creationId xmlns:a16="http://schemas.microsoft.com/office/drawing/2014/main" id="{A642E9E9-1432-EAFA-16B0-BFF1B883EE05}"/>
              </a:ext>
            </a:extLst>
          </p:cNvPr>
          <p:cNvSpPr>
            <a:spLocks noGrp="1"/>
          </p:cNvSpPr>
          <p:nvPr>
            <p:ph type="body" idx="1"/>
          </p:nvPr>
        </p:nvSpPr>
        <p:spPr>
          <a:xfrm>
            <a:off x="1822449" y="2638464"/>
            <a:ext cx="17441231" cy="6032421"/>
          </a:xfrm>
        </p:spPr>
        <p:txBody>
          <a:bodyPr/>
          <a:lstStyle/>
          <a:p>
            <a:pPr marL="514350" indent="-514350">
              <a:buFont typeface="+mj-lt"/>
              <a:buAutoNum type="arabicPeriod"/>
            </a:pPr>
            <a:r>
              <a:rPr lang="en-US" dirty="0">
                <a:latin typeface="Gotham Book"/>
              </a:rPr>
              <a:t>Locate the most up-to-date version of the bylaws that has been approved.​</a:t>
            </a:r>
          </a:p>
          <a:p>
            <a:pPr marL="514350" indent="-514350">
              <a:buFont typeface="+mj-lt"/>
              <a:buAutoNum type="arabicPeriod"/>
            </a:pPr>
            <a:endParaRPr lang="en-US" dirty="0">
              <a:latin typeface="Gotham Book"/>
            </a:endParaRPr>
          </a:p>
          <a:p>
            <a:pPr marL="514350" indent="-514350">
              <a:buFont typeface="+mj-lt"/>
              <a:buAutoNum type="arabicPeriod"/>
            </a:pPr>
            <a:r>
              <a:rPr lang="en-US" dirty="0">
                <a:latin typeface="Gotham Book"/>
              </a:rPr>
              <a:t>Make proposed changes using the “track changes” feature in Microsoft Word. ​</a:t>
            </a:r>
          </a:p>
          <a:p>
            <a:pPr marL="514350" indent="-514350">
              <a:buFont typeface="+mj-lt"/>
              <a:buAutoNum type="arabicPeriod"/>
            </a:pPr>
            <a:endParaRPr lang="en-US" dirty="0">
              <a:latin typeface="Gotham Book"/>
            </a:endParaRPr>
          </a:p>
          <a:p>
            <a:pPr lvl="2"/>
            <a:r>
              <a:rPr lang="en-US" sz="3200" i="1" dirty="0">
                <a:solidFill>
                  <a:schemeClr val="tx1"/>
                </a:solidFill>
                <a:latin typeface="Gotham Book"/>
              </a:rPr>
              <a:t>Note: You will eventually input the proposed changes into the fillable template.​</a:t>
            </a:r>
          </a:p>
          <a:p>
            <a:pPr marL="514350" indent="-514350">
              <a:buFont typeface="+mj-lt"/>
              <a:buAutoNum type="arabicPeriod"/>
            </a:pPr>
            <a:endParaRPr lang="en-US" dirty="0">
              <a:latin typeface="Gotham Book"/>
            </a:endParaRPr>
          </a:p>
          <a:p>
            <a:pPr marL="514350" indent="-514350">
              <a:buFont typeface="+mj-lt"/>
              <a:buAutoNum type="arabicPeriod"/>
            </a:pPr>
            <a:r>
              <a:rPr lang="en-US" dirty="0">
                <a:latin typeface="Gotham Book"/>
              </a:rPr>
              <a:t>Review proposed changes with AAC/Exec.​</a:t>
            </a:r>
          </a:p>
          <a:p>
            <a:pPr marL="514350" indent="-514350">
              <a:buFont typeface="+mj-lt"/>
              <a:buAutoNum type="arabicPeriod"/>
            </a:pPr>
            <a:endParaRPr lang="en-US" dirty="0">
              <a:latin typeface="Gotham Book"/>
            </a:endParaRPr>
          </a:p>
          <a:p>
            <a:pPr marL="514350" indent="-514350">
              <a:buFont typeface="+mj-lt"/>
              <a:buAutoNum type="arabicPeriod"/>
            </a:pPr>
            <a:r>
              <a:rPr lang="en-US" dirty="0">
                <a:latin typeface="Gotham Book"/>
              </a:rPr>
              <a:t>Insert proposed changes into the fillable template for Regional Team review.​</a:t>
            </a:r>
          </a:p>
          <a:p>
            <a:pPr marL="514350" indent="-514350">
              <a:buFont typeface="+mj-lt"/>
              <a:buAutoNum type="arabicPeriod"/>
            </a:pPr>
            <a:endParaRPr lang="en-US" dirty="0">
              <a:latin typeface="Gotham Book"/>
            </a:endParaRPr>
          </a:p>
          <a:p>
            <a:pPr marL="514350" indent="-514350">
              <a:buFont typeface="+mj-lt"/>
              <a:buAutoNum type="arabicPeriod"/>
            </a:pPr>
            <a:r>
              <a:rPr lang="en-US" dirty="0">
                <a:latin typeface="Gotham Book"/>
              </a:rPr>
              <a:t>The Regional Team will review and approve/deny proposed changes.</a:t>
            </a:r>
          </a:p>
        </p:txBody>
      </p:sp>
    </p:spTree>
    <p:extLst>
      <p:ext uri="{BB962C8B-B14F-4D97-AF65-F5344CB8AC3E}">
        <p14:creationId xmlns:p14="http://schemas.microsoft.com/office/powerpoint/2010/main" val="25163515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17C601-A464-C328-A7CC-8377C173A031}"/>
              </a:ext>
            </a:extLst>
          </p:cNvPr>
          <p:cNvSpPr>
            <a:spLocks noGrp="1"/>
          </p:cNvSpPr>
          <p:nvPr>
            <p:ph type="title"/>
          </p:nvPr>
        </p:nvSpPr>
        <p:spPr/>
        <p:txBody>
          <a:bodyPr/>
          <a:lstStyle/>
          <a:p>
            <a:r>
              <a:rPr lang="en-US" dirty="0"/>
              <a:t>Bylaws Review Process</a:t>
            </a:r>
          </a:p>
        </p:txBody>
      </p:sp>
      <p:sp>
        <p:nvSpPr>
          <p:cNvPr id="5" name="Text Placeholder 4">
            <a:extLst>
              <a:ext uri="{FF2B5EF4-FFF2-40B4-BE49-F238E27FC236}">
                <a16:creationId xmlns:a16="http://schemas.microsoft.com/office/drawing/2014/main" id="{A642E9E9-1432-EAFA-16B0-BFF1B883EE05}"/>
              </a:ext>
            </a:extLst>
          </p:cNvPr>
          <p:cNvSpPr>
            <a:spLocks noGrp="1"/>
          </p:cNvSpPr>
          <p:nvPr>
            <p:ph type="body" idx="1"/>
          </p:nvPr>
        </p:nvSpPr>
        <p:spPr>
          <a:xfrm>
            <a:off x="1289050" y="2911474"/>
            <a:ext cx="17297400" cy="6924973"/>
          </a:xfrm>
        </p:spPr>
        <p:txBody>
          <a:bodyPr/>
          <a:lstStyle/>
          <a:p>
            <a:r>
              <a:rPr lang="en-US" sz="3000" dirty="0"/>
              <a:t>6. Approved changes should be presented to the chapter at a chapter meeting.</a:t>
            </a:r>
          </a:p>
          <a:p>
            <a:endParaRPr lang="en-US" sz="3000" dirty="0"/>
          </a:p>
          <a:p>
            <a:r>
              <a:rPr lang="en-US" sz="3000" dirty="0"/>
              <a:t>7. At the following chapter meeting, the chapter may vote on these changes.</a:t>
            </a:r>
          </a:p>
          <a:p>
            <a:endParaRPr lang="en-US" sz="3000" dirty="0"/>
          </a:p>
          <a:p>
            <a:r>
              <a:rPr lang="en-US" sz="3000" dirty="0"/>
              <a:t>8. The final copy with chapter-approved changes should be sent to the Regional Team within one month of original deadline.</a:t>
            </a:r>
          </a:p>
          <a:p>
            <a:endParaRPr lang="en-US" sz="3000" dirty="0"/>
          </a:p>
          <a:p>
            <a:r>
              <a:rPr lang="en-US" sz="3000" dirty="0"/>
              <a:t>9. Upload the final approved copy into </a:t>
            </a:r>
            <a:r>
              <a:rPr lang="en-US" sz="3000" dirty="0" err="1"/>
              <a:t>BetaBase</a:t>
            </a:r>
            <a:r>
              <a:rPr lang="en-US" sz="3000" dirty="0"/>
              <a:t>, without tracked changes or visible edits.</a:t>
            </a:r>
          </a:p>
          <a:p>
            <a:endParaRPr lang="en-US" sz="3000" dirty="0"/>
          </a:p>
          <a:p>
            <a:r>
              <a:rPr lang="en-US" sz="3000" dirty="0"/>
              <a:t>10. Let your Operations Specialist know if a change was not approved by the chapter. Ensure the final copy does not include a change that was not approved.​</a:t>
            </a:r>
          </a:p>
          <a:p>
            <a:endParaRPr lang="en-US" sz="3000" dirty="0"/>
          </a:p>
          <a:p>
            <a:r>
              <a:rPr lang="en-US" sz="3000" dirty="0"/>
              <a:t>11. Send a </a:t>
            </a:r>
            <a:r>
              <a:rPr lang="en-US" sz="3000" b="1" dirty="0"/>
              <a:t>PDF</a:t>
            </a:r>
            <a:r>
              <a:rPr lang="en-US" sz="3000" dirty="0"/>
              <a:t> copy of the bylaws and addendum via email to all initiated members. Post a hard copy in a private chapter space. Remind members this document is internal and cannot be shared!</a:t>
            </a:r>
          </a:p>
        </p:txBody>
      </p:sp>
    </p:spTree>
    <p:extLst>
      <p:ext uri="{BB962C8B-B14F-4D97-AF65-F5344CB8AC3E}">
        <p14:creationId xmlns:p14="http://schemas.microsoft.com/office/powerpoint/2010/main" val="15915346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A7072-B65F-2393-B09A-4C9074B37174}"/>
              </a:ext>
            </a:extLst>
          </p:cNvPr>
          <p:cNvSpPr>
            <a:spLocks noGrp="1"/>
          </p:cNvSpPr>
          <p:nvPr>
            <p:ph type="ctrTitle"/>
          </p:nvPr>
        </p:nvSpPr>
        <p:spPr/>
        <p:txBody>
          <a:bodyPr/>
          <a:lstStyle/>
          <a:p>
            <a:r>
              <a:rPr lang="en-US" dirty="0"/>
              <a:t>Activity: 10 Things</a:t>
            </a:r>
          </a:p>
        </p:txBody>
      </p:sp>
      <p:sp>
        <p:nvSpPr>
          <p:cNvPr id="3" name="Subtitle 2">
            <a:extLst>
              <a:ext uri="{FF2B5EF4-FFF2-40B4-BE49-F238E27FC236}">
                <a16:creationId xmlns:a16="http://schemas.microsoft.com/office/drawing/2014/main" id="{A4473513-791E-D805-F888-4D72315F03D8}"/>
              </a:ext>
            </a:extLst>
          </p:cNvPr>
          <p:cNvSpPr>
            <a:spLocks noGrp="1"/>
          </p:cNvSpPr>
          <p:nvPr>
            <p:ph type="subTitle" idx="4"/>
          </p:nvPr>
        </p:nvSpPr>
        <p:spPr>
          <a:xfrm>
            <a:off x="13481049" y="5894298"/>
            <a:ext cx="4800601" cy="1661993"/>
          </a:xfrm>
        </p:spPr>
        <p:txBody>
          <a:bodyPr wrap="square" lIns="0" tIns="0" rIns="0" bIns="0" anchor="t">
            <a:spAutoFit/>
          </a:bodyPr>
          <a:lstStyle/>
          <a:p>
            <a:r>
              <a:rPr lang="en-US" dirty="0">
                <a:latin typeface="Gotham Book" pitchFamily="50" charset="0"/>
              </a:rPr>
              <a:t>Grab a handout from the middle of your table!</a:t>
            </a:r>
          </a:p>
        </p:txBody>
      </p:sp>
    </p:spTree>
    <p:extLst>
      <p:ext uri="{BB962C8B-B14F-4D97-AF65-F5344CB8AC3E}">
        <p14:creationId xmlns:p14="http://schemas.microsoft.com/office/powerpoint/2010/main" val="190830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0B0A9F6-656C-6647-6881-554BC5BA8C04}"/>
              </a:ext>
            </a:extLst>
          </p:cNvPr>
          <p:cNvSpPr>
            <a:spLocks noGrp="1"/>
          </p:cNvSpPr>
          <p:nvPr>
            <p:ph type="title"/>
          </p:nvPr>
        </p:nvSpPr>
        <p:spPr/>
        <p:txBody>
          <a:bodyPr/>
          <a:lstStyle/>
          <a:p>
            <a:r>
              <a:rPr lang="en-US"/>
              <a:t>How to Make the Process Collaborative</a:t>
            </a:r>
            <a:endParaRPr lang="en-US" dirty="0"/>
          </a:p>
        </p:txBody>
      </p:sp>
      <p:sp>
        <p:nvSpPr>
          <p:cNvPr id="7" name="Text Placeholder 6">
            <a:extLst>
              <a:ext uri="{FF2B5EF4-FFF2-40B4-BE49-F238E27FC236}">
                <a16:creationId xmlns:a16="http://schemas.microsoft.com/office/drawing/2014/main" id="{6AEE8220-820D-23EF-3102-593AAE8814B5}"/>
              </a:ext>
            </a:extLst>
          </p:cNvPr>
          <p:cNvSpPr>
            <a:spLocks noGrp="1"/>
          </p:cNvSpPr>
          <p:nvPr>
            <p:ph type="body" idx="1"/>
          </p:nvPr>
        </p:nvSpPr>
        <p:spPr>
          <a:xfrm>
            <a:off x="1201922" y="3063875"/>
            <a:ext cx="17765527" cy="6771084"/>
          </a:xfrm>
        </p:spPr>
        <p:txBody>
          <a:bodyPr/>
          <a:lstStyle/>
          <a:p>
            <a:pPr marL="457200" indent="-457200">
              <a:spcAft>
                <a:spcPts val="2400"/>
              </a:spcAft>
              <a:buFont typeface="Arial" panose="020B0604020202020204" pitchFamily="34" charset="0"/>
              <a:buChar char="•"/>
            </a:pPr>
            <a:r>
              <a:rPr lang="en-US" dirty="0"/>
              <a:t>At the beginning of the process, let Executive Council know to begin thinking of potential changes within their Specialty Teams.​</a:t>
            </a:r>
          </a:p>
          <a:p>
            <a:pPr marL="457200" indent="-457200">
              <a:spcAft>
                <a:spcPts val="2400"/>
              </a:spcAft>
              <a:buFont typeface="Arial" panose="020B0604020202020204" pitchFamily="34" charset="0"/>
              <a:buChar char="•"/>
            </a:pPr>
            <a:r>
              <a:rPr lang="en-US" dirty="0"/>
              <a:t>At the next Chapter Leadership Team meeting, initiate a discussion about potential bylaws changes.​</a:t>
            </a:r>
          </a:p>
          <a:p>
            <a:pPr marL="457200" indent="-457200">
              <a:spcAft>
                <a:spcPts val="2400"/>
              </a:spcAft>
              <a:buFont typeface="Arial" panose="020B0604020202020204" pitchFamily="34" charset="0"/>
              <a:buChar char="•"/>
            </a:pPr>
            <a:r>
              <a:rPr lang="en-US" dirty="0"/>
              <a:t>Collaborate with the Inclusion Team to consider the equity and inclusiveness of the current bylaws as well as proposed changes.​</a:t>
            </a:r>
          </a:p>
          <a:p>
            <a:pPr marL="457200" indent="-457200">
              <a:spcAft>
                <a:spcPts val="2400"/>
              </a:spcAft>
              <a:buFont typeface="Arial" panose="020B0604020202020204" pitchFamily="34" charset="0"/>
              <a:buChar char="•"/>
            </a:pPr>
            <a:r>
              <a:rPr lang="en-US" dirty="0"/>
              <a:t>Connect with the Member Conduct Committee to gain insight about behavior trends in the chapter.​</a:t>
            </a:r>
          </a:p>
          <a:p>
            <a:pPr marL="457200" indent="-457200">
              <a:spcAft>
                <a:spcPts val="2400"/>
              </a:spcAft>
              <a:buFont typeface="Arial" panose="020B0604020202020204" pitchFamily="34" charset="0"/>
              <a:buChar char="•"/>
            </a:pPr>
            <a:r>
              <a:rPr lang="en-US" dirty="0"/>
              <a:t>Hold office hours to allow other members to propose changes or learn more about the process.​</a:t>
            </a:r>
          </a:p>
        </p:txBody>
      </p:sp>
    </p:spTree>
    <p:extLst>
      <p:ext uri="{BB962C8B-B14F-4D97-AF65-F5344CB8AC3E}">
        <p14:creationId xmlns:p14="http://schemas.microsoft.com/office/powerpoint/2010/main" val="385068079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17C601-A464-C328-A7CC-8377C173A031}"/>
              </a:ext>
            </a:extLst>
          </p:cNvPr>
          <p:cNvSpPr>
            <a:spLocks noGrp="1"/>
          </p:cNvSpPr>
          <p:nvPr>
            <p:ph type="title"/>
          </p:nvPr>
        </p:nvSpPr>
        <p:spPr/>
        <p:txBody>
          <a:bodyPr/>
          <a:lstStyle/>
          <a:p>
            <a:r>
              <a:rPr lang="en-US" b="1" dirty="0"/>
              <a:t>Best Practices</a:t>
            </a:r>
          </a:p>
        </p:txBody>
      </p:sp>
      <p:sp>
        <p:nvSpPr>
          <p:cNvPr id="5" name="Text Placeholder 4">
            <a:extLst>
              <a:ext uri="{FF2B5EF4-FFF2-40B4-BE49-F238E27FC236}">
                <a16:creationId xmlns:a16="http://schemas.microsoft.com/office/drawing/2014/main" id="{A642E9E9-1432-EAFA-16B0-BFF1B883EE05}"/>
              </a:ext>
            </a:extLst>
          </p:cNvPr>
          <p:cNvSpPr>
            <a:spLocks noGrp="1"/>
          </p:cNvSpPr>
          <p:nvPr>
            <p:ph type="body" idx="1"/>
          </p:nvPr>
        </p:nvSpPr>
        <p:spPr>
          <a:xfrm>
            <a:off x="1822449" y="2883232"/>
            <a:ext cx="17441231" cy="4616648"/>
          </a:xfrm>
        </p:spPr>
        <p:txBody>
          <a:bodyPr/>
          <a:lstStyle/>
          <a:p>
            <a:pPr marL="457200" indent="-457200">
              <a:spcAft>
                <a:spcPts val="2400"/>
              </a:spcAft>
              <a:buFont typeface="Arial" panose="020B0604020202020204" pitchFamily="34" charset="0"/>
              <a:buChar char="•"/>
            </a:pPr>
            <a:r>
              <a:rPr lang="en-US" sz="4000" dirty="0"/>
              <a:t>Utilize your AAC Operations Advisor and your regional Operations Specialist if you have questions during the process.​</a:t>
            </a:r>
          </a:p>
          <a:p>
            <a:pPr marL="457200" indent="-457200">
              <a:spcAft>
                <a:spcPts val="2400"/>
              </a:spcAft>
              <a:buFont typeface="Arial" panose="020B0604020202020204" pitchFamily="34" charset="0"/>
              <a:buChar char="•"/>
            </a:pPr>
            <a:r>
              <a:rPr lang="en-US" sz="4000" dirty="0"/>
              <a:t>Review the </a:t>
            </a:r>
            <a:r>
              <a:rPr lang="en-US" sz="4000" b="1" dirty="0"/>
              <a:t>Bylaws Guide </a:t>
            </a:r>
            <a:r>
              <a:rPr lang="en-US" sz="4000" dirty="0"/>
              <a:t>in the Resource Library prior to beginning the process.​</a:t>
            </a:r>
          </a:p>
          <a:p>
            <a:pPr marL="457200" indent="-457200">
              <a:spcAft>
                <a:spcPts val="2400"/>
              </a:spcAft>
              <a:buFont typeface="Arial" panose="020B0604020202020204" pitchFamily="34" charset="0"/>
              <a:buChar char="•"/>
            </a:pPr>
            <a:r>
              <a:rPr lang="en-US" sz="4000" dirty="0"/>
              <a:t>Start the process early and allow time for each step to be completed. ​</a:t>
            </a:r>
          </a:p>
          <a:p>
            <a:pPr marL="457200" indent="-457200">
              <a:spcAft>
                <a:spcPts val="2400"/>
              </a:spcAft>
              <a:buFont typeface="Arial" panose="020B0604020202020204" pitchFamily="34" charset="0"/>
              <a:buChar char="•"/>
            </a:pPr>
            <a:r>
              <a:rPr lang="en-US" sz="4000" dirty="0"/>
              <a:t>Don’t wait for the annual review! Propose changes throughout the year, as necessary. ​</a:t>
            </a:r>
          </a:p>
        </p:txBody>
      </p:sp>
    </p:spTree>
    <p:extLst>
      <p:ext uri="{BB962C8B-B14F-4D97-AF65-F5344CB8AC3E}">
        <p14:creationId xmlns:p14="http://schemas.microsoft.com/office/powerpoint/2010/main" val="236782805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437D4CC3-D52E-5478-1855-A2626E7EBA9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2142" r="12142"/>
          <a:stretch/>
        </p:blipFill>
        <p:spPr/>
      </p:pic>
      <p:sp>
        <p:nvSpPr>
          <p:cNvPr id="5" name="Title 4">
            <a:extLst>
              <a:ext uri="{FF2B5EF4-FFF2-40B4-BE49-F238E27FC236}">
                <a16:creationId xmlns:a16="http://schemas.microsoft.com/office/drawing/2014/main" id="{8B80B4AE-B4EB-E21A-9DA1-1785F70F15D7}"/>
              </a:ext>
            </a:extLst>
          </p:cNvPr>
          <p:cNvSpPr>
            <a:spLocks noGrp="1"/>
          </p:cNvSpPr>
          <p:nvPr>
            <p:ph type="title"/>
          </p:nvPr>
        </p:nvSpPr>
        <p:spPr/>
        <p:txBody>
          <a:bodyPr/>
          <a:lstStyle/>
          <a:p>
            <a:pPr algn="l"/>
            <a:r>
              <a:rPr lang="en-US" dirty="0"/>
              <a:t>Automatic Consequences</a:t>
            </a:r>
          </a:p>
        </p:txBody>
      </p:sp>
      <p:sp>
        <p:nvSpPr>
          <p:cNvPr id="2" name="Text Placeholder 7">
            <a:extLst>
              <a:ext uri="{FF2B5EF4-FFF2-40B4-BE49-F238E27FC236}">
                <a16:creationId xmlns:a16="http://schemas.microsoft.com/office/drawing/2014/main" id="{AFBA2FE5-3745-13F1-2299-859139732D30}"/>
              </a:ext>
            </a:extLst>
          </p:cNvPr>
          <p:cNvSpPr>
            <a:spLocks noGrp="1"/>
          </p:cNvSpPr>
          <p:nvPr>
            <p:ph type="body" idx="1"/>
          </p:nvPr>
        </p:nvSpPr>
        <p:spPr>
          <a:xfrm>
            <a:off x="1289050" y="2883232"/>
            <a:ext cx="10515600" cy="5232202"/>
          </a:xfrm>
        </p:spPr>
        <p:txBody>
          <a:bodyPr/>
          <a:lstStyle/>
          <a:p>
            <a:pPr marL="457200" indent="-457200">
              <a:spcAft>
                <a:spcPts val="2400"/>
              </a:spcAft>
              <a:buFont typeface="Arial" panose="020B0604020202020204" pitchFamily="34" charset="0"/>
              <a:buChar char="•"/>
            </a:pPr>
            <a:r>
              <a:rPr lang="en-US" sz="4000" dirty="0">
                <a:latin typeface="Gotham Book"/>
              </a:rPr>
              <a:t>An automatic consequence allows the Member Conduct Committee to meet with the member to…​</a:t>
            </a:r>
          </a:p>
          <a:p>
            <a:pPr marL="914400" lvl="1" indent="-457200">
              <a:spcAft>
                <a:spcPts val="2400"/>
              </a:spcAft>
              <a:buFont typeface="Arial" panose="020B0604020202020204" pitchFamily="34" charset="0"/>
              <a:buChar char="•"/>
            </a:pPr>
            <a:r>
              <a:rPr lang="en-US" sz="4000" dirty="0">
                <a:solidFill>
                  <a:schemeClr val="tx1"/>
                </a:solidFill>
                <a:latin typeface="Gotham Book"/>
              </a:rPr>
              <a:t>Discuss their behavior​</a:t>
            </a:r>
          </a:p>
          <a:p>
            <a:pPr marL="914400" lvl="1" indent="-457200">
              <a:spcAft>
                <a:spcPts val="2400"/>
              </a:spcAft>
              <a:buFont typeface="Arial" panose="020B0604020202020204" pitchFamily="34" charset="0"/>
              <a:buChar char="•"/>
            </a:pPr>
            <a:r>
              <a:rPr lang="en-US" sz="4000" dirty="0">
                <a:solidFill>
                  <a:schemeClr val="tx1"/>
                </a:solidFill>
                <a:latin typeface="Gotham Book"/>
              </a:rPr>
              <a:t>Remind them of Pi Phi’s expectations​</a:t>
            </a:r>
          </a:p>
          <a:p>
            <a:pPr marL="914400" lvl="1" indent="-457200">
              <a:spcAft>
                <a:spcPts val="2400"/>
              </a:spcAft>
              <a:buFont typeface="Arial" panose="020B0604020202020204" pitchFamily="34" charset="0"/>
              <a:buChar char="•"/>
            </a:pPr>
            <a:r>
              <a:rPr lang="en-US" sz="4000" dirty="0">
                <a:solidFill>
                  <a:schemeClr val="tx1"/>
                </a:solidFill>
                <a:latin typeface="Gotham Book"/>
              </a:rPr>
              <a:t>Inform and explain the automatic consequence</a:t>
            </a:r>
          </a:p>
        </p:txBody>
      </p:sp>
    </p:spTree>
    <p:extLst>
      <p:ext uri="{BB962C8B-B14F-4D97-AF65-F5344CB8AC3E}">
        <p14:creationId xmlns:p14="http://schemas.microsoft.com/office/powerpoint/2010/main" val="29281469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D1294-4810-1B8A-A90F-80C334F1D749}"/>
              </a:ext>
            </a:extLst>
          </p:cNvPr>
          <p:cNvSpPr>
            <a:spLocks noGrp="1"/>
          </p:cNvSpPr>
          <p:nvPr>
            <p:ph type="ctrTitle"/>
          </p:nvPr>
        </p:nvSpPr>
        <p:spPr>
          <a:xfrm>
            <a:off x="3575050" y="5484892"/>
            <a:ext cx="12954000" cy="1354217"/>
          </a:xfrm>
        </p:spPr>
        <p:txBody>
          <a:bodyPr/>
          <a:lstStyle/>
          <a:p>
            <a:r>
              <a:rPr lang="en-US" dirty="0"/>
              <a:t>Questions?</a:t>
            </a:r>
          </a:p>
        </p:txBody>
      </p:sp>
    </p:spTree>
    <p:extLst>
      <p:ext uri="{BB962C8B-B14F-4D97-AF65-F5344CB8AC3E}">
        <p14:creationId xmlns:p14="http://schemas.microsoft.com/office/powerpoint/2010/main" val="167869057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A7072-B65F-2393-B09A-4C9074B37174}"/>
              </a:ext>
            </a:extLst>
          </p:cNvPr>
          <p:cNvSpPr>
            <a:spLocks noGrp="1"/>
          </p:cNvSpPr>
          <p:nvPr>
            <p:ph type="ctrTitle"/>
          </p:nvPr>
        </p:nvSpPr>
        <p:spPr>
          <a:xfrm>
            <a:off x="3575050" y="5484892"/>
            <a:ext cx="12954000" cy="1354217"/>
          </a:xfrm>
        </p:spPr>
        <p:txBody>
          <a:bodyPr/>
          <a:lstStyle/>
          <a:p>
            <a:r>
              <a:rPr lang="en-US" dirty="0" err="1"/>
              <a:t>BetaBase</a:t>
            </a:r>
            <a:r>
              <a:rPr lang="en-US" dirty="0"/>
              <a:t>!</a:t>
            </a:r>
          </a:p>
        </p:txBody>
      </p:sp>
    </p:spTree>
    <p:extLst>
      <p:ext uri="{BB962C8B-B14F-4D97-AF65-F5344CB8AC3E}">
        <p14:creationId xmlns:p14="http://schemas.microsoft.com/office/powerpoint/2010/main" val="108274082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6092136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A7072-B65F-2393-B09A-4C9074B37174}"/>
              </a:ext>
            </a:extLst>
          </p:cNvPr>
          <p:cNvSpPr>
            <a:spLocks noGrp="1"/>
          </p:cNvSpPr>
          <p:nvPr>
            <p:ph type="ctrTitle"/>
          </p:nvPr>
        </p:nvSpPr>
        <p:spPr>
          <a:xfrm>
            <a:off x="13404850" y="4131181"/>
            <a:ext cx="4800601" cy="3046988"/>
          </a:xfrm>
        </p:spPr>
        <p:txBody>
          <a:bodyPr/>
          <a:lstStyle/>
          <a:p>
            <a:pPr algn="ctr"/>
            <a:r>
              <a:rPr lang="en-US" dirty="0"/>
              <a:t>Holding Effective Meetings</a:t>
            </a:r>
          </a:p>
        </p:txBody>
      </p:sp>
    </p:spTree>
    <p:extLst>
      <p:ext uri="{BB962C8B-B14F-4D97-AF65-F5344CB8AC3E}">
        <p14:creationId xmlns:p14="http://schemas.microsoft.com/office/powerpoint/2010/main" val="193513819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96B978-A79B-D535-8D4C-C1AEA232A6A3}"/>
              </a:ext>
            </a:extLst>
          </p:cNvPr>
          <p:cNvSpPr>
            <a:spLocks noGrp="1"/>
          </p:cNvSpPr>
          <p:nvPr>
            <p:ph type="ctrTitle"/>
          </p:nvPr>
        </p:nvSpPr>
        <p:spPr>
          <a:xfrm>
            <a:off x="2660650" y="4359275"/>
            <a:ext cx="15163800" cy="3046988"/>
          </a:xfrm>
        </p:spPr>
        <p:txBody>
          <a:bodyPr/>
          <a:lstStyle/>
          <a:p>
            <a:r>
              <a:rPr lang="en-US" sz="6600" dirty="0"/>
              <a:t>What is the purpose of Pi Phi meetings?</a:t>
            </a:r>
            <a:br>
              <a:rPr lang="en-US" sz="6600" dirty="0"/>
            </a:br>
            <a:br>
              <a:rPr lang="en-US" sz="6600" dirty="0"/>
            </a:br>
            <a:r>
              <a:rPr lang="en-US" sz="6600" dirty="0"/>
              <a:t>What are the benefits?</a:t>
            </a:r>
          </a:p>
        </p:txBody>
      </p:sp>
    </p:spTree>
    <p:extLst>
      <p:ext uri="{BB962C8B-B14F-4D97-AF65-F5344CB8AC3E}">
        <p14:creationId xmlns:p14="http://schemas.microsoft.com/office/powerpoint/2010/main" val="102161070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2A4CA5-AB7A-D143-DB34-D96ED52F3336}"/>
              </a:ext>
            </a:extLst>
          </p:cNvPr>
          <p:cNvSpPr>
            <a:spLocks noGrp="1"/>
          </p:cNvSpPr>
          <p:nvPr>
            <p:ph type="title"/>
          </p:nvPr>
        </p:nvSpPr>
        <p:spPr/>
        <p:txBody>
          <a:bodyPr/>
          <a:lstStyle/>
          <a:p>
            <a:r>
              <a:rPr lang="en-US" dirty="0"/>
              <a:t>Frequency of Meetings</a:t>
            </a:r>
          </a:p>
        </p:txBody>
      </p:sp>
      <p:sp>
        <p:nvSpPr>
          <p:cNvPr id="8" name="Text Placeholder 7">
            <a:extLst>
              <a:ext uri="{FF2B5EF4-FFF2-40B4-BE49-F238E27FC236}">
                <a16:creationId xmlns:a16="http://schemas.microsoft.com/office/drawing/2014/main" id="{4A1684E3-E966-6CAF-1B53-030CB7D546A9}"/>
              </a:ext>
            </a:extLst>
          </p:cNvPr>
          <p:cNvSpPr>
            <a:spLocks noGrp="1"/>
          </p:cNvSpPr>
          <p:nvPr>
            <p:ph type="body" idx="1"/>
          </p:nvPr>
        </p:nvSpPr>
        <p:spPr>
          <a:xfrm>
            <a:off x="1201923" y="3063875"/>
            <a:ext cx="5421128" cy="4370427"/>
          </a:xfrm>
        </p:spPr>
        <p:txBody>
          <a:bodyPr/>
          <a:lstStyle/>
          <a:p>
            <a:pPr>
              <a:lnSpc>
                <a:spcPct val="150000"/>
              </a:lnSpc>
            </a:pPr>
            <a:r>
              <a:rPr lang="en-US" sz="3600" dirty="0">
                <a:solidFill>
                  <a:schemeClr val="tx2"/>
                </a:solidFill>
                <a:latin typeface="Hello Mogels" panose="020B0604020202020204" charset="0"/>
              </a:rPr>
              <a:t>Weekly</a:t>
            </a:r>
            <a:r>
              <a:rPr lang="en-US" sz="2000" dirty="0">
                <a:latin typeface="Hello Mogels" panose="020B0604020202020204" charset="0"/>
              </a:rPr>
              <a:t> </a:t>
            </a:r>
          </a:p>
          <a:p>
            <a:pPr marL="457200" indent="-457200">
              <a:spcAft>
                <a:spcPts val="3000"/>
              </a:spcAft>
              <a:buFont typeface="Arial" panose="020B0604020202020204" pitchFamily="34" charset="0"/>
              <a:buChar char="•"/>
            </a:pPr>
            <a:r>
              <a:rPr lang="en-US" dirty="0"/>
              <a:t>Chapter Meetings</a:t>
            </a:r>
          </a:p>
          <a:p>
            <a:pPr marL="457200" indent="-457200">
              <a:spcAft>
                <a:spcPts val="3000"/>
              </a:spcAft>
              <a:buFont typeface="Arial" panose="020B0604020202020204" pitchFamily="34" charset="0"/>
              <a:buChar char="•"/>
            </a:pPr>
            <a:r>
              <a:rPr lang="en-US" dirty="0"/>
              <a:t>Executive Council Meetings (CP + VPs)</a:t>
            </a:r>
          </a:p>
          <a:p>
            <a:pPr marL="457200" indent="-457200">
              <a:spcAft>
                <a:spcPts val="3000"/>
              </a:spcAft>
              <a:buFont typeface="Arial" panose="020B0604020202020204" pitchFamily="34" charset="0"/>
              <a:buChar char="•"/>
            </a:pPr>
            <a:r>
              <a:rPr lang="en-US" dirty="0"/>
              <a:t>Specialty Team Meetings (VP + Directors)</a:t>
            </a:r>
          </a:p>
        </p:txBody>
      </p:sp>
      <p:sp>
        <p:nvSpPr>
          <p:cNvPr id="2" name="Text Placeholder 7">
            <a:extLst>
              <a:ext uri="{FF2B5EF4-FFF2-40B4-BE49-F238E27FC236}">
                <a16:creationId xmlns:a16="http://schemas.microsoft.com/office/drawing/2014/main" id="{38804313-3915-6777-1167-C10BB01C9072}"/>
              </a:ext>
            </a:extLst>
          </p:cNvPr>
          <p:cNvSpPr txBox="1">
            <a:spLocks/>
          </p:cNvSpPr>
          <p:nvPr/>
        </p:nvSpPr>
        <p:spPr>
          <a:xfrm>
            <a:off x="6851650" y="2883230"/>
            <a:ext cx="4876800" cy="4539704"/>
          </a:xfrm>
          <a:prstGeom prst="rect">
            <a:avLst/>
          </a:prstGeom>
        </p:spPr>
        <p:txBody>
          <a:bodyPr wrap="square" lIns="0" tIns="0" rIns="0" bIns="0">
            <a:spAutoFit/>
          </a:bodyPr>
          <a:lstStyle>
            <a:lvl1pPr marL="0" eaLnBrk="1" hangingPunct="1">
              <a:defRPr sz="3200">
                <a:solidFill>
                  <a:schemeClr val="tx1"/>
                </a:solidFill>
                <a:latin typeface="Montserrat" pitchFamily="2" charset="77"/>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nSpc>
                <a:spcPct val="150000"/>
              </a:lnSpc>
            </a:pPr>
            <a:r>
              <a:rPr lang="en-US" sz="3600" dirty="0">
                <a:solidFill>
                  <a:schemeClr val="tx2"/>
                </a:solidFill>
                <a:latin typeface="Hello Mogels" panose="020B0604020202020204" charset="0"/>
              </a:rPr>
              <a:t>Monthly</a:t>
            </a:r>
            <a:r>
              <a:rPr lang="en-US" sz="2000" dirty="0">
                <a:solidFill>
                  <a:schemeClr val="tx2"/>
                </a:solidFill>
                <a:latin typeface="Hello Mogels" panose="020B0604020202020204" charset="0"/>
              </a:rPr>
              <a:t> </a:t>
            </a:r>
          </a:p>
          <a:p>
            <a:pPr marL="457200" indent="-457200">
              <a:spcAft>
                <a:spcPts val="3000"/>
              </a:spcAft>
              <a:buFont typeface="Arial" panose="020B0604020202020204" pitchFamily="34" charset="0"/>
              <a:buChar char="•"/>
            </a:pPr>
            <a:r>
              <a:rPr lang="en-US" sz="3600" dirty="0">
                <a:latin typeface="Gotham Book"/>
              </a:rPr>
              <a:t>AAC/Executive Council Meetings (AAC + CP + VPs)</a:t>
            </a:r>
          </a:p>
          <a:p>
            <a:pPr marL="457200" indent="-457200">
              <a:spcAft>
                <a:spcPts val="3000"/>
              </a:spcAft>
              <a:buFont typeface="Arial" panose="020B0604020202020204" pitchFamily="34" charset="0"/>
              <a:buChar char="•"/>
            </a:pPr>
            <a:r>
              <a:rPr lang="en-US" sz="3600" dirty="0">
                <a:latin typeface="Gotham Book"/>
              </a:rPr>
              <a:t>Chapter Leadership Team Meetings (CP + VPs + Directors)</a:t>
            </a:r>
          </a:p>
        </p:txBody>
      </p:sp>
      <p:sp>
        <p:nvSpPr>
          <p:cNvPr id="3" name="Text Placeholder 7">
            <a:extLst>
              <a:ext uri="{FF2B5EF4-FFF2-40B4-BE49-F238E27FC236}">
                <a16:creationId xmlns:a16="http://schemas.microsoft.com/office/drawing/2014/main" id="{5AE903AE-FB1D-BDFA-EA04-393C5263598C}"/>
              </a:ext>
            </a:extLst>
          </p:cNvPr>
          <p:cNvSpPr txBox="1">
            <a:spLocks/>
          </p:cNvSpPr>
          <p:nvPr/>
        </p:nvSpPr>
        <p:spPr>
          <a:xfrm>
            <a:off x="12414250" y="3017681"/>
            <a:ext cx="4876800" cy="3431709"/>
          </a:xfrm>
          <a:prstGeom prst="rect">
            <a:avLst/>
          </a:prstGeom>
        </p:spPr>
        <p:txBody>
          <a:bodyPr wrap="square" lIns="0" tIns="0" rIns="0" bIns="0">
            <a:spAutoFit/>
          </a:bodyPr>
          <a:lstStyle>
            <a:lvl1pPr marL="0" eaLnBrk="1" hangingPunct="1">
              <a:defRPr sz="3200">
                <a:solidFill>
                  <a:schemeClr val="tx1"/>
                </a:solidFill>
                <a:latin typeface="Montserrat" pitchFamily="2" charset="77"/>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nSpc>
                <a:spcPct val="150000"/>
              </a:lnSpc>
            </a:pPr>
            <a:r>
              <a:rPr lang="en-US" sz="3600" dirty="0">
                <a:solidFill>
                  <a:schemeClr val="tx2"/>
                </a:solidFill>
                <a:latin typeface="Hello Mogels" panose="020B0604020202020204" charset="0"/>
              </a:rPr>
              <a:t>When Necessary</a:t>
            </a:r>
            <a:r>
              <a:rPr lang="en-US" sz="2000" dirty="0">
                <a:solidFill>
                  <a:schemeClr val="tx2"/>
                </a:solidFill>
                <a:latin typeface="Hello Mogels" panose="020B0604020202020204" charset="0"/>
              </a:rPr>
              <a:t> </a:t>
            </a:r>
          </a:p>
          <a:p>
            <a:pPr marL="457200" indent="-457200">
              <a:spcAft>
                <a:spcPts val="3000"/>
              </a:spcAft>
              <a:buFont typeface="Arial" panose="020B0604020202020204" pitchFamily="34" charset="0"/>
              <a:buChar char="•"/>
            </a:pPr>
            <a:r>
              <a:rPr lang="en-US" sz="3600" dirty="0">
                <a:latin typeface="Gotham Book"/>
              </a:rPr>
              <a:t>All-House or Joint Meetings (Initiated + New Members)</a:t>
            </a:r>
          </a:p>
          <a:p>
            <a:pPr marL="457200" indent="-457200">
              <a:spcAft>
                <a:spcPts val="3000"/>
              </a:spcAft>
              <a:buFont typeface="Arial" panose="020B0604020202020204" pitchFamily="34" charset="0"/>
              <a:buChar char="•"/>
            </a:pPr>
            <a:r>
              <a:rPr lang="en-US" sz="3600" dirty="0">
                <a:latin typeface="Gotham Book"/>
              </a:rPr>
              <a:t>Committee Meetings</a:t>
            </a:r>
          </a:p>
        </p:txBody>
      </p:sp>
    </p:spTree>
    <p:extLst>
      <p:ext uri="{BB962C8B-B14F-4D97-AF65-F5344CB8AC3E}">
        <p14:creationId xmlns:p14="http://schemas.microsoft.com/office/powerpoint/2010/main" val="238286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17C601-A464-C328-A7CC-8377C173A031}"/>
              </a:ext>
            </a:extLst>
          </p:cNvPr>
          <p:cNvSpPr>
            <a:spLocks noGrp="1"/>
          </p:cNvSpPr>
          <p:nvPr>
            <p:ph type="title"/>
          </p:nvPr>
        </p:nvSpPr>
        <p:spPr/>
        <p:txBody>
          <a:bodyPr/>
          <a:lstStyle/>
          <a:p>
            <a:r>
              <a:rPr lang="en-US" b="1" dirty="0"/>
              <a:t>Chapter Meetings</a:t>
            </a:r>
          </a:p>
        </p:txBody>
      </p:sp>
      <p:sp>
        <p:nvSpPr>
          <p:cNvPr id="5" name="Text Placeholder 4">
            <a:extLst>
              <a:ext uri="{FF2B5EF4-FFF2-40B4-BE49-F238E27FC236}">
                <a16:creationId xmlns:a16="http://schemas.microsoft.com/office/drawing/2014/main" id="{A642E9E9-1432-EAFA-16B0-BFF1B883EE05}"/>
              </a:ext>
            </a:extLst>
          </p:cNvPr>
          <p:cNvSpPr>
            <a:spLocks noGrp="1"/>
          </p:cNvSpPr>
          <p:nvPr>
            <p:ph type="body" idx="1"/>
          </p:nvPr>
        </p:nvSpPr>
        <p:spPr>
          <a:xfrm>
            <a:off x="1822449" y="2883232"/>
            <a:ext cx="17441231" cy="5598456"/>
          </a:xfrm>
        </p:spPr>
        <p:txBody>
          <a:bodyPr/>
          <a:lstStyle/>
          <a:p>
            <a:pPr marL="457200" marR="0" lvl="0" indent="-457200" algn="l" defTabSz="914400" rtl="0" eaLnBrk="1" fontAlgn="base" latinLnBrk="0" hangingPunct="1">
              <a:lnSpc>
                <a:spcPct val="110000"/>
              </a:lnSpc>
              <a:spcBef>
                <a:spcPts val="1000"/>
              </a:spcBef>
              <a:spcAft>
                <a:spcPts val="0"/>
              </a:spcAft>
              <a:buClrTx/>
              <a:buSzTx/>
              <a:buFont typeface="Arial" panose="020B0604020202020204" pitchFamily="34" charset="0"/>
              <a:buChar char="•"/>
              <a:tabLst/>
              <a:defRPr/>
            </a:pPr>
            <a:r>
              <a:rPr lang="en-US" sz="4400" kern="1200" dirty="0">
                <a:latin typeface="Gotham Book"/>
                <a:cs typeface="Calibri" panose="020F0502020204030204" pitchFamily="34" charset="0"/>
              </a:rPr>
              <a:t>Chapter President presides at each meeting</a:t>
            </a:r>
          </a:p>
          <a:p>
            <a:pPr marL="457200" marR="0" lvl="0" indent="-457200" algn="l" defTabSz="914400" rtl="0" eaLnBrk="1" fontAlgn="base" latinLnBrk="0" hangingPunct="1">
              <a:lnSpc>
                <a:spcPct val="110000"/>
              </a:lnSpc>
              <a:spcBef>
                <a:spcPts val="1000"/>
              </a:spcBef>
              <a:spcAft>
                <a:spcPts val="0"/>
              </a:spcAft>
              <a:buClrTx/>
              <a:buSzTx/>
              <a:buFont typeface="Arial" panose="020B0604020202020204" pitchFamily="34" charset="0"/>
              <a:buChar char="•"/>
              <a:tabLst/>
              <a:defRPr/>
            </a:pPr>
            <a:r>
              <a:rPr kumimoji="0" lang="en-US" sz="4400" b="0" i="0" u="none" strike="noStrike" kern="1200" cap="none" spc="0" normalizeH="0" baseline="0" noProof="0" dirty="0">
                <a:ln>
                  <a:noFill/>
                </a:ln>
                <a:effectLst/>
                <a:uLnTx/>
                <a:uFillTx/>
                <a:latin typeface="Gotham Book"/>
                <a:cs typeface="Calibri" panose="020F0502020204030204" pitchFamily="34" charset="0"/>
              </a:rPr>
              <a:t>Must use Parliamentary Procedure and</a:t>
            </a:r>
            <a:r>
              <a:rPr lang="en-US" sz="4400" kern="1200" dirty="0">
                <a:latin typeface="Gotham Book"/>
                <a:cs typeface="Calibri" panose="020F0502020204030204" pitchFamily="34" charset="0"/>
              </a:rPr>
              <a:t> follow the correct order of business</a:t>
            </a:r>
          </a:p>
          <a:p>
            <a:pPr marL="457200" marR="0" lvl="0" indent="-457200" algn="l" defTabSz="914400" rtl="0" eaLnBrk="1" fontAlgn="base" latinLnBrk="0" hangingPunct="1">
              <a:lnSpc>
                <a:spcPct val="110000"/>
              </a:lnSpc>
              <a:spcBef>
                <a:spcPts val="1000"/>
              </a:spcBef>
              <a:spcAft>
                <a:spcPts val="0"/>
              </a:spcAft>
              <a:buClrTx/>
              <a:buSzTx/>
              <a:buFont typeface="Arial" panose="020B0604020202020204" pitchFamily="34" charset="0"/>
              <a:buChar char="•"/>
              <a:tabLst/>
              <a:defRPr/>
            </a:pPr>
            <a:r>
              <a:rPr kumimoji="0" lang="en-US" sz="4400" b="0" i="0" u="none" strike="noStrike" kern="1200" cap="none" spc="0" normalizeH="0" baseline="0" noProof="0" dirty="0">
                <a:ln>
                  <a:noFill/>
                </a:ln>
                <a:effectLst/>
                <a:uLnTx/>
                <a:uFillTx/>
                <a:latin typeface="Gotham Book"/>
                <a:cs typeface="Calibri" panose="020F0502020204030204" pitchFamily="34" charset="0"/>
              </a:rPr>
              <a:t>Wi</a:t>
            </a:r>
            <a:r>
              <a:rPr lang="en-US" sz="4400" kern="1200" dirty="0" err="1">
                <a:latin typeface="Gotham Book"/>
                <a:cs typeface="Calibri" panose="020F0502020204030204" pitchFamily="34" charset="0"/>
              </a:rPr>
              <a:t>th</a:t>
            </a:r>
            <a:r>
              <a:rPr lang="en-US" sz="4400" kern="1200" dirty="0">
                <a:latin typeface="Gotham Book"/>
                <a:cs typeface="Calibri" panose="020F0502020204030204" pitchFamily="34" charset="0"/>
              </a:rPr>
              <a:t> your tablemates, see if you can list the correct order of business that should happen at every chapter meeting </a:t>
            </a:r>
            <a:r>
              <a:rPr lang="en-US" sz="4400" b="1" u="sng" kern="1200" dirty="0">
                <a:latin typeface="Gotham Book"/>
                <a:cs typeface="Calibri" panose="020F0502020204030204" pitchFamily="34" charset="0"/>
              </a:rPr>
              <a:t>using the sheet on your table.</a:t>
            </a:r>
          </a:p>
          <a:p>
            <a:pPr marL="457200" marR="0" lvl="0" indent="-457200" algn="l" defTabSz="914400" rtl="0" eaLnBrk="1" fontAlgn="base" latinLnBrk="0" hangingPunct="1">
              <a:lnSpc>
                <a:spcPct val="110000"/>
              </a:lnSpc>
              <a:spcBef>
                <a:spcPts val="1000"/>
              </a:spcBef>
              <a:spcAft>
                <a:spcPts val="0"/>
              </a:spcAft>
              <a:buClrTx/>
              <a:buSzTx/>
              <a:buFont typeface="Arial" panose="020B0604020202020204" pitchFamily="34" charset="0"/>
              <a:buChar char="•"/>
              <a:tabLst/>
              <a:defRPr/>
            </a:pPr>
            <a:r>
              <a:rPr kumimoji="0" lang="en-US" sz="4400" b="0" i="0" u="none" strike="noStrike" kern="1200" cap="none" spc="0" normalizeH="0" baseline="0" noProof="0" dirty="0">
                <a:ln>
                  <a:noFill/>
                </a:ln>
                <a:solidFill>
                  <a:schemeClr val="accent2"/>
                </a:solidFill>
                <a:effectLst/>
                <a:uLnTx/>
                <a:uFillTx/>
                <a:latin typeface="Hello Mogels" pitchFamily="2" charset="0"/>
                <a:cs typeface="Calibri" panose="020F0502020204030204" pitchFamily="34" charset="0"/>
              </a:rPr>
              <a:t>Hint: you will see there a</a:t>
            </a:r>
            <a:r>
              <a:rPr lang="en-US" sz="4400" kern="1200" dirty="0">
                <a:solidFill>
                  <a:schemeClr val="accent2"/>
                </a:solidFill>
                <a:latin typeface="Hello Mogels" pitchFamily="2" charset="0"/>
                <a:cs typeface="Calibri" panose="020F0502020204030204" pitchFamily="34" charset="0"/>
              </a:rPr>
              <a:t>re some points of the list already included!</a:t>
            </a:r>
            <a:endParaRPr kumimoji="0" lang="en-US" sz="4400" b="0" i="0" u="none" strike="noStrike" kern="1200" cap="none" spc="0" normalizeH="0" baseline="0" noProof="0" dirty="0">
              <a:ln>
                <a:noFill/>
              </a:ln>
              <a:solidFill>
                <a:schemeClr val="accent2"/>
              </a:solidFill>
              <a:effectLst/>
              <a:uLnTx/>
              <a:uFillTx/>
              <a:latin typeface="Hello Mogels" pitchFamily="2" charset="0"/>
              <a:cs typeface="Calibri" panose="020F0502020204030204" pitchFamily="34" charset="0"/>
            </a:endParaRPr>
          </a:p>
        </p:txBody>
      </p:sp>
    </p:spTree>
    <p:extLst>
      <p:ext uri="{BB962C8B-B14F-4D97-AF65-F5344CB8AC3E}">
        <p14:creationId xmlns:p14="http://schemas.microsoft.com/office/powerpoint/2010/main" val="25825734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96B978-A79B-D535-8D4C-C1AEA232A6A3}"/>
              </a:ext>
            </a:extLst>
          </p:cNvPr>
          <p:cNvSpPr>
            <a:spLocks noGrp="1"/>
          </p:cNvSpPr>
          <p:nvPr>
            <p:ph type="ctrTitle"/>
          </p:nvPr>
        </p:nvSpPr>
        <p:spPr>
          <a:xfrm>
            <a:off x="4260850" y="2048212"/>
            <a:ext cx="11887200" cy="6093976"/>
          </a:xfrm>
        </p:spPr>
        <p:txBody>
          <a:bodyPr/>
          <a:lstStyle/>
          <a:p>
            <a:r>
              <a:rPr lang="en-US" sz="6600" dirty="0"/>
              <a:t>Why did you join Pi Beta Phi?</a:t>
            </a:r>
            <a:br>
              <a:rPr lang="en-US" sz="6600" dirty="0"/>
            </a:br>
            <a:br>
              <a:rPr lang="en-US" sz="6600" dirty="0"/>
            </a:br>
            <a:r>
              <a:rPr lang="en-US" sz="6600" dirty="0"/>
              <a:t>Why do you stay?</a:t>
            </a:r>
            <a:br>
              <a:rPr lang="en-US" sz="6600" dirty="0"/>
            </a:br>
            <a:br>
              <a:rPr lang="en-US" sz="6600" dirty="0"/>
            </a:br>
            <a:r>
              <a:rPr lang="en-US" sz="6600" dirty="0"/>
              <a:t>Why did you say “yes” to Vice President Operations (VPO)?</a:t>
            </a:r>
          </a:p>
        </p:txBody>
      </p:sp>
    </p:spTree>
    <p:extLst>
      <p:ext uri="{BB962C8B-B14F-4D97-AF65-F5344CB8AC3E}">
        <p14:creationId xmlns:p14="http://schemas.microsoft.com/office/powerpoint/2010/main" val="4090242413"/>
      </p:ext>
    </p:extLst>
  </p:cSld>
  <p:clrMapOvr>
    <a:masterClrMapping/>
  </p:clrMapOvr>
  <p:extLst>
    <p:ext uri="{6950BFC3-D8DA-4A85-94F7-54DA5524770B}">
      <p188:commentRel xmlns:p188="http://schemas.microsoft.com/office/powerpoint/2018/8/main" r:id="rId2"/>
    </p:ext>
  </p:extLs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17C601-A464-C328-A7CC-8377C173A031}"/>
              </a:ext>
            </a:extLst>
          </p:cNvPr>
          <p:cNvSpPr>
            <a:spLocks noGrp="1"/>
          </p:cNvSpPr>
          <p:nvPr>
            <p:ph type="title"/>
          </p:nvPr>
        </p:nvSpPr>
        <p:spPr/>
        <p:txBody>
          <a:bodyPr/>
          <a:lstStyle/>
          <a:p>
            <a:r>
              <a:rPr lang="en-US" b="1" dirty="0"/>
              <a:t>Chapter Meetings Order of Business</a:t>
            </a:r>
          </a:p>
        </p:txBody>
      </p:sp>
      <p:sp>
        <p:nvSpPr>
          <p:cNvPr id="5" name="Text Placeholder 4">
            <a:extLst>
              <a:ext uri="{FF2B5EF4-FFF2-40B4-BE49-F238E27FC236}">
                <a16:creationId xmlns:a16="http://schemas.microsoft.com/office/drawing/2014/main" id="{A642E9E9-1432-EAFA-16B0-BFF1B883EE05}"/>
              </a:ext>
            </a:extLst>
          </p:cNvPr>
          <p:cNvSpPr>
            <a:spLocks noGrp="1"/>
          </p:cNvSpPr>
          <p:nvPr>
            <p:ph type="body" idx="1"/>
          </p:nvPr>
        </p:nvSpPr>
        <p:spPr>
          <a:xfrm>
            <a:off x="1289050" y="2911474"/>
            <a:ext cx="17297400" cy="7334508"/>
          </a:xfrm>
        </p:spPr>
        <p:txBody>
          <a:bodyPr/>
          <a:lstStyle/>
          <a:p>
            <a:pPr marL="228600" marR="0" lvl="0" indent="-228600" algn="l" defTabSz="914400" rtl="0" eaLnBrk="1" fontAlgn="base" latinLnBrk="0" hangingPunct="1">
              <a:lnSpc>
                <a:spcPct val="110000"/>
              </a:lnSpc>
              <a:spcBef>
                <a:spcPts val="1000"/>
              </a:spcBef>
              <a:spcAft>
                <a:spcPts val="0"/>
              </a:spcAft>
              <a:buClrTx/>
              <a:buSzTx/>
              <a:buFont typeface="+mj-lt"/>
              <a:buAutoNum type="arabicPeriod"/>
              <a:tabLst/>
              <a:defRPr/>
            </a:pPr>
            <a:r>
              <a:rPr kumimoji="0" lang="en-US" sz="2400" b="0" i="0" u="none" strike="noStrike" kern="1200" cap="none" spc="0" normalizeH="0" baseline="0" noProof="0" dirty="0">
                <a:ln>
                  <a:noFill/>
                </a:ln>
                <a:effectLst/>
                <a:uLnTx/>
                <a:uFillTx/>
                <a:latin typeface="Gotham Book"/>
                <a:cs typeface="Calibri" panose="020F0502020204030204" pitchFamily="34" charset="0"/>
              </a:rPr>
              <a:t>Call to order</a:t>
            </a:r>
          </a:p>
          <a:p>
            <a:pPr marL="228600" marR="0" lvl="0" indent="-228600" algn="l" defTabSz="914400" rtl="0" eaLnBrk="1" fontAlgn="base" latinLnBrk="0" hangingPunct="1">
              <a:lnSpc>
                <a:spcPct val="110000"/>
              </a:lnSpc>
              <a:spcBef>
                <a:spcPts val="1000"/>
              </a:spcBef>
              <a:spcAft>
                <a:spcPts val="0"/>
              </a:spcAft>
              <a:buClrTx/>
              <a:buSzTx/>
              <a:buFont typeface="+mj-lt"/>
              <a:buAutoNum type="arabicPeriod"/>
              <a:tabLst/>
              <a:defRPr/>
            </a:pPr>
            <a:r>
              <a:rPr lang="en-US" sz="2400" kern="1200" dirty="0">
                <a:latin typeface="Gotham Book"/>
                <a:cs typeface="Calibri" panose="020F0502020204030204" pitchFamily="34" charset="0"/>
              </a:rPr>
              <a:t> Opening Ritual</a:t>
            </a:r>
          </a:p>
          <a:p>
            <a:pPr marL="228600" marR="0" lvl="0" indent="-228600" algn="l" defTabSz="914400" rtl="0" eaLnBrk="1" fontAlgn="base" latinLnBrk="0" hangingPunct="1">
              <a:lnSpc>
                <a:spcPct val="110000"/>
              </a:lnSpc>
              <a:spcBef>
                <a:spcPts val="1000"/>
              </a:spcBef>
              <a:spcAft>
                <a:spcPts val="0"/>
              </a:spcAft>
              <a:buClrTx/>
              <a:buSzTx/>
              <a:buFont typeface="+mj-lt"/>
              <a:buAutoNum type="arabicPeriod"/>
              <a:tabLst/>
              <a:defRPr/>
            </a:pPr>
            <a:r>
              <a:rPr kumimoji="0" lang="en-US" sz="2400" b="0" i="0" u="none" strike="noStrike" kern="1200" cap="none" spc="0" normalizeH="0" baseline="0" noProof="0" dirty="0">
                <a:ln>
                  <a:noFill/>
                </a:ln>
                <a:effectLst/>
                <a:uLnTx/>
                <a:uFillTx/>
                <a:latin typeface="Gotham Book"/>
                <a:cs typeface="Calibri" panose="020F0502020204030204" pitchFamily="34" charset="0"/>
              </a:rPr>
              <a:t> Roll call (unless attendance was taken as members entered the room)</a:t>
            </a:r>
          </a:p>
          <a:p>
            <a:pPr marL="228600" marR="0" lvl="0" indent="-228600" algn="l" defTabSz="914400" rtl="0" eaLnBrk="1" fontAlgn="base" latinLnBrk="0" hangingPunct="1">
              <a:lnSpc>
                <a:spcPct val="110000"/>
              </a:lnSpc>
              <a:spcBef>
                <a:spcPts val="1000"/>
              </a:spcBef>
              <a:spcAft>
                <a:spcPts val="0"/>
              </a:spcAft>
              <a:buClrTx/>
              <a:buSzTx/>
              <a:buFont typeface="+mj-lt"/>
              <a:buAutoNum type="arabicPeriod"/>
              <a:tabLst/>
              <a:defRPr/>
            </a:pPr>
            <a:r>
              <a:rPr lang="en-US" sz="2400" kern="1200" dirty="0">
                <a:latin typeface="Gotham Book"/>
                <a:cs typeface="Calibri" panose="020F0502020204030204" pitchFamily="34" charset="0"/>
              </a:rPr>
              <a:t> Reading and adoption of minutes of previous meeting</a:t>
            </a:r>
          </a:p>
          <a:p>
            <a:pPr marL="228600" marR="0" lvl="0" indent="-228600" algn="l" defTabSz="914400" rtl="0" eaLnBrk="1" fontAlgn="base" latinLnBrk="0" hangingPunct="1">
              <a:lnSpc>
                <a:spcPct val="110000"/>
              </a:lnSpc>
              <a:spcBef>
                <a:spcPts val="1000"/>
              </a:spcBef>
              <a:spcAft>
                <a:spcPts val="0"/>
              </a:spcAft>
              <a:buClrTx/>
              <a:buSzTx/>
              <a:buFont typeface="+mj-lt"/>
              <a:buAutoNum type="arabicPeriod"/>
              <a:tabLst/>
              <a:defRPr/>
            </a:pPr>
            <a:r>
              <a:rPr kumimoji="0" lang="en-US" sz="2400" b="0" i="0" u="none" strike="noStrike" kern="1200" cap="none" spc="0" normalizeH="0" baseline="0" noProof="0" dirty="0">
                <a:ln>
                  <a:noFill/>
                </a:ln>
                <a:effectLst/>
                <a:uLnTx/>
                <a:uFillTx/>
                <a:latin typeface="Gotham Book"/>
                <a:cs typeface="Calibri" panose="020F0502020204030204" pitchFamily="34" charset="0"/>
              </a:rPr>
              <a:t> Read</a:t>
            </a:r>
            <a:r>
              <a:rPr lang="en-US" sz="2400" kern="1200" dirty="0" err="1">
                <a:latin typeface="Gotham Book"/>
                <a:cs typeface="Calibri" panose="020F0502020204030204" pitchFamily="34" charset="0"/>
              </a:rPr>
              <a:t>ing</a:t>
            </a:r>
            <a:r>
              <a:rPr lang="en-US" sz="2400" kern="1200" dirty="0">
                <a:latin typeface="Gotham Book"/>
                <a:cs typeface="Calibri" panose="020F0502020204030204" pitchFamily="34" charset="0"/>
              </a:rPr>
              <a:t> from the Pi Beta Phi Constitution and Statutes, Chapter Bylaws and/or Policy and Position Statements</a:t>
            </a:r>
          </a:p>
          <a:p>
            <a:pPr marL="228600" marR="0" lvl="0" indent="-228600" algn="l" defTabSz="914400" rtl="0" eaLnBrk="1" fontAlgn="base" latinLnBrk="0" hangingPunct="1">
              <a:lnSpc>
                <a:spcPct val="110000"/>
              </a:lnSpc>
              <a:spcBef>
                <a:spcPts val="1000"/>
              </a:spcBef>
              <a:spcAft>
                <a:spcPts val="0"/>
              </a:spcAft>
              <a:buClrTx/>
              <a:buSzTx/>
              <a:buFont typeface="+mj-lt"/>
              <a:buAutoNum type="arabicPeriod"/>
              <a:tabLst/>
              <a:defRPr/>
            </a:pPr>
            <a:r>
              <a:rPr kumimoji="0" lang="en-US" sz="2400" b="0" i="0" u="none" strike="noStrike" kern="1200" cap="none" spc="0" normalizeH="0" baseline="0" noProof="0" dirty="0">
                <a:ln>
                  <a:noFill/>
                </a:ln>
                <a:effectLst/>
                <a:uLnTx/>
                <a:uFillTx/>
                <a:latin typeface="Gotham Book"/>
                <a:cs typeface="Calibri" panose="020F0502020204030204" pitchFamily="34" charset="0"/>
              </a:rPr>
              <a:t> Reports of officers and committees</a:t>
            </a:r>
          </a:p>
          <a:p>
            <a:pPr marL="228600" marR="0" lvl="0" indent="-228600" algn="l" defTabSz="914400" rtl="0" eaLnBrk="1" fontAlgn="base" latinLnBrk="0" hangingPunct="1">
              <a:lnSpc>
                <a:spcPct val="110000"/>
              </a:lnSpc>
              <a:spcBef>
                <a:spcPts val="1000"/>
              </a:spcBef>
              <a:spcAft>
                <a:spcPts val="0"/>
              </a:spcAft>
              <a:buClrTx/>
              <a:buSzTx/>
              <a:buFont typeface="+mj-lt"/>
              <a:buAutoNum type="arabicPeriod"/>
              <a:tabLst/>
              <a:defRPr/>
            </a:pPr>
            <a:r>
              <a:rPr lang="en-US" sz="2400" kern="1200" dirty="0">
                <a:latin typeface="Gotham Book"/>
                <a:cs typeface="Calibri" panose="020F0502020204030204" pitchFamily="34" charset="0"/>
              </a:rPr>
              <a:t> Unfinished business from the previous meeting</a:t>
            </a:r>
          </a:p>
          <a:p>
            <a:pPr marL="228600" marR="0" lvl="0" indent="-228600" algn="l" defTabSz="914400" rtl="0" eaLnBrk="1" fontAlgn="base" latinLnBrk="0" hangingPunct="1">
              <a:lnSpc>
                <a:spcPct val="110000"/>
              </a:lnSpc>
              <a:spcBef>
                <a:spcPts val="1000"/>
              </a:spcBef>
              <a:spcAft>
                <a:spcPts val="0"/>
              </a:spcAft>
              <a:buClrTx/>
              <a:buSzTx/>
              <a:buFont typeface="+mj-lt"/>
              <a:buAutoNum type="arabicPeriod"/>
              <a:tabLst/>
              <a:defRPr/>
            </a:pPr>
            <a:r>
              <a:rPr kumimoji="0" lang="en-US" sz="2400" b="0" i="0" u="none" strike="noStrike" kern="1200" cap="none" spc="0" normalizeH="0" baseline="0" noProof="0" dirty="0">
                <a:ln>
                  <a:noFill/>
                </a:ln>
                <a:effectLst/>
                <a:uLnTx/>
                <a:uFillTx/>
                <a:latin typeface="Gotham Book"/>
                <a:cs typeface="Calibri" panose="020F0502020204030204" pitchFamily="34" charset="0"/>
              </a:rPr>
              <a:t> Presentation of names for Membership (if applicable for </a:t>
            </a:r>
            <a:r>
              <a:rPr lang="en-US" sz="2400" kern="1200" dirty="0">
                <a:latin typeface="Gotham Book"/>
                <a:cs typeface="Calibri" panose="020F0502020204030204" pitchFamily="34" charset="0"/>
              </a:rPr>
              <a:t>COB)</a:t>
            </a:r>
          </a:p>
          <a:p>
            <a:pPr marL="228600" marR="0" lvl="0" indent="-228600" algn="l" defTabSz="914400" rtl="0" eaLnBrk="1" fontAlgn="base" latinLnBrk="0" hangingPunct="1">
              <a:lnSpc>
                <a:spcPct val="110000"/>
              </a:lnSpc>
              <a:spcBef>
                <a:spcPts val="1000"/>
              </a:spcBef>
              <a:spcAft>
                <a:spcPts val="0"/>
              </a:spcAft>
              <a:buClrTx/>
              <a:buSzTx/>
              <a:buFont typeface="+mj-lt"/>
              <a:buAutoNum type="arabicPeriod"/>
              <a:tabLst/>
              <a:defRPr/>
            </a:pPr>
            <a:r>
              <a:rPr kumimoji="0" lang="en-US" sz="2400" b="0" i="0" u="none" strike="noStrike" kern="1200" cap="none" spc="0" normalizeH="0" baseline="0" noProof="0" dirty="0">
                <a:ln>
                  <a:noFill/>
                </a:ln>
                <a:effectLst/>
                <a:uLnTx/>
                <a:uFillTx/>
                <a:latin typeface="Gotham Book"/>
                <a:cs typeface="Calibri" panose="020F0502020204030204" pitchFamily="34" charset="0"/>
              </a:rPr>
              <a:t> Balloting on election to Membership (</a:t>
            </a:r>
            <a:r>
              <a:rPr lang="en-US" sz="2400" kern="1200" dirty="0">
                <a:latin typeface="Gotham Book"/>
                <a:cs typeface="Calibri" panose="020F0502020204030204" pitchFamily="34" charset="0"/>
              </a:rPr>
              <a:t>if applicable for COB)</a:t>
            </a:r>
          </a:p>
          <a:p>
            <a:pPr marL="228600" marR="0" lvl="0" indent="-228600" algn="l" defTabSz="914400" rtl="0" eaLnBrk="1" fontAlgn="base" latinLnBrk="0" hangingPunct="1">
              <a:lnSpc>
                <a:spcPct val="110000"/>
              </a:lnSpc>
              <a:spcBef>
                <a:spcPts val="1000"/>
              </a:spcBef>
              <a:spcAft>
                <a:spcPts val="0"/>
              </a:spcAft>
              <a:buClrTx/>
              <a:buSzTx/>
              <a:buFont typeface="+mj-lt"/>
              <a:buAutoNum type="arabicPeriod"/>
              <a:tabLst/>
              <a:defRPr/>
            </a:pPr>
            <a:r>
              <a:rPr kumimoji="0" lang="en-US" sz="2400" b="0" i="0" u="none" strike="noStrike" kern="1200" cap="none" spc="0" normalizeH="0" baseline="0" noProof="0" dirty="0">
                <a:ln>
                  <a:noFill/>
                </a:ln>
                <a:effectLst/>
                <a:uLnTx/>
                <a:uFillTx/>
                <a:latin typeface="Gotham Book"/>
                <a:cs typeface="Calibri" panose="020F0502020204030204" pitchFamily="34" charset="0"/>
              </a:rPr>
              <a:t> New Business</a:t>
            </a:r>
          </a:p>
          <a:p>
            <a:pPr marL="228600" marR="0" lvl="0" indent="-228600" algn="l" defTabSz="914400" rtl="0" eaLnBrk="1" fontAlgn="base" latinLnBrk="0" hangingPunct="1">
              <a:lnSpc>
                <a:spcPct val="110000"/>
              </a:lnSpc>
              <a:spcBef>
                <a:spcPts val="1000"/>
              </a:spcBef>
              <a:spcAft>
                <a:spcPts val="0"/>
              </a:spcAft>
              <a:buClrTx/>
              <a:buSzTx/>
              <a:buFont typeface="+mj-lt"/>
              <a:buAutoNum type="arabicPeriod"/>
              <a:tabLst/>
              <a:defRPr/>
            </a:pPr>
            <a:r>
              <a:rPr lang="en-US" sz="2400" kern="1200" dirty="0">
                <a:latin typeface="Gotham Book"/>
                <a:cs typeface="Calibri" panose="020F0502020204030204" pitchFamily="34" charset="0"/>
              </a:rPr>
              <a:t> Election of Officers (if applicable)</a:t>
            </a:r>
          </a:p>
          <a:p>
            <a:pPr marL="228600" marR="0" lvl="0" indent="-228600" algn="l" defTabSz="914400" rtl="0" eaLnBrk="1" fontAlgn="base" latinLnBrk="0" hangingPunct="1">
              <a:lnSpc>
                <a:spcPct val="110000"/>
              </a:lnSpc>
              <a:spcBef>
                <a:spcPts val="1000"/>
              </a:spcBef>
              <a:spcAft>
                <a:spcPts val="0"/>
              </a:spcAft>
              <a:buClrTx/>
              <a:buSzTx/>
              <a:buFont typeface="+mj-lt"/>
              <a:buAutoNum type="arabicPeriod"/>
              <a:tabLst/>
              <a:defRPr/>
            </a:pPr>
            <a:r>
              <a:rPr kumimoji="0" lang="en-US" sz="2400" b="0" i="0" u="none" strike="noStrike" kern="1200" cap="none" spc="0" normalizeH="0" baseline="0" noProof="0" dirty="0">
                <a:ln>
                  <a:noFill/>
                </a:ln>
                <a:effectLst/>
                <a:uLnTx/>
                <a:uFillTx/>
                <a:latin typeface="Gotham Book"/>
                <a:cs typeface="Calibri" panose="020F0502020204030204" pitchFamily="34" charset="0"/>
              </a:rPr>
              <a:t> Installation of Officers (if applicable)</a:t>
            </a:r>
          </a:p>
          <a:p>
            <a:pPr marL="228600" marR="0" lvl="0" indent="-228600" algn="l" defTabSz="914400" rtl="0" eaLnBrk="1" fontAlgn="base" latinLnBrk="0" hangingPunct="1">
              <a:lnSpc>
                <a:spcPct val="110000"/>
              </a:lnSpc>
              <a:spcBef>
                <a:spcPts val="1000"/>
              </a:spcBef>
              <a:spcAft>
                <a:spcPts val="0"/>
              </a:spcAft>
              <a:buClrTx/>
              <a:buSzTx/>
              <a:buFont typeface="+mj-lt"/>
              <a:buAutoNum type="arabicPeriod"/>
              <a:tabLst/>
              <a:defRPr/>
            </a:pPr>
            <a:r>
              <a:rPr lang="en-US" sz="2400" kern="1200" dirty="0">
                <a:latin typeface="Gotham Book"/>
                <a:cs typeface="Calibri" panose="020F0502020204030204" pitchFamily="34" charset="0"/>
              </a:rPr>
              <a:t> Closing Ritual</a:t>
            </a:r>
          </a:p>
          <a:p>
            <a:pPr marL="228600" marR="0" lvl="0" indent="-228600" algn="l" defTabSz="914400" rtl="0" eaLnBrk="1" fontAlgn="base" latinLnBrk="0" hangingPunct="1">
              <a:lnSpc>
                <a:spcPct val="110000"/>
              </a:lnSpc>
              <a:spcBef>
                <a:spcPts val="1000"/>
              </a:spcBef>
              <a:spcAft>
                <a:spcPts val="0"/>
              </a:spcAft>
              <a:buClrTx/>
              <a:buSzTx/>
              <a:buFont typeface="+mj-lt"/>
              <a:buAutoNum type="arabicPeriod"/>
              <a:tabLst/>
              <a:defRPr/>
            </a:pPr>
            <a:r>
              <a:rPr kumimoji="0" lang="en-US" sz="2400" b="0" i="0" u="none" strike="noStrike" kern="1200" cap="none" spc="0" normalizeH="0" baseline="0" noProof="0" dirty="0">
                <a:ln>
                  <a:noFill/>
                </a:ln>
                <a:effectLst/>
                <a:uLnTx/>
                <a:uFillTx/>
                <a:latin typeface="Gotham Book"/>
                <a:cs typeface="Calibri" panose="020F0502020204030204" pitchFamily="34" charset="0"/>
              </a:rPr>
              <a:t> Adjournment</a:t>
            </a:r>
          </a:p>
        </p:txBody>
      </p:sp>
    </p:spTree>
    <p:extLst>
      <p:ext uri="{BB962C8B-B14F-4D97-AF65-F5344CB8AC3E}">
        <p14:creationId xmlns:p14="http://schemas.microsoft.com/office/powerpoint/2010/main" val="106999141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96B978-A79B-D535-8D4C-C1AEA232A6A3}"/>
              </a:ext>
            </a:extLst>
          </p:cNvPr>
          <p:cNvSpPr>
            <a:spLocks noGrp="1"/>
          </p:cNvSpPr>
          <p:nvPr>
            <p:ph type="ctrTitle"/>
          </p:nvPr>
        </p:nvSpPr>
        <p:spPr>
          <a:xfrm>
            <a:off x="2965450" y="4692981"/>
            <a:ext cx="15163800" cy="2462213"/>
          </a:xfrm>
        </p:spPr>
        <p:txBody>
          <a:bodyPr/>
          <a:lstStyle/>
          <a:p>
            <a:r>
              <a:rPr lang="en-US" sz="8000" dirty="0"/>
              <a:t>What makes a chapter meeting effective?</a:t>
            </a:r>
          </a:p>
        </p:txBody>
      </p:sp>
    </p:spTree>
    <p:extLst>
      <p:ext uri="{BB962C8B-B14F-4D97-AF65-F5344CB8AC3E}">
        <p14:creationId xmlns:p14="http://schemas.microsoft.com/office/powerpoint/2010/main" val="224253021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B80B4AE-B4EB-E21A-9DA1-1785F70F15D7}"/>
              </a:ext>
            </a:extLst>
          </p:cNvPr>
          <p:cNvSpPr>
            <a:spLocks noGrp="1"/>
          </p:cNvSpPr>
          <p:nvPr>
            <p:ph type="title"/>
          </p:nvPr>
        </p:nvSpPr>
        <p:spPr/>
        <p:txBody>
          <a:bodyPr/>
          <a:lstStyle/>
          <a:p>
            <a:pPr algn="l"/>
            <a:r>
              <a:rPr lang="en-US" dirty="0"/>
              <a:t>Effective Meetings</a:t>
            </a:r>
          </a:p>
        </p:txBody>
      </p:sp>
      <p:sp>
        <p:nvSpPr>
          <p:cNvPr id="2" name="Text Placeholder 7">
            <a:extLst>
              <a:ext uri="{FF2B5EF4-FFF2-40B4-BE49-F238E27FC236}">
                <a16:creationId xmlns:a16="http://schemas.microsoft.com/office/drawing/2014/main" id="{AFBA2FE5-3745-13F1-2299-859139732D30}"/>
              </a:ext>
            </a:extLst>
          </p:cNvPr>
          <p:cNvSpPr>
            <a:spLocks noGrp="1"/>
          </p:cNvSpPr>
          <p:nvPr>
            <p:ph type="body" idx="1"/>
          </p:nvPr>
        </p:nvSpPr>
        <p:spPr>
          <a:xfrm>
            <a:off x="1289050" y="2883232"/>
            <a:ext cx="10515600" cy="7078861"/>
          </a:xfrm>
        </p:spPr>
        <p:txBody>
          <a:bodyPr/>
          <a:lstStyle/>
          <a:p>
            <a:pPr marL="457200" indent="-457200">
              <a:spcAft>
                <a:spcPts val="2400"/>
              </a:spcAft>
              <a:buFont typeface="Arial" panose="020B0604020202020204" pitchFamily="34" charset="0"/>
              <a:buChar char="•"/>
            </a:pPr>
            <a:r>
              <a:rPr lang="en-US" dirty="0">
                <a:latin typeface="Gotham Book"/>
              </a:rPr>
              <a:t>Holding chapter meetings in a comfortable, businesslike environment</a:t>
            </a:r>
          </a:p>
          <a:p>
            <a:pPr marL="457200" indent="-457200">
              <a:spcAft>
                <a:spcPts val="2400"/>
              </a:spcAft>
              <a:buFont typeface="Arial" panose="020B0604020202020204" pitchFamily="34" charset="0"/>
              <a:buChar char="•"/>
            </a:pPr>
            <a:r>
              <a:rPr lang="en-US" dirty="0">
                <a:solidFill>
                  <a:schemeClr val="tx1"/>
                </a:solidFill>
                <a:latin typeface="Gotham Book"/>
              </a:rPr>
              <a:t>Presenting </a:t>
            </a:r>
            <a:r>
              <a:rPr lang="en-US" dirty="0">
                <a:latin typeface="Gotham Book"/>
              </a:rPr>
              <a:t>an agenda and following it</a:t>
            </a:r>
          </a:p>
          <a:p>
            <a:pPr marL="457200" indent="-457200">
              <a:spcAft>
                <a:spcPts val="2400"/>
              </a:spcAft>
              <a:buFont typeface="Arial" panose="020B0604020202020204" pitchFamily="34" charset="0"/>
              <a:buChar char="•"/>
            </a:pPr>
            <a:r>
              <a:rPr lang="en-US" dirty="0">
                <a:solidFill>
                  <a:schemeClr val="tx1"/>
                </a:solidFill>
                <a:latin typeface="Gotham Book"/>
              </a:rPr>
              <a:t>Keeping chapter meetings within 45 minutes to 1 hour</a:t>
            </a:r>
          </a:p>
          <a:p>
            <a:pPr marL="457200" indent="-457200">
              <a:spcAft>
                <a:spcPts val="2400"/>
              </a:spcAft>
              <a:buFont typeface="Arial" panose="020B0604020202020204" pitchFamily="34" charset="0"/>
              <a:buChar char="•"/>
            </a:pPr>
            <a:r>
              <a:rPr lang="en-US" dirty="0">
                <a:latin typeface="Gotham Book"/>
              </a:rPr>
              <a:t>Enforcing parliamentary procedure and limiting lengthy discussions</a:t>
            </a:r>
          </a:p>
          <a:p>
            <a:pPr marL="457200" indent="-457200">
              <a:spcAft>
                <a:spcPts val="2400"/>
              </a:spcAft>
              <a:buFont typeface="Arial" panose="020B0604020202020204" pitchFamily="34" charset="0"/>
              <a:buChar char="•"/>
            </a:pPr>
            <a:r>
              <a:rPr lang="en-US" dirty="0">
                <a:solidFill>
                  <a:schemeClr val="tx1"/>
                </a:solidFill>
                <a:latin typeface="Gotham Book"/>
              </a:rPr>
              <a:t>Providing fun surprises for members – giving out prizes, etc.</a:t>
            </a:r>
          </a:p>
          <a:p>
            <a:pPr marL="457200" indent="-457200">
              <a:spcAft>
                <a:spcPts val="2400"/>
              </a:spcAft>
              <a:buFont typeface="Arial" panose="020B0604020202020204" pitchFamily="34" charset="0"/>
              <a:buChar char="•"/>
            </a:pPr>
            <a:r>
              <a:rPr lang="en-US" dirty="0">
                <a:latin typeface="Gotham Book"/>
              </a:rPr>
              <a:t>Limiting the use of cell phones</a:t>
            </a:r>
            <a:endParaRPr lang="en-US" dirty="0">
              <a:solidFill>
                <a:schemeClr val="tx1"/>
              </a:solidFill>
              <a:latin typeface="Gotham Book"/>
            </a:endParaRPr>
          </a:p>
        </p:txBody>
      </p:sp>
      <p:pic>
        <p:nvPicPr>
          <p:cNvPr id="7" name="Picture Placeholder 6" descr="Two women wearing dresses and holding flowers&#10;&#10;Description automatically generated">
            <a:extLst>
              <a:ext uri="{FF2B5EF4-FFF2-40B4-BE49-F238E27FC236}">
                <a16:creationId xmlns:a16="http://schemas.microsoft.com/office/drawing/2014/main" id="{1AC1AC56-BE63-C231-1F3D-2848E60F6132}"/>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8281" r="8281"/>
          <a:stretch>
            <a:fillRect/>
          </a:stretch>
        </p:blipFill>
        <p:spPr/>
      </p:pic>
    </p:spTree>
    <p:extLst>
      <p:ext uri="{BB962C8B-B14F-4D97-AF65-F5344CB8AC3E}">
        <p14:creationId xmlns:p14="http://schemas.microsoft.com/office/powerpoint/2010/main" val="23198368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Two women standing together smiling&#10;&#10;Description automatically generated">
            <a:extLst>
              <a:ext uri="{FF2B5EF4-FFF2-40B4-BE49-F238E27FC236}">
                <a16:creationId xmlns:a16="http://schemas.microsoft.com/office/drawing/2014/main" id="{1EC86F98-8A34-6E70-4383-B294992CCD7F}"/>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8281" r="8281"/>
          <a:stretch>
            <a:fillRect/>
          </a:stretch>
        </p:blipFill>
        <p:spPr/>
      </p:pic>
      <p:sp>
        <p:nvSpPr>
          <p:cNvPr id="6" name="Title 5">
            <a:extLst>
              <a:ext uri="{FF2B5EF4-FFF2-40B4-BE49-F238E27FC236}">
                <a16:creationId xmlns:a16="http://schemas.microsoft.com/office/drawing/2014/main" id="{F0B0A9F6-656C-6647-6881-554BC5BA8C04}"/>
              </a:ext>
            </a:extLst>
          </p:cNvPr>
          <p:cNvSpPr>
            <a:spLocks noGrp="1"/>
          </p:cNvSpPr>
          <p:nvPr>
            <p:ph type="title"/>
          </p:nvPr>
        </p:nvSpPr>
        <p:spPr/>
        <p:txBody>
          <a:bodyPr/>
          <a:lstStyle/>
          <a:p>
            <a:r>
              <a:rPr lang="en-US" dirty="0"/>
              <a:t>Executive Council Meetings</a:t>
            </a:r>
          </a:p>
        </p:txBody>
      </p:sp>
      <p:sp>
        <p:nvSpPr>
          <p:cNvPr id="7" name="Text Placeholder 6">
            <a:extLst>
              <a:ext uri="{FF2B5EF4-FFF2-40B4-BE49-F238E27FC236}">
                <a16:creationId xmlns:a16="http://schemas.microsoft.com/office/drawing/2014/main" id="{6AEE8220-820D-23EF-3102-593AAE8814B5}"/>
              </a:ext>
            </a:extLst>
          </p:cNvPr>
          <p:cNvSpPr>
            <a:spLocks noGrp="1"/>
          </p:cNvSpPr>
          <p:nvPr>
            <p:ph type="body" idx="1"/>
          </p:nvPr>
        </p:nvSpPr>
        <p:spPr>
          <a:xfrm>
            <a:off x="8528050" y="2883232"/>
            <a:ext cx="10591800" cy="4900124"/>
          </a:xfrm>
        </p:spPr>
        <p:txBody>
          <a:bodyPr/>
          <a:lstStyle/>
          <a:p>
            <a:pPr marL="457200" indent="-457200">
              <a:lnSpc>
                <a:spcPct val="150000"/>
              </a:lnSpc>
              <a:buFont typeface="Arial" panose="020B0604020202020204" pitchFamily="34" charset="0"/>
              <a:buChar char="•"/>
            </a:pPr>
            <a:r>
              <a:rPr lang="en-US" dirty="0">
                <a:latin typeface="Gotham Book"/>
              </a:rPr>
              <a:t>Held weekly</a:t>
            </a:r>
          </a:p>
          <a:p>
            <a:pPr marL="457200" indent="-457200">
              <a:lnSpc>
                <a:spcPct val="150000"/>
              </a:lnSpc>
              <a:buFont typeface="Arial" panose="020B0604020202020204" pitchFamily="34" charset="0"/>
              <a:buChar char="•"/>
            </a:pPr>
            <a:r>
              <a:rPr lang="en-US" dirty="0">
                <a:solidFill>
                  <a:schemeClr val="tx1"/>
                </a:solidFill>
                <a:latin typeface="Gotham Book"/>
              </a:rPr>
              <a:t>Should include an </a:t>
            </a:r>
            <a:r>
              <a:rPr lang="en-US" dirty="0">
                <a:latin typeface="Gotham Book"/>
              </a:rPr>
              <a:t>agenda</a:t>
            </a:r>
          </a:p>
          <a:p>
            <a:pPr marL="457200" indent="-457200">
              <a:lnSpc>
                <a:spcPct val="150000"/>
              </a:lnSpc>
              <a:buFont typeface="Arial" panose="020B0604020202020204" pitchFamily="34" charset="0"/>
              <a:buChar char="•"/>
            </a:pPr>
            <a:r>
              <a:rPr lang="en-US" dirty="0">
                <a:solidFill>
                  <a:schemeClr val="tx1"/>
                </a:solidFill>
                <a:latin typeface="Gotham Book"/>
              </a:rPr>
              <a:t>Attended by the Chapter President and seven Vice Presidents</a:t>
            </a:r>
          </a:p>
          <a:p>
            <a:pPr marL="457200" indent="-457200">
              <a:lnSpc>
                <a:spcPct val="150000"/>
              </a:lnSpc>
              <a:buFont typeface="Arial" panose="020B0604020202020204" pitchFamily="34" charset="0"/>
              <a:buChar char="•"/>
            </a:pPr>
            <a:r>
              <a:rPr lang="en-US" dirty="0">
                <a:latin typeface="Gotham Book"/>
              </a:rPr>
              <a:t>Other officers may be invited to the beginning or end of the meeting for a special purpose</a:t>
            </a:r>
            <a:endParaRPr lang="en-US" dirty="0">
              <a:solidFill>
                <a:schemeClr val="tx1"/>
              </a:solidFill>
              <a:latin typeface="Gotham Book"/>
            </a:endParaRPr>
          </a:p>
        </p:txBody>
      </p:sp>
    </p:spTree>
    <p:extLst>
      <p:ext uri="{BB962C8B-B14F-4D97-AF65-F5344CB8AC3E}">
        <p14:creationId xmlns:p14="http://schemas.microsoft.com/office/powerpoint/2010/main" val="209672292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17C601-A464-C328-A7CC-8377C173A031}"/>
              </a:ext>
            </a:extLst>
          </p:cNvPr>
          <p:cNvSpPr>
            <a:spLocks noGrp="1"/>
          </p:cNvSpPr>
          <p:nvPr>
            <p:ph type="title"/>
          </p:nvPr>
        </p:nvSpPr>
        <p:spPr/>
        <p:txBody>
          <a:bodyPr/>
          <a:lstStyle/>
          <a:p>
            <a:r>
              <a:rPr lang="en-US" b="1" dirty="0"/>
              <a:t>Executive Council Meetings</a:t>
            </a:r>
          </a:p>
        </p:txBody>
      </p:sp>
      <p:sp>
        <p:nvSpPr>
          <p:cNvPr id="5" name="Text Placeholder 4">
            <a:extLst>
              <a:ext uri="{FF2B5EF4-FFF2-40B4-BE49-F238E27FC236}">
                <a16:creationId xmlns:a16="http://schemas.microsoft.com/office/drawing/2014/main" id="{A642E9E9-1432-EAFA-16B0-BFF1B883EE05}"/>
              </a:ext>
            </a:extLst>
          </p:cNvPr>
          <p:cNvSpPr>
            <a:spLocks noGrp="1"/>
          </p:cNvSpPr>
          <p:nvPr>
            <p:ph type="body" idx="1"/>
          </p:nvPr>
        </p:nvSpPr>
        <p:spPr>
          <a:xfrm>
            <a:off x="1822449" y="2883232"/>
            <a:ext cx="17441231" cy="5816977"/>
          </a:xfrm>
        </p:spPr>
        <p:txBody>
          <a:bodyPr/>
          <a:lstStyle/>
          <a:p>
            <a:pPr marL="342900" marR="0" lvl="0" indent="-342900" algn="l" defTabSz="914400" rtl="0" eaLnBrk="1" fontAlgn="base" latinLnBrk="0" hangingPunct="1">
              <a:spcAft>
                <a:spcPts val="3000"/>
              </a:spcAft>
              <a:buClrTx/>
              <a:buSzTx/>
              <a:buFont typeface="Arial" panose="020B0604020202020204" pitchFamily="34" charset="0"/>
              <a:buChar char="•"/>
              <a:tabLst/>
              <a:defRPr/>
            </a:pPr>
            <a:r>
              <a:rPr kumimoji="0" lang="en-US" b="0" i="0" u="none" strike="noStrike" kern="1200" cap="none" spc="0" normalizeH="0" baseline="0" noProof="0" dirty="0">
                <a:ln>
                  <a:noFill/>
                </a:ln>
                <a:effectLst/>
                <a:uLnTx/>
                <a:uFillTx/>
                <a:latin typeface="Gotham Book"/>
                <a:cs typeface="Calibri" panose="020F0502020204030204" pitchFamily="34" charset="0"/>
              </a:rPr>
              <a:t>Best practices include…​</a:t>
            </a:r>
          </a:p>
          <a:p>
            <a:pPr marL="800100" lvl="1" indent="-342900" algn="l" rtl="0" fontAlgn="base">
              <a:spcAft>
                <a:spcPts val="3000"/>
              </a:spcAft>
              <a:buFont typeface="Arial" panose="020B0604020202020204" pitchFamily="34" charset="0"/>
              <a:buChar char="•"/>
              <a:defRPr/>
            </a:pPr>
            <a:r>
              <a:rPr kumimoji="0" lang="en-US" sz="3200" b="0" i="0" u="none" strike="noStrike" kern="1200" cap="none" spc="0" normalizeH="0" baseline="0" noProof="0" dirty="0">
                <a:ln>
                  <a:noFill/>
                </a:ln>
                <a:solidFill>
                  <a:schemeClr val="tx1"/>
                </a:solidFill>
                <a:effectLst/>
                <a:uLnTx/>
                <a:uFillTx/>
                <a:latin typeface="Gotham Book"/>
                <a:cs typeface="Calibri" panose="020F0502020204030204" pitchFamily="34" charset="0"/>
              </a:rPr>
              <a:t>Holding meetings in a private location in the chapter facility or on campus​</a:t>
            </a:r>
          </a:p>
          <a:p>
            <a:pPr marL="800100" lvl="1" indent="-342900" algn="l" rtl="0" fontAlgn="base">
              <a:spcAft>
                <a:spcPts val="3000"/>
              </a:spcAft>
              <a:buFont typeface="Arial" panose="020B0604020202020204" pitchFamily="34" charset="0"/>
              <a:buChar char="•"/>
              <a:defRPr/>
            </a:pPr>
            <a:r>
              <a:rPr kumimoji="0" lang="en-US" sz="3200" b="0" i="0" u="none" strike="noStrike" kern="1200" cap="none" spc="0" normalizeH="0" baseline="0" noProof="0" dirty="0">
                <a:ln>
                  <a:noFill/>
                </a:ln>
                <a:solidFill>
                  <a:schemeClr val="tx1"/>
                </a:solidFill>
                <a:effectLst/>
                <a:uLnTx/>
                <a:uFillTx/>
                <a:latin typeface="Gotham Book"/>
                <a:cs typeface="Calibri" panose="020F0502020204030204" pitchFamily="34" charset="0"/>
              </a:rPr>
              <a:t>Ensuring all Vice Presidents meet with their Specialty Team Directors before the meeting​</a:t>
            </a:r>
          </a:p>
          <a:p>
            <a:pPr marL="800100" lvl="1" indent="-342900" algn="l" rtl="0" fontAlgn="base">
              <a:spcAft>
                <a:spcPts val="3000"/>
              </a:spcAft>
              <a:buFont typeface="Arial" panose="020B0604020202020204" pitchFamily="34" charset="0"/>
              <a:buChar char="•"/>
              <a:defRPr/>
            </a:pPr>
            <a:r>
              <a:rPr kumimoji="0" lang="en-US" sz="3200" b="0" i="0" u="none" strike="noStrike" kern="1200" cap="none" spc="0" normalizeH="0" baseline="0" noProof="0" dirty="0">
                <a:ln>
                  <a:noFill/>
                </a:ln>
                <a:solidFill>
                  <a:schemeClr val="tx1"/>
                </a:solidFill>
                <a:effectLst/>
                <a:uLnTx/>
                <a:uFillTx/>
                <a:latin typeface="Gotham Book"/>
                <a:cs typeface="Calibri" panose="020F0502020204030204" pitchFamily="34" charset="0"/>
              </a:rPr>
              <a:t>Setting an agenda ahead of time and staying on track​</a:t>
            </a:r>
          </a:p>
          <a:p>
            <a:pPr marL="800100" lvl="1" indent="-342900" algn="l" rtl="0" fontAlgn="base">
              <a:spcAft>
                <a:spcPts val="3000"/>
              </a:spcAft>
              <a:buFont typeface="Arial" panose="020B0604020202020204" pitchFamily="34" charset="0"/>
              <a:buChar char="•"/>
              <a:defRPr/>
            </a:pPr>
            <a:r>
              <a:rPr kumimoji="0" lang="en-US" sz="3200" b="0" i="0" u="none" strike="noStrike" kern="1200" cap="none" spc="0" normalizeH="0" baseline="0" noProof="0" dirty="0">
                <a:ln>
                  <a:noFill/>
                </a:ln>
                <a:solidFill>
                  <a:schemeClr val="tx1"/>
                </a:solidFill>
                <a:effectLst/>
                <a:uLnTx/>
                <a:uFillTx/>
                <a:latin typeface="Gotham Book"/>
                <a:cs typeface="Calibri" panose="020F0502020204030204" pitchFamily="34" charset="0"/>
              </a:rPr>
              <a:t>Tabling discussions that are lengthy and need to be re-visited at a later meeting​</a:t>
            </a:r>
          </a:p>
          <a:p>
            <a:pPr marL="800100" lvl="1" indent="-342900" algn="l" rtl="0" fontAlgn="base">
              <a:spcAft>
                <a:spcPts val="3000"/>
              </a:spcAft>
              <a:buFont typeface="Arial" panose="020B0604020202020204" pitchFamily="34" charset="0"/>
              <a:buChar char="•"/>
              <a:defRPr/>
            </a:pPr>
            <a:r>
              <a:rPr kumimoji="0" lang="en-US" sz="3200" b="0" i="0" u="none" strike="noStrike" kern="1200" cap="none" spc="0" normalizeH="0" baseline="0" noProof="0" dirty="0">
                <a:ln>
                  <a:noFill/>
                </a:ln>
                <a:solidFill>
                  <a:schemeClr val="tx1"/>
                </a:solidFill>
                <a:effectLst/>
                <a:uLnTx/>
                <a:uFillTx/>
                <a:latin typeface="Gotham Book"/>
                <a:cs typeface="Calibri" panose="020F0502020204030204" pitchFamily="34" charset="0"/>
              </a:rPr>
              <a:t>Scheduling meetings to maximize attendance of all Exec members​</a:t>
            </a:r>
          </a:p>
          <a:p>
            <a:pPr marL="800100" lvl="1" indent="-342900" algn="l" rtl="0" fontAlgn="base">
              <a:spcAft>
                <a:spcPts val="3000"/>
              </a:spcAft>
              <a:buFont typeface="Arial" panose="020B0604020202020204" pitchFamily="34" charset="0"/>
              <a:buChar char="•"/>
              <a:defRPr/>
            </a:pPr>
            <a:r>
              <a:rPr kumimoji="0" lang="en-US" sz="3200" b="0" i="0" u="none" strike="noStrike" kern="1200" cap="none" spc="0" normalizeH="0" baseline="0" noProof="0" dirty="0">
                <a:ln>
                  <a:noFill/>
                </a:ln>
                <a:solidFill>
                  <a:schemeClr val="tx1"/>
                </a:solidFill>
                <a:effectLst/>
                <a:uLnTx/>
                <a:uFillTx/>
                <a:latin typeface="Gotham Book"/>
                <a:cs typeface="Calibri" panose="020F0502020204030204" pitchFamily="34" charset="0"/>
              </a:rPr>
              <a:t>Sending the agenda out to attendees prior to the meeting</a:t>
            </a:r>
          </a:p>
        </p:txBody>
      </p:sp>
    </p:spTree>
    <p:extLst>
      <p:ext uri="{BB962C8B-B14F-4D97-AF65-F5344CB8AC3E}">
        <p14:creationId xmlns:p14="http://schemas.microsoft.com/office/powerpoint/2010/main" val="333612257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0B0A9F6-656C-6647-6881-554BC5BA8C04}"/>
              </a:ext>
            </a:extLst>
          </p:cNvPr>
          <p:cNvSpPr>
            <a:spLocks noGrp="1"/>
          </p:cNvSpPr>
          <p:nvPr>
            <p:ph type="title"/>
          </p:nvPr>
        </p:nvSpPr>
        <p:spPr/>
        <p:txBody>
          <a:bodyPr/>
          <a:lstStyle/>
          <a:p>
            <a:r>
              <a:rPr lang="en-US" dirty="0"/>
              <a:t>Specialty Team Meetings</a:t>
            </a:r>
          </a:p>
        </p:txBody>
      </p:sp>
      <p:sp>
        <p:nvSpPr>
          <p:cNvPr id="7" name="Text Placeholder 6">
            <a:extLst>
              <a:ext uri="{FF2B5EF4-FFF2-40B4-BE49-F238E27FC236}">
                <a16:creationId xmlns:a16="http://schemas.microsoft.com/office/drawing/2014/main" id="{6AEE8220-820D-23EF-3102-593AAE8814B5}"/>
              </a:ext>
            </a:extLst>
          </p:cNvPr>
          <p:cNvSpPr>
            <a:spLocks noGrp="1"/>
          </p:cNvSpPr>
          <p:nvPr>
            <p:ph type="body" idx="1"/>
          </p:nvPr>
        </p:nvSpPr>
        <p:spPr>
          <a:xfrm>
            <a:off x="1289050" y="2911474"/>
            <a:ext cx="17297400" cy="6186309"/>
          </a:xfrm>
        </p:spPr>
        <p:txBody>
          <a:bodyPr/>
          <a:lstStyle/>
          <a:p>
            <a:pPr marL="457200" indent="-457200">
              <a:spcAft>
                <a:spcPts val="3000"/>
              </a:spcAft>
              <a:buFont typeface="Arial" panose="020B0604020202020204" pitchFamily="34" charset="0"/>
              <a:buChar char="•"/>
            </a:pPr>
            <a:r>
              <a:rPr lang="en-US" dirty="0">
                <a:latin typeface="Gotham Book"/>
              </a:rPr>
              <a:t>Upcoming deadlines and events in the next 2–3 weeks​</a:t>
            </a:r>
          </a:p>
          <a:p>
            <a:pPr marL="457200" indent="-457200">
              <a:spcAft>
                <a:spcPts val="3000"/>
              </a:spcAft>
              <a:buFont typeface="Arial" panose="020B0604020202020204" pitchFamily="34" charset="0"/>
              <a:buChar char="•"/>
            </a:pPr>
            <a:r>
              <a:rPr lang="en-US" dirty="0">
                <a:latin typeface="Gotham Book"/>
              </a:rPr>
              <a:t>Reports for the next chapter meeting​</a:t>
            </a:r>
          </a:p>
          <a:p>
            <a:pPr marL="457200" indent="-457200">
              <a:spcAft>
                <a:spcPts val="3000"/>
              </a:spcAft>
              <a:buFont typeface="Arial" panose="020B0604020202020204" pitchFamily="34" charset="0"/>
              <a:buChar char="•"/>
            </a:pPr>
            <a:r>
              <a:rPr lang="en-US" dirty="0">
                <a:latin typeface="Gotham Book"/>
              </a:rPr>
              <a:t>Information to be discussed by Executive Council​</a:t>
            </a:r>
          </a:p>
          <a:p>
            <a:pPr marL="457200" indent="-457200">
              <a:spcAft>
                <a:spcPts val="3000"/>
              </a:spcAft>
              <a:buFont typeface="Arial" panose="020B0604020202020204" pitchFamily="34" charset="0"/>
              <a:buChar char="•"/>
            </a:pPr>
            <a:r>
              <a:rPr lang="en-US" dirty="0">
                <a:latin typeface="Gotham Book"/>
              </a:rPr>
              <a:t>Goals for the week​</a:t>
            </a:r>
          </a:p>
          <a:p>
            <a:pPr marL="457200" indent="-457200">
              <a:spcAft>
                <a:spcPts val="3000"/>
              </a:spcAft>
              <a:buFont typeface="Arial" panose="020B0604020202020204" pitchFamily="34" charset="0"/>
              <a:buChar char="•"/>
            </a:pPr>
            <a:r>
              <a:rPr lang="en-US" dirty="0">
                <a:latin typeface="Gotham Book"/>
              </a:rPr>
              <a:t>Progress on the goals from last week​</a:t>
            </a:r>
          </a:p>
          <a:p>
            <a:pPr marL="457200" indent="-457200">
              <a:spcAft>
                <a:spcPts val="3000"/>
              </a:spcAft>
              <a:buFont typeface="Arial" panose="020B0604020202020204" pitchFamily="34" charset="0"/>
              <a:buChar char="•"/>
            </a:pPr>
            <a:r>
              <a:rPr lang="en-US" dirty="0">
                <a:latin typeface="Gotham Book"/>
              </a:rPr>
              <a:t>Recent challenges and wins​</a:t>
            </a:r>
          </a:p>
          <a:p>
            <a:pPr marL="457200" indent="-457200">
              <a:spcAft>
                <a:spcPts val="3000"/>
              </a:spcAft>
              <a:buFont typeface="Arial" panose="020B0604020202020204" pitchFamily="34" charset="0"/>
              <a:buChar char="•"/>
            </a:pPr>
            <a:r>
              <a:rPr lang="en-US" dirty="0">
                <a:latin typeface="Gotham Book"/>
              </a:rPr>
              <a:t>Questions the Director has</a:t>
            </a:r>
            <a:endParaRPr lang="en-US" dirty="0">
              <a:solidFill>
                <a:schemeClr val="tx1"/>
              </a:solidFill>
              <a:latin typeface="Gotham Book"/>
            </a:endParaRPr>
          </a:p>
        </p:txBody>
      </p:sp>
    </p:spTree>
    <p:extLst>
      <p:ext uri="{BB962C8B-B14F-4D97-AF65-F5344CB8AC3E}">
        <p14:creationId xmlns:p14="http://schemas.microsoft.com/office/powerpoint/2010/main" val="279762396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96B978-A79B-D535-8D4C-C1AEA232A6A3}"/>
              </a:ext>
            </a:extLst>
          </p:cNvPr>
          <p:cNvSpPr>
            <a:spLocks noGrp="1"/>
          </p:cNvSpPr>
          <p:nvPr>
            <p:ph type="ctrTitle"/>
          </p:nvPr>
        </p:nvSpPr>
        <p:spPr>
          <a:xfrm>
            <a:off x="3575050" y="5807075"/>
            <a:ext cx="12954000" cy="2708434"/>
          </a:xfrm>
        </p:spPr>
        <p:txBody>
          <a:bodyPr/>
          <a:lstStyle/>
          <a:p>
            <a:r>
              <a:rPr lang="en-US" sz="11500" dirty="0"/>
              <a:t>What makes a specialty meeting effective?</a:t>
            </a:r>
          </a:p>
        </p:txBody>
      </p:sp>
    </p:spTree>
    <p:extLst>
      <p:ext uri="{BB962C8B-B14F-4D97-AF65-F5344CB8AC3E}">
        <p14:creationId xmlns:p14="http://schemas.microsoft.com/office/powerpoint/2010/main" val="243119463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F37CD294-7204-E294-2910-6A837C8ED1A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8279" r="8279"/>
          <a:stretch/>
        </p:blipFill>
        <p:spPr/>
      </p:pic>
      <p:sp>
        <p:nvSpPr>
          <p:cNvPr id="5" name="Title 4">
            <a:extLst>
              <a:ext uri="{FF2B5EF4-FFF2-40B4-BE49-F238E27FC236}">
                <a16:creationId xmlns:a16="http://schemas.microsoft.com/office/drawing/2014/main" id="{A820F6BE-7D36-F4DB-3003-9F02014B30F8}"/>
              </a:ext>
            </a:extLst>
          </p:cNvPr>
          <p:cNvSpPr>
            <a:spLocks noGrp="1"/>
          </p:cNvSpPr>
          <p:nvPr>
            <p:ph type="title"/>
          </p:nvPr>
        </p:nvSpPr>
        <p:spPr/>
        <p:txBody>
          <a:bodyPr/>
          <a:lstStyle/>
          <a:p>
            <a:r>
              <a:rPr lang="en-US" dirty="0"/>
              <a:t>Effective Meetings</a:t>
            </a:r>
          </a:p>
        </p:txBody>
      </p:sp>
      <p:sp>
        <p:nvSpPr>
          <p:cNvPr id="6" name="Text Placeholder 5">
            <a:extLst>
              <a:ext uri="{FF2B5EF4-FFF2-40B4-BE49-F238E27FC236}">
                <a16:creationId xmlns:a16="http://schemas.microsoft.com/office/drawing/2014/main" id="{82BEE156-54C0-8981-7961-70C47EC5783F}"/>
              </a:ext>
            </a:extLst>
          </p:cNvPr>
          <p:cNvSpPr>
            <a:spLocks noGrp="1"/>
          </p:cNvSpPr>
          <p:nvPr>
            <p:ph type="body" idx="1"/>
          </p:nvPr>
        </p:nvSpPr>
        <p:spPr>
          <a:xfrm>
            <a:off x="1289050" y="2883232"/>
            <a:ext cx="10515600" cy="5247590"/>
          </a:xfrm>
        </p:spPr>
        <p:txBody>
          <a:bodyPr/>
          <a:lstStyle/>
          <a:p>
            <a:pPr marL="457200" indent="-457200">
              <a:spcAft>
                <a:spcPts val="3000"/>
              </a:spcAft>
              <a:buFont typeface="Arial" panose="020B0604020202020204" pitchFamily="34" charset="0"/>
              <a:buChar char="•"/>
            </a:pPr>
            <a:r>
              <a:rPr lang="en-US" dirty="0">
                <a:latin typeface="Gotham Book"/>
              </a:rPr>
              <a:t>Good notetaking</a:t>
            </a:r>
          </a:p>
          <a:p>
            <a:pPr marL="457200" indent="-457200">
              <a:spcAft>
                <a:spcPts val="3000"/>
              </a:spcAft>
              <a:buFont typeface="Arial" panose="020B0604020202020204" pitchFamily="34" charset="0"/>
              <a:buChar char="•"/>
            </a:pPr>
            <a:r>
              <a:rPr lang="en-US" dirty="0">
                <a:solidFill>
                  <a:schemeClr val="tx1"/>
                </a:solidFill>
                <a:latin typeface="Gotham Book"/>
              </a:rPr>
              <a:t>Active listening</a:t>
            </a:r>
          </a:p>
          <a:p>
            <a:pPr marL="457200" indent="-457200">
              <a:spcAft>
                <a:spcPts val="3000"/>
              </a:spcAft>
              <a:buFont typeface="Arial" panose="020B0604020202020204" pitchFamily="34" charset="0"/>
              <a:buChar char="•"/>
            </a:pPr>
            <a:r>
              <a:rPr lang="en-US" dirty="0">
                <a:latin typeface="Gotham Book"/>
              </a:rPr>
              <a:t>Creating an agenda in advance</a:t>
            </a:r>
          </a:p>
          <a:p>
            <a:pPr marL="457200" indent="-457200">
              <a:spcAft>
                <a:spcPts val="3000"/>
              </a:spcAft>
              <a:buFont typeface="Arial" panose="020B0604020202020204" pitchFamily="34" charset="0"/>
              <a:buChar char="•"/>
            </a:pPr>
            <a:r>
              <a:rPr lang="en-US" dirty="0">
                <a:solidFill>
                  <a:schemeClr val="tx1"/>
                </a:solidFill>
                <a:latin typeface="Gotham Book"/>
              </a:rPr>
              <a:t>Recordin</a:t>
            </a:r>
            <a:r>
              <a:rPr lang="en-US" dirty="0">
                <a:latin typeface="Gotham Book"/>
              </a:rPr>
              <a:t>g action items</a:t>
            </a:r>
          </a:p>
          <a:p>
            <a:pPr marL="457200" indent="-457200">
              <a:spcAft>
                <a:spcPts val="3000"/>
              </a:spcAft>
              <a:buFont typeface="Arial" panose="020B0604020202020204" pitchFamily="34" charset="0"/>
              <a:buChar char="•"/>
            </a:pPr>
            <a:r>
              <a:rPr lang="en-US" dirty="0">
                <a:solidFill>
                  <a:schemeClr val="tx1"/>
                </a:solidFill>
                <a:latin typeface="Gotham Book"/>
              </a:rPr>
              <a:t>Providing feedback</a:t>
            </a:r>
          </a:p>
          <a:p>
            <a:pPr marL="457200" indent="-457200">
              <a:spcAft>
                <a:spcPts val="3000"/>
              </a:spcAft>
              <a:buFont typeface="Arial" panose="020B0604020202020204" pitchFamily="34" charset="0"/>
              <a:buChar char="•"/>
            </a:pPr>
            <a:r>
              <a:rPr lang="en-US" dirty="0">
                <a:latin typeface="Gotham Book"/>
              </a:rPr>
              <a:t>Brainstorming and discussing ideas together</a:t>
            </a:r>
            <a:endParaRPr lang="en-US" dirty="0">
              <a:solidFill>
                <a:schemeClr val="tx1"/>
              </a:solidFill>
              <a:latin typeface="Gotham Book"/>
            </a:endParaRPr>
          </a:p>
        </p:txBody>
      </p:sp>
    </p:spTree>
    <p:extLst>
      <p:ext uri="{BB962C8B-B14F-4D97-AF65-F5344CB8AC3E}">
        <p14:creationId xmlns:p14="http://schemas.microsoft.com/office/powerpoint/2010/main" val="194737261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17C601-A464-C328-A7CC-8377C173A031}"/>
              </a:ext>
            </a:extLst>
          </p:cNvPr>
          <p:cNvSpPr>
            <a:spLocks noGrp="1"/>
          </p:cNvSpPr>
          <p:nvPr>
            <p:ph type="title"/>
          </p:nvPr>
        </p:nvSpPr>
        <p:spPr/>
        <p:txBody>
          <a:bodyPr/>
          <a:lstStyle/>
          <a:p>
            <a:r>
              <a:rPr lang="en-US" b="1" dirty="0"/>
              <a:t>AAC/Exec Meetings</a:t>
            </a:r>
          </a:p>
        </p:txBody>
      </p:sp>
      <p:sp>
        <p:nvSpPr>
          <p:cNvPr id="5" name="Text Placeholder 4">
            <a:extLst>
              <a:ext uri="{FF2B5EF4-FFF2-40B4-BE49-F238E27FC236}">
                <a16:creationId xmlns:a16="http://schemas.microsoft.com/office/drawing/2014/main" id="{A642E9E9-1432-EAFA-16B0-BFF1B883EE05}"/>
              </a:ext>
            </a:extLst>
          </p:cNvPr>
          <p:cNvSpPr>
            <a:spLocks noGrp="1"/>
          </p:cNvSpPr>
          <p:nvPr>
            <p:ph type="body" idx="1"/>
          </p:nvPr>
        </p:nvSpPr>
        <p:spPr>
          <a:xfrm>
            <a:off x="1822449" y="2883232"/>
            <a:ext cx="17441231" cy="7617470"/>
          </a:xfrm>
        </p:spPr>
        <p:txBody>
          <a:bodyPr/>
          <a:lstStyle/>
          <a:p>
            <a:pPr marL="457200" indent="-457200" algn="l" rtl="0" fontAlgn="base">
              <a:spcAft>
                <a:spcPts val="1800"/>
              </a:spcAft>
              <a:buFont typeface="Arial" panose="020B0604020202020204" pitchFamily="34" charset="0"/>
              <a:buChar char="•"/>
            </a:pPr>
            <a:r>
              <a:rPr lang="en-US" b="0" i="0" u="none" strike="noStrike" dirty="0">
                <a:solidFill>
                  <a:srgbClr val="595959"/>
                </a:solidFill>
                <a:effectLst/>
                <a:latin typeface="Gotham Book"/>
              </a:rPr>
              <a:t>Awards nominations</a:t>
            </a:r>
            <a:r>
              <a:rPr lang="en-US" b="0" i="0" dirty="0">
                <a:solidFill>
                  <a:srgbClr val="595959"/>
                </a:solidFill>
                <a:effectLst/>
                <a:latin typeface="Gotham Book"/>
              </a:rPr>
              <a:t>​</a:t>
            </a:r>
            <a:endParaRPr lang="en-US" b="0" i="0" dirty="0">
              <a:solidFill>
                <a:srgbClr val="000000"/>
              </a:solidFill>
              <a:effectLst/>
              <a:latin typeface="Gotham Book"/>
            </a:endParaRPr>
          </a:p>
          <a:p>
            <a:pPr marL="457200" indent="-457200" algn="l" rtl="0" fontAlgn="base">
              <a:spcAft>
                <a:spcPts val="1800"/>
              </a:spcAft>
              <a:buFont typeface="Arial" panose="020B0604020202020204" pitchFamily="34" charset="0"/>
              <a:buChar char="•"/>
            </a:pPr>
            <a:r>
              <a:rPr lang="en-US" b="0" i="0" u="none" strike="noStrike" dirty="0">
                <a:solidFill>
                  <a:srgbClr val="595959"/>
                </a:solidFill>
                <a:effectLst/>
                <a:latin typeface="Gotham Book"/>
              </a:rPr>
              <a:t>Appointment of officers</a:t>
            </a:r>
            <a:r>
              <a:rPr lang="en-US" b="0" i="0" dirty="0">
                <a:solidFill>
                  <a:srgbClr val="595959"/>
                </a:solidFill>
                <a:effectLst/>
                <a:latin typeface="Gotham Book"/>
              </a:rPr>
              <a:t>​</a:t>
            </a:r>
            <a:endParaRPr lang="en-US" b="0" i="0" dirty="0">
              <a:solidFill>
                <a:srgbClr val="000000"/>
              </a:solidFill>
              <a:effectLst/>
              <a:latin typeface="Gotham Book"/>
            </a:endParaRPr>
          </a:p>
          <a:p>
            <a:pPr marL="457200" indent="-457200" algn="l" rtl="0" fontAlgn="base">
              <a:spcAft>
                <a:spcPts val="1800"/>
              </a:spcAft>
              <a:buFont typeface="Arial" panose="020B0604020202020204" pitchFamily="34" charset="0"/>
              <a:buChar char="•"/>
            </a:pPr>
            <a:r>
              <a:rPr lang="en-US" b="0" i="0" u="none" strike="noStrike" dirty="0">
                <a:solidFill>
                  <a:srgbClr val="595959"/>
                </a:solidFill>
                <a:effectLst/>
                <a:latin typeface="Gotham Book"/>
              </a:rPr>
              <a:t>Approval of the slate of officers</a:t>
            </a:r>
            <a:r>
              <a:rPr lang="en-US" b="0" i="0" dirty="0">
                <a:solidFill>
                  <a:srgbClr val="595959"/>
                </a:solidFill>
                <a:effectLst/>
                <a:latin typeface="Gotham Book"/>
              </a:rPr>
              <a:t>​</a:t>
            </a:r>
            <a:endParaRPr lang="en-US" b="0" i="0" dirty="0">
              <a:solidFill>
                <a:srgbClr val="000000"/>
              </a:solidFill>
              <a:effectLst/>
              <a:latin typeface="Gotham Book"/>
            </a:endParaRPr>
          </a:p>
          <a:p>
            <a:pPr marL="457200" indent="-457200" algn="l" rtl="0" fontAlgn="base">
              <a:spcAft>
                <a:spcPts val="1800"/>
              </a:spcAft>
              <a:buFont typeface="Arial" panose="020B0604020202020204" pitchFamily="34" charset="0"/>
              <a:buChar char="•"/>
            </a:pPr>
            <a:r>
              <a:rPr lang="en-US" b="0" i="0" u="none" strike="noStrike" dirty="0">
                <a:solidFill>
                  <a:srgbClr val="595959"/>
                </a:solidFill>
                <a:effectLst/>
                <a:latin typeface="Gotham Book"/>
              </a:rPr>
              <a:t>Dispensation requests</a:t>
            </a:r>
            <a:r>
              <a:rPr lang="en-US" b="0" i="0" dirty="0">
                <a:solidFill>
                  <a:srgbClr val="595959"/>
                </a:solidFill>
                <a:effectLst/>
                <a:latin typeface="Gotham Book"/>
              </a:rPr>
              <a:t>​</a:t>
            </a:r>
            <a:endParaRPr lang="en-US" b="0" i="0" dirty="0">
              <a:solidFill>
                <a:srgbClr val="000000"/>
              </a:solidFill>
              <a:effectLst/>
              <a:latin typeface="Gotham Book"/>
            </a:endParaRPr>
          </a:p>
          <a:p>
            <a:pPr marL="457200" indent="-457200" algn="l" rtl="0" fontAlgn="base">
              <a:spcAft>
                <a:spcPts val="1800"/>
              </a:spcAft>
              <a:buFont typeface="Arial" panose="020B0604020202020204" pitchFamily="34" charset="0"/>
              <a:buChar char="•"/>
            </a:pPr>
            <a:r>
              <a:rPr lang="en-US" b="0" i="0" u="none" strike="noStrike" dirty="0">
                <a:solidFill>
                  <a:srgbClr val="595959"/>
                </a:solidFill>
                <a:effectLst/>
                <a:latin typeface="Gotham Book"/>
              </a:rPr>
              <a:t>Membership issues and Member Accountability votes</a:t>
            </a:r>
            <a:r>
              <a:rPr lang="en-US" b="0" i="0" dirty="0">
                <a:solidFill>
                  <a:srgbClr val="595959"/>
                </a:solidFill>
                <a:effectLst/>
                <a:latin typeface="Gotham Book"/>
              </a:rPr>
              <a:t>​</a:t>
            </a:r>
            <a:endParaRPr lang="en-US" b="0" i="0" dirty="0">
              <a:solidFill>
                <a:srgbClr val="000000"/>
              </a:solidFill>
              <a:effectLst/>
              <a:latin typeface="Gotham Book"/>
            </a:endParaRPr>
          </a:p>
          <a:p>
            <a:pPr marL="457200" indent="-457200" algn="l" rtl="0" fontAlgn="base">
              <a:spcAft>
                <a:spcPts val="1800"/>
              </a:spcAft>
              <a:buFont typeface="Arial" panose="020B0604020202020204" pitchFamily="34" charset="0"/>
              <a:buChar char="•"/>
            </a:pPr>
            <a:r>
              <a:rPr lang="en-US" b="0" i="0" u="none" strike="noStrike" dirty="0">
                <a:solidFill>
                  <a:srgbClr val="595959"/>
                </a:solidFill>
                <a:effectLst/>
                <a:latin typeface="Gotham Book"/>
              </a:rPr>
              <a:t>Voting on eligibility of New Members for Initiation</a:t>
            </a:r>
            <a:r>
              <a:rPr lang="en-US" b="0" i="0" dirty="0">
                <a:solidFill>
                  <a:srgbClr val="595959"/>
                </a:solidFill>
                <a:effectLst/>
                <a:latin typeface="Gotham Book"/>
              </a:rPr>
              <a:t>​</a:t>
            </a:r>
            <a:endParaRPr lang="en-US" b="0" i="0" dirty="0">
              <a:solidFill>
                <a:srgbClr val="000000"/>
              </a:solidFill>
              <a:effectLst/>
              <a:latin typeface="Gotham Book"/>
            </a:endParaRPr>
          </a:p>
          <a:p>
            <a:pPr marL="457200" indent="-457200" algn="l" rtl="0" fontAlgn="base">
              <a:spcAft>
                <a:spcPts val="1800"/>
              </a:spcAft>
              <a:buFont typeface="Arial" panose="020B0604020202020204" pitchFamily="34" charset="0"/>
              <a:buChar char="•"/>
            </a:pPr>
            <a:r>
              <a:rPr lang="en-US" b="0" i="0" u="none" strike="noStrike" dirty="0">
                <a:solidFill>
                  <a:srgbClr val="595959"/>
                </a:solidFill>
                <a:effectLst/>
                <a:latin typeface="Gotham Book"/>
              </a:rPr>
              <a:t>Specialty Team reports from Vice Presidents</a:t>
            </a:r>
            <a:r>
              <a:rPr lang="en-US" b="0" i="0" dirty="0">
                <a:solidFill>
                  <a:srgbClr val="595959"/>
                </a:solidFill>
                <a:effectLst/>
                <a:latin typeface="Gotham Book"/>
              </a:rPr>
              <a:t>​</a:t>
            </a:r>
            <a:endParaRPr lang="en-US" b="0" i="0" dirty="0">
              <a:solidFill>
                <a:srgbClr val="000000"/>
              </a:solidFill>
              <a:effectLst/>
              <a:latin typeface="Gotham Book"/>
            </a:endParaRPr>
          </a:p>
          <a:p>
            <a:pPr marL="457200" indent="-457200" algn="l" rtl="0" fontAlgn="base">
              <a:spcAft>
                <a:spcPts val="1800"/>
              </a:spcAft>
              <a:buFont typeface="Arial" panose="020B0604020202020204" pitchFamily="34" charset="0"/>
              <a:buChar char="•"/>
            </a:pPr>
            <a:r>
              <a:rPr lang="en-US" b="0" i="0" u="none" strike="noStrike" dirty="0">
                <a:solidFill>
                  <a:srgbClr val="595959"/>
                </a:solidFill>
                <a:effectLst/>
                <a:latin typeface="Gotham Book"/>
              </a:rPr>
              <a:t>Monthly Chapter Evaluation progress and goals</a:t>
            </a:r>
            <a:r>
              <a:rPr lang="en-US" b="0" i="0" dirty="0">
                <a:solidFill>
                  <a:srgbClr val="595959"/>
                </a:solidFill>
                <a:effectLst/>
                <a:latin typeface="Gotham Book"/>
              </a:rPr>
              <a:t>​</a:t>
            </a:r>
            <a:endParaRPr lang="en-US" b="0" i="0" dirty="0">
              <a:solidFill>
                <a:srgbClr val="000000"/>
              </a:solidFill>
              <a:effectLst/>
              <a:latin typeface="Gotham Book"/>
            </a:endParaRPr>
          </a:p>
          <a:p>
            <a:pPr marL="457200" indent="-457200" algn="l" rtl="0" fontAlgn="base">
              <a:spcAft>
                <a:spcPts val="1800"/>
              </a:spcAft>
              <a:buFont typeface="Arial" panose="020B0604020202020204" pitchFamily="34" charset="0"/>
              <a:buChar char="•"/>
            </a:pPr>
            <a:r>
              <a:rPr lang="en-US" b="0" i="0" u="none" strike="noStrike" dirty="0">
                <a:solidFill>
                  <a:srgbClr val="595959"/>
                </a:solidFill>
                <a:effectLst/>
                <a:latin typeface="Gotham Book"/>
              </a:rPr>
              <a:t>University/Panhellenic agreements or relationship issues</a:t>
            </a:r>
            <a:r>
              <a:rPr lang="en-US" b="0" i="0" dirty="0">
                <a:solidFill>
                  <a:srgbClr val="595959"/>
                </a:solidFill>
                <a:effectLst/>
                <a:latin typeface="Gotham Book"/>
              </a:rPr>
              <a:t>​</a:t>
            </a:r>
            <a:endParaRPr lang="en-US" b="0" i="0" dirty="0">
              <a:solidFill>
                <a:srgbClr val="000000"/>
              </a:solidFill>
              <a:effectLst/>
              <a:latin typeface="Gotham Book"/>
            </a:endParaRPr>
          </a:p>
          <a:p>
            <a:pPr marL="457200" indent="-457200" algn="l" rtl="0" fontAlgn="base">
              <a:spcAft>
                <a:spcPts val="1800"/>
              </a:spcAft>
              <a:buFont typeface="Arial" panose="020B0604020202020204" pitchFamily="34" charset="0"/>
              <a:buChar char="•"/>
            </a:pPr>
            <a:r>
              <a:rPr lang="en-US" b="0" i="0" u="none" strike="noStrike" dirty="0">
                <a:solidFill>
                  <a:srgbClr val="595959"/>
                </a:solidFill>
                <a:effectLst/>
                <a:latin typeface="Gotham Book"/>
              </a:rPr>
              <a:t>Housing issues, House Director Selection</a:t>
            </a:r>
            <a:endParaRPr lang="en-US" b="0" i="0" dirty="0">
              <a:solidFill>
                <a:srgbClr val="000000"/>
              </a:solidFill>
              <a:effectLst/>
              <a:latin typeface="Gotham Book"/>
            </a:endParaRPr>
          </a:p>
        </p:txBody>
      </p:sp>
    </p:spTree>
    <p:extLst>
      <p:ext uri="{BB962C8B-B14F-4D97-AF65-F5344CB8AC3E}">
        <p14:creationId xmlns:p14="http://schemas.microsoft.com/office/powerpoint/2010/main" val="318046221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oup of women posing for a picture&#10;&#10;Description automatically generated">
            <a:extLst>
              <a:ext uri="{FF2B5EF4-FFF2-40B4-BE49-F238E27FC236}">
                <a16:creationId xmlns:a16="http://schemas.microsoft.com/office/drawing/2014/main" id="{3C8ECF53-FA26-ACD5-A084-DC89CE74199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8281" r="8281"/>
          <a:stretch>
            <a:fillRect/>
          </a:stretch>
        </p:blipFill>
        <p:spPr/>
      </p:pic>
      <p:sp>
        <p:nvSpPr>
          <p:cNvPr id="6" name="Title 5">
            <a:extLst>
              <a:ext uri="{FF2B5EF4-FFF2-40B4-BE49-F238E27FC236}">
                <a16:creationId xmlns:a16="http://schemas.microsoft.com/office/drawing/2014/main" id="{F0B0A9F6-656C-6647-6881-554BC5BA8C04}"/>
              </a:ext>
            </a:extLst>
          </p:cNvPr>
          <p:cNvSpPr>
            <a:spLocks noGrp="1"/>
          </p:cNvSpPr>
          <p:nvPr>
            <p:ph type="title"/>
          </p:nvPr>
        </p:nvSpPr>
        <p:spPr/>
        <p:txBody>
          <a:bodyPr/>
          <a:lstStyle/>
          <a:p>
            <a:r>
              <a:rPr lang="en-US" dirty="0"/>
              <a:t>Chapter Leadership Team Meetings</a:t>
            </a:r>
          </a:p>
        </p:txBody>
      </p:sp>
      <p:sp>
        <p:nvSpPr>
          <p:cNvPr id="7" name="Text Placeholder 6">
            <a:extLst>
              <a:ext uri="{FF2B5EF4-FFF2-40B4-BE49-F238E27FC236}">
                <a16:creationId xmlns:a16="http://schemas.microsoft.com/office/drawing/2014/main" id="{6AEE8220-820D-23EF-3102-593AAE8814B5}"/>
              </a:ext>
            </a:extLst>
          </p:cNvPr>
          <p:cNvSpPr>
            <a:spLocks noGrp="1"/>
          </p:cNvSpPr>
          <p:nvPr>
            <p:ph type="body" idx="1"/>
          </p:nvPr>
        </p:nvSpPr>
        <p:spPr>
          <a:xfrm>
            <a:off x="8528050" y="2883232"/>
            <a:ext cx="10591800" cy="5786199"/>
          </a:xfrm>
        </p:spPr>
        <p:txBody>
          <a:bodyPr/>
          <a:lstStyle/>
          <a:p>
            <a:pPr marL="457200" indent="-457200" algn="l" rtl="0" fontAlgn="base">
              <a:spcAft>
                <a:spcPts val="2400"/>
              </a:spcAft>
              <a:buFont typeface="Arial" panose="020B0604020202020204" pitchFamily="34" charset="0"/>
              <a:buChar char="•"/>
            </a:pPr>
            <a:r>
              <a:rPr lang="en-US" sz="3200" b="0" i="0" u="none" strike="noStrike" dirty="0">
                <a:effectLst/>
                <a:latin typeface="Gotham Book"/>
              </a:rPr>
              <a:t>Held monthly for the entire Chapter Leadership Team (CP + VPs + Directors)</a:t>
            </a:r>
            <a:r>
              <a:rPr lang="en-US" sz="3200" b="0" i="0" dirty="0">
                <a:effectLst/>
                <a:latin typeface="Gotham Book"/>
              </a:rPr>
              <a:t>​</a:t>
            </a:r>
          </a:p>
          <a:p>
            <a:pPr marL="457200" indent="-457200" algn="l" rtl="0" fontAlgn="base">
              <a:spcAft>
                <a:spcPts val="2400"/>
              </a:spcAft>
              <a:buFont typeface="Arial" panose="020B0604020202020204" pitchFamily="34" charset="0"/>
              <a:buChar char="•"/>
            </a:pPr>
            <a:r>
              <a:rPr lang="en-US" sz="3200" b="0" i="0" u="none" strike="noStrike" dirty="0">
                <a:effectLst/>
                <a:latin typeface="Gotham Book"/>
              </a:rPr>
              <a:t>Agenda items:</a:t>
            </a:r>
            <a:r>
              <a:rPr lang="en-US" sz="3200" b="0" i="0" dirty="0">
                <a:effectLst/>
                <a:latin typeface="Gotham Book"/>
              </a:rPr>
              <a:t>​</a:t>
            </a:r>
          </a:p>
          <a:p>
            <a:pPr marL="914400" lvl="1" indent="-457200" algn="l" rtl="0" fontAlgn="base">
              <a:spcAft>
                <a:spcPts val="2400"/>
              </a:spcAft>
              <a:buFont typeface="Arial" panose="020B0604020202020204" pitchFamily="34" charset="0"/>
              <a:buChar char="•"/>
            </a:pPr>
            <a:r>
              <a:rPr lang="en-US" sz="3200" b="0" i="0" u="none" strike="noStrike" dirty="0">
                <a:solidFill>
                  <a:schemeClr val="tx1"/>
                </a:solidFill>
                <a:effectLst/>
                <a:latin typeface="Gotham Book"/>
              </a:rPr>
              <a:t>Upcoming chapter activities</a:t>
            </a:r>
            <a:r>
              <a:rPr lang="en-US" sz="3200" b="0" i="0" dirty="0">
                <a:solidFill>
                  <a:schemeClr val="tx1"/>
                </a:solidFill>
                <a:effectLst/>
                <a:latin typeface="Gotham Book"/>
              </a:rPr>
              <a:t>​</a:t>
            </a:r>
          </a:p>
          <a:p>
            <a:pPr marL="914400" lvl="1" indent="-457200" algn="l" rtl="0" fontAlgn="base">
              <a:spcAft>
                <a:spcPts val="2400"/>
              </a:spcAft>
              <a:buFont typeface="Arial" panose="020B0604020202020204" pitchFamily="34" charset="0"/>
              <a:buChar char="•"/>
            </a:pPr>
            <a:r>
              <a:rPr lang="en-US" sz="3200" b="0" i="0" u="none" strike="noStrike" dirty="0">
                <a:solidFill>
                  <a:schemeClr val="tx1"/>
                </a:solidFill>
                <a:effectLst/>
                <a:latin typeface="Gotham Book"/>
              </a:rPr>
              <a:t>Upcoming deadlines</a:t>
            </a:r>
            <a:r>
              <a:rPr lang="en-US" sz="3200" b="0" i="0" dirty="0">
                <a:solidFill>
                  <a:schemeClr val="tx1"/>
                </a:solidFill>
                <a:effectLst/>
                <a:latin typeface="Gotham Book"/>
              </a:rPr>
              <a:t>​</a:t>
            </a:r>
          </a:p>
          <a:p>
            <a:pPr marL="914400" lvl="1" indent="-457200" algn="l" rtl="0" fontAlgn="base">
              <a:spcAft>
                <a:spcPts val="2400"/>
              </a:spcAft>
              <a:buFont typeface="Arial" panose="020B0604020202020204" pitchFamily="34" charset="0"/>
              <a:buChar char="•"/>
            </a:pPr>
            <a:r>
              <a:rPr lang="en-US" sz="3200" b="0" i="0" u="none" strike="noStrike" dirty="0">
                <a:solidFill>
                  <a:schemeClr val="tx1"/>
                </a:solidFill>
                <a:effectLst/>
                <a:latin typeface="Gotham Book"/>
              </a:rPr>
              <a:t>Areas of improvement</a:t>
            </a:r>
            <a:r>
              <a:rPr lang="en-US" sz="3200" b="0" i="0" dirty="0">
                <a:solidFill>
                  <a:schemeClr val="tx1"/>
                </a:solidFill>
                <a:effectLst/>
                <a:latin typeface="Gotham Book"/>
              </a:rPr>
              <a:t>​</a:t>
            </a:r>
          </a:p>
          <a:p>
            <a:pPr marL="914400" lvl="1" indent="-457200" algn="l" rtl="0" fontAlgn="base">
              <a:spcAft>
                <a:spcPts val="2400"/>
              </a:spcAft>
              <a:buFont typeface="Arial" panose="020B0604020202020204" pitchFamily="34" charset="0"/>
              <a:buChar char="•"/>
            </a:pPr>
            <a:r>
              <a:rPr lang="en-US" sz="3200" b="0" i="0" u="none" strike="noStrike" dirty="0">
                <a:solidFill>
                  <a:schemeClr val="tx1"/>
                </a:solidFill>
                <a:effectLst/>
                <a:latin typeface="Gotham Book"/>
              </a:rPr>
              <a:t>Progress on team goals</a:t>
            </a:r>
            <a:r>
              <a:rPr lang="en-US" sz="3200" b="0" i="0" dirty="0">
                <a:solidFill>
                  <a:schemeClr val="tx1"/>
                </a:solidFill>
                <a:effectLst/>
                <a:latin typeface="Gotham Book"/>
              </a:rPr>
              <a:t>​</a:t>
            </a:r>
          </a:p>
          <a:p>
            <a:pPr marL="457200" indent="-457200" algn="l" rtl="0" fontAlgn="base">
              <a:spcAft>
                <a:spcPts val="2400"/>
              </a:spcAft>
              <a:buFont typeface="Arial" panose="020B0604020202020204" pitchFamily="34" charset="0"/>
              <a:buChar char="•"/>
            </a:pPr>
            <a:r>
              <a:rPr lang="en-US" sz="3200" b="0" i="0" u="none" strike="noStrike" dirty="0">
                <a:effectLst/>
                <a:latin typeface="Gotham Book"/>
              </a:rPr>
              <a:t>Confidential chapter business should not be discussed</a:t>
            </a:r>
            <a:endParaRPr lang="en-US" sz="3200" b="0" i="0" dirty="0">
              <a:effectLst/>
              <a:latin typeface="Gotham Book"/>
            </a:endParaRPr>
          </a:p>
        </p:txBody>
      </p:sp>
    </p:spTree>
    <p:extLst>
      <p:ext uri="{BB962C8B-B14F-4D97-AF65-F5344CB8AC3E}">
        <p14:creationId xmlns:p14="http://schemas.microsoft.com/office/powerpoint/2010/main" val="308122879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2025 VPO Track">
  <a:themeElements>
    <a:clrScheme name="College Weekend 2025">
      <a:dk1>
        <a:srgbClr val="3B4559"/>
      </a:dk1>
      <a:lt1>
        <a:srgbClr val="FFFFFF"/>
      </a:lt1>
      <a:dk2>
        <a:srgbClr val="306295"/>
      </a:dk2>
      <a:lt2>
        <a:srgbClr val="DDE5EC"/>
      </a:lt2>
      <a:accent1>
        <a:srgbClr val="862041"/>
      </a:accent1>
      <a:accent2>
        <a:srgbClr val="C64871"/>
      </a:accent2>
      <a:accent3>
        <a:srgbClr val="E892B6"/>
      </a:accent3>
      <a:accent4>
        <a:srgbClr val="1B365D"/>
      </a:accent4>
      <a:accent5>
        <a:srgbClr val="C29267"/>
      </a:accent5>
      <a:accent6>
        <a:srgbClr val="7D9CC0"/>
      </a:accent6>
      <a:hlink>
        <a:srgbClr val="7C9CC0"/>
      </a:hlink>
      <a:folHlink>
        <a:srgbClr val="1A365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5 VPO Track" id="{114388AB-CED6-494E-9E4E-37EE875A5690}" vid="{BFF08EA1-E643-4494-9F52-44B6C9FD6C7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53681fb-0fa2-4120-846c-7e8c6c500415"/>
    <lcf76f155ced4ddcb4097134ff3c332f xmlns="4fcf53e8-a449-4ef7-92e0-ab3995138bdb">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735AF2DCD397C44A46CE26D3AF159CC" ma:contentTypeVersion="18" ma:contentTypeDescription="Create a new document." ma:contentTypeScope="" ma:versionID="3a9e0689321daf54f260088de702695d">
  <xsd:schema xmlns:xsd="http://www.w3.org/2001/XMLSchema" xmlns:xs="http://www.w3.org/2001/XMLSchema" xmlns:p="http://schemas.microsoft.com/office/2006/metadata/properties" xmlns:ns2="4fcf53e8-a449-4ef7-92e0-ab3995138bdb" xmlns:ns3="153681fb-0fa2-4120-846c-7e8c6c500415" targetNamespace="http://schemas.microsoft.com/office/2006/metadata/properties" ma:root="true" ma:fieldsID="d54e5b96d3a151b51a59e80aa276bcdd" ns2:_="" ns3:_="">
    <xsd:import namespace="4fcf53e8-a449-4ef7-92e0-ab3995138bdb"/>
    <xsd:import namespace="153681fb-0fa2-4120-846c-7e8c6c50041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cf53e8-a449-4ef7-92e0-ab3995138bd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fd48e55-9a9c-433e-b013-87e76a6923c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53681fb-0fa2-4120-846c-7e8c6c500415"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25eca9d-9a5e-4f2d-9aeb-88cff52d8930}" ma:internalName="TaxCatchAll" ma:showField="CatchAllData" ma:web="153681fb-0fa2-4120-846c-7e8c6c50041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3AB57CB-A3BA-4FFF-9E95-64D8D3EC4525}">
  <ds:schemaRefs>
    <ds:schemaRef ds:uri="http://schemas.microsoft.com/office/2006/metadata/properties"/>
    <ds:schemaRef ds:uri="http://purl.org/dc/terms/"/>
    <ds:schemaRef ds:uri="http://schemas.openxmlformats.org/package/2006/metadata/core-properties"/>
    <ds:schemaRef ds:uri="http://purl.org/dc/dcmitype/"/>
    <ds:schemaRef ds:uri="http://schemas.microsoft.com/office/2006/documentManagement/types"/>
    <ds:schemaRef ds:uri="http://purl.org/dc/elements/1.1/"/>
    <ds:schemaRef ds:uri="153681fb-0fa2-4120-846c-7e8c6c500415"/>
    <ds:schemaRef ds:uri="http://schemas.microsoft.com/office/infopath/2007/PartnerControls"/>
    <ds:schemaRef ds:uri="http://www.w3.org/XML/1998/namespace"/>
    <ds:schemaRef ds:uri="4fcf53e8-a449-4ef7-92e0-ab3995138bdb"/>
  </ds:schemaRefs>
</ds:datastoreItem>
</file>

<file path=customXml/itemProps2.xml><?xml version="1.0" encoding="utf-8"?>
<ds:datastoreItem xmlns:ds="http://schemas.openxmlformats.org/officeDocument/2006/customXml" ds:itemID="{6F55DDD1-42B0-40E1-B95F-F2CEDF47EF51}">
  <ds:schemaRefs>
    <ds:schemaRef ds:uri="http://schemas.microsoft.com/sharepoint/v3/contenttype/forms"/>
  </ds:schemaRefs>
</ds:datastoreItem>
</file>

<file path=customXml/itemProps3.xml><?xml version="1.0" encoding="utf-8"?>
<ds:datastoreItem xmlns:ds="http://schemas.openxmlformats.org/officeDocument/2006/customXml" ds:itemID="{F39F6AA3-8CF3-4493-B795-E1501380C2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fcf53e8-a449-4ef7-92e0-ab3995138bdb"/>
    <ds:schemaRef ds:uri="153681fb-0fa2-4120-846c-7e8c6c50041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47799</TotalTime>
  <Words>7208</Words>
  <Application>Microsoft Office PowerPoint</Application>
  <PresentationFormat>Custom</PresentationFormat>
  <Paragraphs>981</Paragraphs>
  <Slides>160</Slides>
  <Notes>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160</vt:i4>
      </vt:variant>
    </vt:vector>
  </HeadingPairs>
  <TitlesOfParts>
    <vt:vector size="170" baseType="lpstr">
      <vt:lpstr>Cambria</vt:lpstr>
      <vt:lpstr>Montserrat</vt:lpstr>
      <vt:lpstr>Montserrat Medium</vt:lpstr>
      <vt:lpstr>Gotham Book</vt:lpstr>
      <vt:lpstr>Century Gothic</vt:lpstr>
      <vt:lpstr>Arial</vt:lpstr>
      <vt:lpstr>Google Sans</vt:lpstr>
      <vt:lpstr>Aptos</vt:lpstr>
      <vt:lpstr>Hello Mogels</vt:lpstr>
      <vt:lpstr>2025 VPO Track</vt:lpstr>
      <vt:lpstr>Table Assignments</vt:lpstr>
      <vt:lpstr>Operations College</vt:lpstr>
      <vt:lpstr>Facilitators</vt:lpstr>
      <vt:lpstr>Table Introductions</vt:lpstr>
      <vt:lpstr>Learning Outcomes</vt:lpstr>
      <vt:lpstr>Agenda for the Weekend!</vt:lpstr>
      <vt:lpstr>Housekeeping Items</vt:lpstr>
      <vt:lpstr>Activity: 10 Things</vt:lpstr>
      <vt:lpstr>Why did you join Pi Beta Phi?  Why do you stay?  Why did you say “yes” to Vice President Operations (VPO)?</vt:lpstr>
      <vt:lpstr>First Vice President Duties</vt:lpstr>
      <vt:lpstr>Duties</vt:lpstr>
      <vt:lpstr>Documents to Review</vt:lpstr>
      <vt:lpstr>Emergency Procedures</vt:lpstr>
      <vt:lpstr>Emergency Procedures</vt:lpstr>
      <vt:lpstr>Menti Time!</vt:lpstr>
      <vt:lpstr>Emergency Procedures</vt:lpstr>
      <vt:lpstr>Day 1: DONE!</vt:lpstr>
      <vt:lpstr>Welcome to Day 2!</vt:lpstr>
      <vt:lpstr>Recap: Administrative Responsibilities</vt:lpstr>
      <vt:lpstr>Point Systems</vt:lpstr>
      <vt:lpstr>Point Systems</vt:lpstr>
      <vt:lpstr>What are some methods your chapters use to keep track of points?</vt:lpstr>
      <vt:lpstr>Point Systems</vt:lpstr>
      <vt:lpstr>Attendance and Excuses</vt:lpstr>
      <vt:lpstr>Attendance and Excuses </vt:lpstr>
      <vt:lpstr>Corresponding Secretary</vt:lpstr>
      <vt:lpstr>Member Obligations</vt:lpstr>
      <vt:lpstr>True or False</vt:lpstr>
      <vt:lpstr>True or False</vt:lpstr>
      <vt:lpstr>True or False</vt:lpstr>
      <vt:lpstr>True or False</vt:lpstr>
      <vt:lpstr>True or False</vt:lpstr>
      <vt:lpstr>True or False</vt:lpstr>
      <vt:lpstr>Membership Status Changes</vt:lpstr>
      <vt:lpstr>Chapter Rosters</vt:lpstr>
      <vt:lpstr>Question 1: All Pi Beta Phi members in good standing fall into one of three categories:</vt:lpstr>
      <vt:lpstr>Question 1: All Pi Beta Phi members in good standing fall into one of three categories:</vt:lpstr>
      <vt:lpstr>Question 2: When a Potential New Member accepts their bid and is pledged into Pi Phi, they become a New Member. A New Member:</vt:lpstr>
      <vt:lpstr>Question 2: When a Potential New Member accepts their bid and is pledged into Pi Phi, they become a New Member. A New Member:</vt:lpstr>
      <vt:lpstr>Membership Status Changes</vt:lpstr>
      <vt:lpstr>Question 3: Which outcome for a member who is leaving the college or university is TRUE.</vt:lpstr>
      <vt:lpstr>Question 3: Which outcome for a member who is leaving the college or university is TRUE.</vt:lpstr>
      <vt:lpstr>Leaves the university/college</vt:lpstr>
      <vt:lpstr>Question 4: True or False. A member must express in writing to the Grand Vice President Collegians to return to the chapter after returning to the college/university.</vt:lpstr>
      <vt:lpstr>Question 4: True or False. A member must express in writing to the Grand Vice President Collegians to return to the chapter after returning to the college/university.</vt:lpstr>
      <vt:lpstr>Returning from withdrawal or leave of absence</vt:lpstr>
      <vt:lpstr>When a Member Graduates!</vt:lpstr>
      <vt:lpstr>Question 5: What is the option for a member who does not graduate in 4 years &amp; must complete a 5th year in order to earn their degree.</vt:lpstr>
      <vt:lpstr>Question 5: What is the option for a member who does not graduate in 4 years &amp; must complete a 5th year in order to earn their degree.</vt:lpstr>
      <vt:lpstr>5th Year Undergraduate Alumnae Status</vt:lpstr>
      <vt:lpstr>Question 6: A member decides to study abroad for the semester or term. How would you mark them in BetaBase?</vt:lpstr>
      <vt:lpstr>Question 6: A member decides to study abroad for the semester or term. How would you mark them in BetaBase?</vt:lpstr>
      <vt:lpstr>Transfers to a campus without a Pi Phi chapter</vt:lpstr>
      <vt:lpstr>Transfers to a campus with a Pi Phi chapter</vt:lpstr>
      <vt:lpstr>Question 7: Why would a member who wants to resign not be eligible for resignation?</vt:lpstr>
      <vt:lpstr>Question 7: Why would a member who wants to resign not be eligible for resignation?</vt:lpstr>
      <vt:lpstr>Question 8: How many days do members have to request resignation before they will be held financially to the dues and fees for that academic term?</vt:lpstr>
      <vt:lpstr>Question 8: How many days do members have to request resignation before they will be held financially to the dues and fees for that academic term?</vt:lpstr>
      <vt:lpstr>Question 9: What are the options for a member who does not uphold their financial obligations?</vt:lpstr>
      <vt:lpstr>Question 9: What are the options for a member who does not uphold their financial obligations?</vt:lpstr>
      <vt:lpstr>PowerPoint Presentation</vt:lpstr>
      <vt:lpstr>Question 10: What must take place in order for a member to be dismissed?</vt:lpstr>
      <vt:lpstr>Question 10: What must take place in order for a member to be dismissed?</vt:lpstr>
      <vt:lpstr>Dismissal</vt:lpstr>
      <vt:lpstr>Undergraduate Alumnae Status</vt:lpstr>
      <vt:lpstr>Question 9: Which of the following is not a qualifying reason for UAS?</vt:lpstr>
      <vt:lpstr>Question 9: Which of the following is not a qualifying reason for UAS?</vt:lpstr>
      <vt:lpstr>Undergraduate Alumnae Status</vt:lpstr>
      <vt:lpstr>Undergraduate Alumnae Status</vt:lpstr>
      <vt:lpstr>Undergraduate Alumna Status Process</vt:lpstr>
      <vt:lpstr>Membership Status Changes Scenarios</vt:lpstr>
      <vt:lpstr>Questions?</vt:lpstr>
      <vt:lpstr>PowerPoint Presentation</vt:lpstr>
      <vt:lpstr>Chapter Bylaws</vt:lpstr>
      <vt:lpstr>PowerPoint Presentation</vt:lpstr>
      <vt:lpstr>Bylaws Addendum</vt:lpstr>
      <vt:lpstr>Bylaws Review Process</vt:lpstr>
      <vt:lpstr>Bylaws Review Process</vt:lpstr>
      <vt:lpstr>Bylaws Review Process</vt:lpstr>
      <vt:lpstr>How to Make the Process Collaborative</vt:lpstr>
      <vt:lpstr>Best Practices</vt:lpstr>
      <vt:lpstr>Automatic Consequences</vt:lpstr>
      <vt:lpstr>Questions?</vt:lpstr>
      <vt:lpstr>BetaBase!</vt:lpstr>
      <vt:lpstr>PowerPoint Presentation</vt:lpstr>
      <vt:lpstr>Holding Effective Meetings</vt:lpstr>
      <vt:lpstr>What is the purpose of Pi Phi meetings?  What are the benefits?</vt:lpstr>
      <vt:lpstr>Frequency of Meetings</vt:lpstr>
      <vt:lpstr>Chapter Meetings</vt:lpstr>
      <vt:lpstr>Chapter Meetings Order of Business</vt:lpstr>
      <vt:lpstr>What makes a chapter meeting effective?</vt:lpstr>
      <vt:lpstr>Effective Meetings</vt:lpstr>
      <vt:lpstr>Executive Council Meetings</vt:lpstr>
      <vt:lpstr>Executive Council Meetings</vt:lpstr>
      <vt:lpstr>Specialty Team Meetings</vt:lpstr>
      <vt:lpstr>What makes a specialty meeting effective?</vt:lpstr>
      <vt:lpstr>Effective Meetings</vt:lpstr>
      <vt:lpstr>AAC/Exec Meetings</vt:lpstr>
      <vt:lpstr>Chapter Leadership Team Meetings</vt:lpstr>
      <vt:lpstr>What meetings do you want to focus on improving within your chapter?</vt:lpstr>
      <vt:lpstr>Parliamentary Procedure</vt:lpstr>
      <vt:lpstr>Motions</vt:lpstr>
      <vt:lpstr>Handling a Motion</vt:lpstr>
      <vt:lpstr>Meeting Minutes</vt:lpstr>
      <vt:lpstr>Reviewing Meeting Minutes</vt:lpstr>
      <vt:lpstr>Reviewing Meeting Minutes</vt:lpstr>
      <vt:lpstr>Meeting Minutes</vt:lpstr>
      <vt:lpstr>Meeting Minutes</vt:lpstr>
      <vt:lpstr>Supporting the Director Leadership</vt:lpstr>
      <vt:lpstr>PowerPoint Presentation</vt:lpstr>
      <vt:lpstr>What could you discuss with the Director Leadership during your weekly meetings?</vt:lpstr>
      <vt:lpstr>Officer Training</vt:lpstr>
      <vt:lpstr>Officers Leadership Retreat</vt:lpstr>
      <vt:lpstr>Best Practices</vt:lpstr>
      <vt:lpstr>Leadership and Nominating Committee</vt:lpstr>
      <vt:lpstr>How is Leadership Nominating Committee (LNC) Selected?</vt:lpstr>
      <vt:lpstr>Key Responsibilities</vt:lpstr>
      <vt:lpstr>Key Responsibilities</vt:lpstr>
      <vt:lpstr>Key Responsibilities</vt:lpstr>
      <vt:lpstr>How can LNC identify potential leaders?</vt:lpstr>
      <vt:lpstr>Time for a break!</vt:lpstr>
      <vt:lpstr>Sisterhood Activity</vt:lpstr>
      <vt:lpstr>Activity</vt:lpstr>
      <vt:lpstr>PowerPoint Presentation</vt:lpstr>
      <vt:lpstr>Activity</vt:lpstr>
      <vt:lpstr>Elections Process</vt:lpstr>
      <vt:lpstr>Timeline</vt:lpstr>
      <vt:lpstr>Activity</vt:lpstr>
      <vt:lpstr>Elections Process</vt:lpstr>
      <vt:lpstr>Gathering Member Input</vt:lpstr>
      <vt:lpstr>How can LNC educate the chapter?</vt:lpstr>
      <vt:lpstr>Elections Process</vt:lpstr>
      <vt:lpstr>What are some good open-ended questions to ask all applicants?</vt:lpstr>
      <vt:lpstr>Elections Process</vt:lpstr>
      <vt:lpstr>Elections Process</vt:lpstr>
      <vt:lpstr>Elections Process</vt:lpstr>
      <vt:lpstr>Elections Process</vt:lpstr>
      <vt:lpstr>What happens if the slate is not approved by AAC/Exec?</vt:lpstr>
      <vt:lpstr>Options</vt:lpstr>
      <vt:lpstr>Elections Process</vt:lpstr>
      <vt:lpstr>Elections Process</vt:lpstr>
      <vt:lpstr>True or False</vt:lpstr>
      <vt:lpstr>True or False</vt:lpstr>
      <vt:lpstr>True or False</vt:lpstr>
      <vt:lpstr>True or False</vt:lpstr>
      <vt:lpstr>True or False</vt:lpstr>
      <vt:lpstr>True or False</vt:lpstr>
      <vt:lpstr>True or False</vt:lpstr>
      <vt:lpstr>True or False</vt:lpstr>
      <vt:lpstr>Challenger Process</vt:lpstr>
      <vt:lpstr>Elections Process</vt:lpstr>
      <vt:lpstr>Mid-Term Vacancies</vt:lpstr>
      <vt:lpstr>What happens when confidentiality is broken by an LNC member?</vt:lpstr>
      <vt:lpstr>Activity – Take Two!</vt:lpstr>
      <vt:lpstr>Order of the Elections Process</vt:lpstr>
      <vt:lpstr>Operations Bingo!</vt:lpstr>
      <vt:lpstr>Instructions!</vt:lpstr>
      <vt:lpstr>Reflection</vt:lpstr>
      <vt:lpstr>One More Thing!</vt:lpstr>
      <vt:lpstr>We did it!!!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TG Livak</dc:creator>
  <cp:lastModifiedBy>Hannah Meador</cp:lastModifiedBy>
  <cp:revision>230</cp:revision>
  <dcterms:created xsi:type="dcterms:W3CDTF">2023-10-23T19:34:24Z</dcterms:created>
  <dcterms:modified xsi:type="dcterms:W3CDTF">2025-01-23T18:13:43Z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2023-10-11T00:00:00Z</vt:filetime>
  </property>
  <property fmtid="{D5CDD505-2E9C-101B-9397-08002B2CF9AE}" pid="3" name="Creator">
    <vt:lpwstr>Adobe InDesign 18.5 (Macintosh)</vt:lpwstr>
  </property>
  <property fmtid="{D5CDD505-2E9C-101B-9397-08002B2CF9AE}" pid="4" name="LastSaved">
    <vt:filetime>2023-10-16T00:00:00Z</vt:filetime>
  </property>
  <property fmtid="{D5CDD505-2E9C-101B-9397-08002B2CF9AE}" pid="5" name="Producer">
    <vt:lpwstr>Adobe PDF Library 17.0</vt:lpwstr>
  </property>
  <property fmtid="{D5CDD505-2E9C-101B-9397-08002B2CF9AE}" pid="6" name="ContentTypeId">
    <vt:lpwstr>0x0101000735AF2DCD397C44A46CE26D3AF159CC</vt:lpwstr>
  </property>
  <property fmtid="{D5CDD505-2E9C-101B-9397-08002B2CF9AE}" pid="7" name="MediaServiceImageTags">
    <vt:lpwstr/>
  </property>
</Properties>
</file>