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omments/modernComment_10D_A5E1B736.xml" ContentType="application/vnd.ms-powerpoint.comments+xml"/>
  <Override PartName="/ppt/comments/modernComment_126_563EAEA.xml" ContentType="application/vnd.ms-powerpoint.comments+xml"/>
  <Override PartName="/ppt/comments/modernComment_12F_41CDBBE5.xml" ContentType="application/vnd.ms-powerpoint.comments+xml"/>
  <Override PartName="/ppt/comments/modernComment_13D_8261A931.xml" ContentType="application/vnd.ms-powerpoint.comments+xml"/>
  <Override PartName="/ppt/notesSlides/notesSlide1.xml" ContentType="application/vnd.openxmlformats-officedocument.presentationml.notesSlide+xml"/>
  <Override PartName="/ppt/comments/modernComment_1A4_D9907AF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2_9729C66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125"/>
  </p:notesMasterIdLst>
  <p:sldIdLst>
    <p:sldId id="269" r:id="rId5"/>
    <p:sldId id="279"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87" r:id="rId31"/>
    <p:sldId id="309" r:id="rId32"/>
    <p:sldId id="371" r:id="rId33"/>
    <p:sldId id="311" r:id="rId34"/>
    <p:sldId id="312" r:id="rId35"/>
    <p:sldId id="313" r:id="rId36"/>
    <p:sldId id="448" r:id="rId37"/>
    <p:sldId id="315" r:id="rId38"/>
    <p:sldId id="317" r:id="rId39"/>
    <p:sldId id="388" r:id="rId40"/>
    <p:sldId id="389" r:id="rId41"/>
    <p:sldId id="390" r:id="rId42"/>
    <p:sldId id="429" r:id="rId43"/>
    <p:sldId id="430" r:id="rId44"/>
    <p:sldId id="447" r:id="rId45"/>
    <p:sldId id="432" r:id="rId46"/>
    <p:sldId id="446" r:id="rId47"/>
    <p:sldId id="434" r:id="rId48"/>
    <p:sldId id="435" r:id="rId49"/>
    <p:sldId id="398" r:id="rId50"/>
    <p:sldId id="428" r:id="rId51"/>
    <p:sldId id="442" r:id="rId52"/>
    <p:sldId id="443" r:id="rId53"/>
    <p:sldId id="284" r:id="rId54"/>
    <p:sldId id="402" r:id="rId55"/>
    <p:sldId id="403" r:id="rId56"/>
    <p:sldId id="427" r:id="rId57"/>
    <p:sldId id="405" r:id="rId58"/>
    <p:sldId id="406" r:id="rId59"/>
    <p:sldId id="440" r:id="rId60"/>
    <p:sldId id="441" r:id="rId61"/>
    <p:sldId id="409" r:id="rId62"/>
    <p:sldId id="410" r:id="rId63"/>
    <p:sldId id="444" r:id="rId64"/>
    <p:sldId id="445" r:id="rId65"/>
    <p:sldId id="413" r:id="rId66"/>
    <p:sldId id="439" r:id="rId67"/>
    <p:sldId id="415" r:id="rId68"/>
    <p:sldId id="438" r:id="rId69"/>
    <p:sldId id="417" r:id="rId70"/>
    <p:sldId id="418" r:id="rId71"/>
    <p:sldId id="437" r:id="rId72"/>
    <p:sldId id="420" r:id="rId73"/>
    <p:sldId id="257" r:id="rId74"/>
    <p:sldId id="258" r:id="rId75"/>
    <p:sldId id="449" r:id="rId76"/>
    <p:sldId id="266" r:id="rId77"/>
    <p:sldId id="2076136952" r:id="rId78"/>
    <p:sldId id="2076136954" r:id="rId79"/>
    <p:sldId id="278" r:id="rId80"/>
    <p:sldId id="360" r:id="rId81"/>
    <p:sldId id="2076136955" r:id="rId82"/>
    <p:sldId id="386" r:id="rId83"/>
    <p:sldId id="372" r:id="rId84"/>
    <p:sldId id="373" r:id="rId85"/>
    <p:sldId id="374" r:id="rId86"/>
    <p:sldId id="375" r:id="rId87"/>
    <p:sldId id="2076136956" r:id="rId88"/>
    <p:sldId id="376" r:id="rId89"/>
    <p:sldId id="377" r:id="rId90"/>
    <p:sldId id="378" r:id="rId91"/>
    <p:sldId id="379" r:id="rId92"/>
    <p:sldId id="380" r:id="rId93"/>
    <p:sldId id="381" r:id="rId94"/>
    <p:sldId id="382" r:id="rId95"/>
    <p:sldId id="383" r:id="rId96"/>
    <p:sldId id="384" r:id="rId97"/>
    <p:sldId id="421" r:id="rId98"/>
    <p:sldId id="318" r:id="rId99"/>
    <p:sldId id="319" r:id="rId100"/>
    <p:sldId id="320" r:id="rId101"/>
    <p:sldId id="321" r:id="rId102"/>
    <p:sldId id="322" r:id="rId103"/>
    <p:sldId id="323" r:id="rId104"/>
    <p:sldId id="324" r:id="rId105"/>
    <p:sldId id="325" r:id="rId106"/>
    <p:sldId id="326" r:id="rId107"/>
    <p:sldId id="327" r:id="rId108"/>
    <p:sldId id="328" r:id="rId109"/>
    <p:sldId id="422" r:id="rId110"/>
    <p:sldId id="329" r:id="rId111"/>
    <p:sldId id="330" r:id="rId112"/>
    <p:sldId id="331" r:id="rId113"/>
    <p:sldId id="436" r:id="rId114"/>
    <p:sldId id="423" r:id="rId115"/>
    <p:sldId id="334" r:id="rId116"/>
    <p:sldId id="424" r:id="rId117"/>
    <p:sldId id="335" r:id="rId118"/>
    <p:sldId id="336" r:id="rId119"/>
    <p:sldId id="425" r:id="rId120"/>
    <p:sldId id="338" r:id="rId121"/>
    <p:sldId id="426" r:id="rId122"/>
    <p:sldId id="339" r:id="rId123"/>
    <p:sldId id="340" r:id="rId124"/>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B7CF02-6113-BA49-AE78-D1ACEF50E9A6}" name="Cassidy Nieves" initials="CN" userId="S::cnieves@pibetaphi.org::1ab0b5d9-7a25-4b20-86ba-4e59da0e220c" providerId="AD"/>
  <p188:author id="{B6627D24-FA89-DC07-73F6-DDEB7F07B26F}" name="Guest User" initials="GU" userId="S::urn:spo:anon#46523ae5c2039a2496bed656aa05069ffbd102b65305cc83c9a4e0f592bb40c0::" providerId="AD"/>
  <p188:author id="{E184C65E-B897-2D6B-73B2-82D28D7507E9}" name="Maddie Mitchell" initials="MM" userId="S::mmitchell@pibetaphi.org::f0b8c72c-a5de-4aab-a8f1-f21dfdff0ada" providerId="AD"/>
  <p188:author id="{1098A1A3-5549-D1CA-49C9-FD362A042053}" name="Olivia Kennedy" initials="OK" userId="S::okennedy@pibetaphi.org::082f437f-328a-42bb-bad2-df9a7aa907ae" providerId="AD"/>
  <p188:author id="{7C8570F8-0D75-5321-EA14-0C975FCABC08}" name="Emily Kuryla" initials="EK" userId="S::ekuryla@pibetaphi.org::f6b53e7c-4307-496d-9e98-1114b36b861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0732B5-CDD3-425B-BD2B-6CCE6A322FA0}" v="40" dt="2025-01-23T20:14:19.04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94"/>
  </p:normalViewPr>
  <p:slideViewPr>
    <p:cSldViewPr>
      <p:cViewPr>
        <p:scale>
          <a:sx n="40" d="100"/>
          <a:sy n="40" d="100"/>
        </p:scale>
        <p:origin x="340" y="7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46523ae5c2039a2496bed656aa05069ffbd102b65305cc83c9a4e0f592bb40c0::" providerId="AD" clId="Web-{B8D850F6-7B95-725F-126A-F7FE10BD7B17}"/>
    <pc:docChg chg="mod addSld delSld modSld sldOrd">
      <pc:chgData name="Guest User" userId="S::urn:spo:anon#46523ae5c2039a2496bed656aa05069ffbd102b65305cc83c9a4e0f592bb40c0::" providerId="AD" clId="Web-{B8D850F6-7B95-725F-126A-F7FE10BD7B17}" dt="2025-01-15T16:22:51.078" v="639"/>
      <pc:docMkLst>
        <pc:docMk/>
      </pc:docMkLst>
      <pc:sldChg chg="modSp">
        <pc:chgData name="Guest User" userId="S::urn:spo:anon#46523ae5c2039a2496bed656aa05069ffbd102b65305cc83c9a4e0f592bb40c0::" providerId="AD" clId="Web-{B8D850F6-7B95-725F-126A-F7FE10BD7B17}" dt="2025-01-15T11:12:06.817" v="6"/>
        <pc:sldMkLst>
          <pc:docMk/>
          <pc:sldMk cId="3042591339" sldId="279"/>
        </pc:sldMkLst>
        <pc:picChg chg="mod modCrop">
          <ac:chgData name="Guest User" userId="S::urn:spo:anon#46523ae5c2039a2496bed656aa05069ffbd102b65305cc83c9a4e0f592bb40c0::" providerId="AD" clId="Web-{B8D850F6-7B95-725F-126A-F7FE10BD7B17}" dt="2025-01-15T11:11:59.191" v="4" actId="1076"/>
          <ac:picMkLst>
            <pc:docMk/>
            <pc:sldMk cId="3042591339" sldId="279"/>
            <ac:picMk id="3" creationId="{3472EBBB-E7A3-2EC6-3738-0AB49C30DAEB}"/>
          </ac:picMkLst>
        </pc:picChg>
        <pc:picChg chg="mod modCrop">
          <ac:chgData name="Guest User" userId="S::urn:spo:anon#46523ae5c2039a2496bed656aa05069ffbd102b65305cc83c9a4e0f592bb40c0::" providerId="AD" clId="Web-{B8D850F6-7B95-725F-126A-F7FE10BD7B17}" dt="2025-01-15T11:12:06.817" v="6"/>
          <ac:picMkLst>
            <pc:docMk/>
            <pc:sldMk cId="3042591339" sldId="279"/>
            <ac:picMk id="4" creationId="{52B0F9EA-B65B-BC66-55E9-403C90CE3F87}"/>
          </ac:picMkLst>
        </pc:picChg>
        <pc:picChg chg="mod modCrop">
          <ac:chgData name="Guest User" userId="S::urn:spo:anon#46523ae5c2039a2496bed656aa05069ffbd102b65305cc83c9a4e0f592bb40c0::" providerId="AD" clId="Web-{B8D850F6-7B95-725F-126A-F7FE10BD7B17}" dt="2025-01-15T11:11:50.301" v="3"/>
          <ac:picMkLst>
            <pc:docMk/>
            <pc:sldMk cId="3042591339" sldId="279"/>
            <ac:picMk id="6" creationId="{C1F6B9AA-C5EF-4536-8714-87A2E3F33408}"/>
          </ac:picMkLst>
        </pc:picChg>
      </pc:sldChg>
      <pc:sldChg chg="modSp">
        <pc:chgData name="Guest User" userId="S::urn:spo:anon#46523ae5c2039a2496bed656aa05069ffbd102b65305cc83c9a4e0f592bb40c0::" providerId="AD" clId="Web-{B8D850F6-7B95-725F-126A-F7FE10BD7B17}" dt="2025-01-15T16:19:34.932" v="601" actId="20577"/>
        <pc:sldMkLst>
          <pc:docMk/>
          <pc:sldMk cId="1642355105" sldId="284"/>
        </pc:sldMkLst>
        <pc:spChg chg="mod">
          <ac:chgData name="Guest User" userId="S::urn:spo:anon#46523ae5c2039a2496bed656aa05069ffbd102b65305cc83c9a4e0f592bb40c0::" providerId="AD" clId="Web-{B8D850F6-7B95-725F-126A-F7FE10BD7B17}" dt="2025-01-15T11:34:50.902" v="85"/>
          <ac:spMkLst>
            <pc:docMk/>
            <pc:sldMk cId="1642355105" sldId="284"/>
            <ac:spMk id="2" creationId="{A5E5F164-BF7F-C28E-7B18-751A0D400D06}"/>
          </ac:spMkLst>
        </pc:spChg>
        <pc:spChg chg="mod">
          <ac:chgData name="Guest User" userId="S::urn:spo:anon#46523ae5c2039a2496bed656aa05069ffbd102b65305cc83c9a4e0f592bb40c0::" providerId="AD" clId="Web-{B8D850F6-7B95-725F-126A-F7FE10BD7B17}" dt="2025-01-15T16:19:34.932" v="601" actId="20577"/>
          <ac:spMkLst>
            <pc:docMk/>
            <pc:sldMk cId="1642355105" sldId="284"/>
            <ac:spMk id="3" creationId="{B078061A-2044-ABEA-47A9-0B2AAAEC1BBA}"/>
          </ac:spMkLst>
        </pc:spChg>
      </pc:sldChg>
      <pc:sldChg chg="modSp">
        <pc:chgData name="Guest User" userId="S::urn:spo:anon#46523ae5c2039a2496bed656aa05069ffbd102b65305cc83c9a4e0f592bb40c0::" providerId="AD" clId="Web-{B8D850F6-7B95-725F-126A-F7FE10BD7B17}" dt="2025-01-15T11:12:31.536" v="7"/>
        <pc:sldMkLst>
          <pc:docMk/>
          <pc:sldMk cId="2327474736" sldId="285"/>
        </pc:sldMkLst>
        <pc:spChg chg="mod">
          <ac:chgData name="Guest User" userId="S::urn:spo:anon#46523ae5c2039a2496bed656aa05069ffbd102b65305cc83c9a4e0f592bb40c0::" providerId="AD" clId="Web-{B8D850F6-7B95-725F-126A-F7FE10BD7B17}" dt="2025-01-15T11:12:31.536" v="7"/>
          <ac:spMkLst>
            <pc:docMk/>
            <pc:sldMk cId="2327474736" sldId="285"/>
            <ac:spMk id="2" creationId="{753A51EA-9BB9-E92F-89E1-A3037D8526D8}"/>
          </ac:spMkLst>
        </pc:spChg>
      </pc:sldChg>
      <pc:sldChg chg="modSp">
        <pc:chgData name="Guest User" userId="S::urn:spo:anon#46523ae5c2039a2496bed656aa05069ffbd102b65305cc83c9a4e0f592bb40c0::" providerId="AD" clId="Web-{B8D850F6-7B95-725F-126A-F7FE10BD7B17}" dt="2025-01-15T11:12:55.412" v="9" actId="20577"/>
        <pc:sldMkLst>
          <pc:docMk/>
          <pc:sldMk cId="2486093313" sldId="287"/>
        </pc:sldMkLst>
        <pc:spChg chg="mod">
          <ac:chgData name="Guest User" userId="S::urn:spo:anon#46523ae5c2039a2496bed656aa05069ffbd102b65305cc83c9a4e0f592bb40c0::" providerId="AD" clId="Web-{B8D850F6-7B95-725F-126A-F7FE10BD7B17}" dt="2025-01-15T11:12:55.412" v="9" actId="20577"/>
          <ac:spMkLst>
            <pc:docMk/>
            <pc:sldMk cId="2486093313" sldId="287"/>
            <ac:spMk id="5" creationId="{2F5EC92E-3386-B1BC-5271-86A8B5268820}"/>
          </ac:spMkLst>
        </pc:spChg>
      </pc:sldChg>
      <pc:sldChg chg="modSp">
        <pc:chgData name="Guest User" userId="S::urn:spo:anon#46523ae5c2039a2496bed656aa05069ffbd102b65305cc83c9a4e0f592bb40c0::" providerId="AD" clId="Web-{B8D850F6-7B95-725F-126A-F7FE10BD7B17}" dt="2025-01-15T11:13:25.959" v="10"/>
        <pc:sldMkLst>
          <pc:docMk/>
          <pc:sldMk cId="1367877931" sldId="288"/>
        </pc:sldMkLst>
        <pc:spChg chg="mod">
          <ac:chgData name="Guest User" userId="S::urn:spo:anon#46523ae5c2039a2496bed656aa05069ffbd102b65305cc83c9a4e0f592bb40c0::" providerId="AD" clId="Web-{B8D850F6-7B95-725F-126A-F7FE10BD7B17}" dt="2025-01-15T11:13:25.959" v="10"/>
          <ac:spMkLst>
            <pc:docMk/>
            <pc:sldMk cId="1367877931" sldId="288"/>
            <ac:spMk id="4" creationId="{4017C601-A464-C328-A7CC-8377C173A031}"/>
          </ac:spMkLst>
        </pc:spChg>
      </pc:sldChg>
      <pc:sldChg chg="modSp">
        <pc:chgData name="Guest User" userId="S::urn:spo:anon#46523ae5c2039a2496bed656aa05069ffbd102b65305cc83c9a4e0f592bb40c0::" providerId="AD" clId="Web-{B8D850F6-7B95-725F-126A-F7FE10BD7B17}" dt="2025-01-15T11:17:41.951" v="11"/>
        <pc:sldMkLst>
          <pc:docMk/>
          <pc:sldMk cId="946609880" sldId="291"/>
        </pc:sldMkLst>
        <pc:spChg chg="mod">
          <ac:chgData name="Guest User" userId="S::urn:spo:anon#46523ae5c2039a2496bed656aa05069ffbd102b65305cc83c9a4e0f592bb40c0::" providerId="AD" clId="Web-{B8D850F6-7B95-725F-126A-F7FE10BD7B17}" dt="2025-01-15T11:17:41.951" v="11"/>
          <ac:spMkLst>
            <pc:docMk/>
            <pc:sldMk cId="946609880" sldId="291"/>
            <ac:spMk id="2" creationId="{8E09B30F-75D7-6A6D-47BE-A9C83C5FD561}"/>
          </ac:spMkLst>
        </pc:spChg>
      </pc:sldChg>
      <pc:sldChg chg="modSp">
        <pc:chgData name="Guest User" userId="S::urn:spo:anon#46523ae5c2039a2496bed656aa05069ffbd102b65305cc83c9a4e0f592bb40c0::" providerId="AD" clId="Web-{B8D850F6-7B95-725F-126A-F7FE10BD7B17}" dt="2025-01-15T11:19:14.219" v="13" actId="20577"/>
        <pc:sldMkLst>
          <pc:docMk/>
          <pc:sldMk cId="90434282" sldId="294"/>
        </pc:sldMkLst>
        <pc:spChg chg="mod">
          <ac:chgData name="Guest User" userId="S::urn:spo:anon#46523ae5c2039a2496bed656aa05069ffbd102b65305cc83c9a4e0f592bb40c0::" providerId="AD" clId="Web-{B8D850F6-7B95-725F-126A-F7FE10BD7B17}" dt="2025-01-15T11:19:14.219" v="13" actId="20577"/>
          <ac:spMkLst>
            <pc:docMk/>
            <pc:sldMk cId="90434282" sldId="294"/>
            <ac:spMk id="4" creationId="{8896B978-A79B-D535-8D4C-C1AEA232A6A3}"/>
          </ac:spMkLst>
        </pc:spChg>
      </pc:sldChg>
      <pc:sldChg chg="modSp">
        <pc:chgData name="Guest User" userId="S::urn:spo:anon#46523ae5c2039a2496bed656aa05069ffbd102b65305cc83c9a4e0f592bb40c0::" providerId="AD" clId="Web-{B8D850F6-7B95-725F-126A-F7FE10BD7B17}" dt="2025-01-15T11:21:23.035" v="15"/>
        <pc:sldMkLst>
          <pc:docMk/>
          <pc:sldMk cId="3129883440" sldId="302"/>
        </pc:sldMkLst>
        <pc:spChg chg="mod">
          <ac:chgData name="Guest User" userId="S::urn:spo:anon#46523ae5c2039a2496bed656aa05069ffbd102b65305cc83c9a4e0f592bb40c0::" providerId="AD" clId="Web-{B8D850F6-7B95-725F-126A-F7FE10BD7B17}" dt="2025-01-15T11:21:23.035" v="15"/>
          <ac:spMkLst>
            <pc:docMk/>
            <pc:sldMk cId="3129883440" sldId="302"/>
            <ac:spMk id="2" creationId="{A3E60A81-FF7E-ECFA-6D44-19D332D563A7}"/>
          </ac:spMkLst>
        </pc:spChg>
      </pc:sldChg>
      <pc:sldChg chg="modSp">
        <pc:chgData name="Guest User" userId="S::urn:spo:anon#46523ae5c2039a2496bed656aa05069ffbd102b65305cc83c9a4e0f592bb40c0::" providerId="AD" clId="Web-{B8D850F6-7B95-725F-126A-F7FE10BD7B17}" dt="2025-01-15T11:22:38.099" v="18"/>
        <pc:sldMkLst>
          <pc:docMk/>
          <pc:sldMk cId="1104002021" sldId="303"/>
        </pc:sldMkLst>
        <pc:spChg chg="mod">
          <ac:chgData name="Guest User" userId="S::urn:spo:anon#46523ae5c2039a2496bed656aa05069ffbd102b65305cc83c9a4e0f592bb40c0::" providerId="AD" clId="Web-{B8D850F6-7B95-725F-126A-F7FE10BD7B17}" dt="2025-01-15T11:22:38.099" v="18"/>
          <ac:spMkLst>
            <pc:docMk/>
            <pc:sldMk cId="1104002021" sldId="303"/>
            <ac:spMk id="2" creationId="{69FBB7E9-3A90-2FEF-0F2A-3836DAB36B69}"/>
          </ac:spMkLst>
        </pc:spChg>
      </pc:sldChg>
      <pc:sldChg chg="modSp">
        <pc:chgData name="Guest User" userId="S::urn:spo:anon#46523ae5c2039a2496bed656aa05069ffbd102b65305cc83c9a4e0f592bb40c0::" providerId="AD" clId="Web-{B8D850F6-7B95-725F-126A-F7FE10BD7B17}" dt="2025-01-15T11:22:44.037" v="19"/>
        <pc:sldMkLst>
          <pc:docMk/>
          <pc:sldMk cId="781442221" sldId="304"/>
        </pc:sldMkLst>
        <pc:spChg chg="mod">
          <ac:chgData name="Guest User" userId="S::urn:spo:anon#46523ae5c2039a2496bed656aa05069ffbd102b65305cc83c9a4e0f592bb40c0::" providerId="AD" clId="Web-{B8D850F6-7B95-725F-126A-F7FE10BD7B17}" dt="2025-01-15T11:22:44.037" v="19"/>
          <ac:spMkLst>
            <pc:docMk/>
            <pc:sldMk cId="781442221" sldId="304"/>
            <ac:spMk id="2" creationId="{DCC0E4EB-8079-99A5-619B-0CD8D3EFD90C}"/>
          </ac:spMkLst>
        </pc:spChg>
      </pc:sldChg>
      <pc:sldChg chg="modSp">
        <pc:chgData name="Guest User" userId="S::urn:spo:anon#46523ae5c2039a2496bed656aa05069ffbd102b65305cc83c9a4e0f592bb40c0::" providerId="AD" clId="Web-{B8D850F6-7B95-725F-126A-F7FE10BD7B17}" dt="2025-01-15T11:26:29.762" v="34"/>
        <pc:sldMkLst>
          <pc:docMk/>
          <pc:sldMk cId="2939307396" sldId="311"/>
        </pc:sldMkLst>
        <pc:spChg chg="mod">
          <ac:chgData name="Guest User" userId="S::urn:spo:anon#46523ae5c2039a2496bed656aa05069ffbd102b65305cc83c9a4e0f592bb40c0::" providerId="AD" clId="Web-{B8D850F6-7B95-725F-126A-F7FE10BD7B17}" dt="2025-01-15T11:26:29.762" v="34"/>
          <ac:spMkLst>
            <pc:docMk/>
            <pc:sldMk cId="2939307396" sldId="311"/>
            <ac:spMk id="2" creationId="{2927E0C8-526E-B2D7-FE96-5B11EA06ECF8}"/>
          </ac:spMkLst>
        </pc:spChg>
      </pc:sldChg>
      <pc:sldChg chg="modSp">
        <pc:chgData name="Guest User" userId="S::urn:spo:anon#46523ae5c2039a2496bed656aa05069ffbd102b65305cc83c9a4e0f592bb40c0::" providerId="AD" clId="Web-{B8D850F6-7B95-725F-126A-F7FE10BD7B17}" dt="2025-01-15T11:26:57.544" v="38" actId="20577"/>
        <pc:sldMkLst>
          <pc:docMk/>
          <pc:sldMk cId="439213220" sldId="312"/>
        </pc:sldMkLst>
        <pc:spChg chg="mod">
          <ac:chgData name="Guest User" userId="S::urn:spo:anon#46523ae5c2039a2496bed656aa05069ffbd102b65305cc83c9a4e0f592bb40c0::" providerId="AD" clId="Web-{B8D850F6-7B95-725F-126A-F7FE10BD7B17}" dt="2025-01-15T11:26:57.544" v="38" actId="20577"/>
          <ac:spMkLst>
            <pc:docMk/>
            <pc:sldMk cId="439213220" sldId="312"/>
            <ac:spMk id="4" creationId="{43DCF34B-5917-547C-E7F6-BA353EDEE2CE}"/>
          </ac:spMkLst>
        </pc:spChg>
      </pc:sldChg>
      <pc:sldChg chg="modSp">
        <pc:chgData name="Guest User" userId="S::urn:spo:anon#46523ae5c2039a2496bed656aa05069ffbd102b65305cc83c9a4e0f592bb40c0::" providerId="AD" clId="Web-{B8D850F6-7B95-725F-126A-F7FE10BD7B17}" dt="2025-01-15T11:27:15.107" v="39" actId="1076"/>
        <pc:sldMkLst>
          <pc:docMk/>
          <pc:sldMk cId="1822646530" sldId="313"/>
        </pc:sldMkLst>
        <pc:picChg chg="mod">
          <ac:chgData name="Guest User" userId="S::urn:spo:anon#46523ae5c2039a2496bed656aa05069ffbd102b65305cc83c9a4e0f592bb40c0::" providerId="AD" clId="Web-{B8D850F6-7B95-725F-126A-F7FE10BD7B17}" dt="2025-01-15T11:27:15.107" v="39" actId="1076"/>
          <ac:picMkLst>
            <pc:docMk/>
            <pc:sldMk cId="1822646530" sldId="313"/>
            <ac:picMk id="6" creationId="{3108B593-A54F-193C-FA24-F35E09672FDB}"/>
          </ac:picMkLst>
        </pc:picChg>
      </pc:sldChg>
      <pc:sldChg chg="delSp del">
        <pc:chgData name="Guest User" userId="S::urn:spo:anon#46523ae5c2039a2496bed656aa05069ffbd102b65305cc83c9a4e0f592bb40c0::" providerId="AD" clId="Web-{B8D850F6-7B95-725F-126A-F7FE10BD7B17}" dt="2025-01-15T16:22:51.078" v="639"/>
        <pc:sldMkLst>
          <pc:docMk/>
          <pc:sldMk cId="3471701617" sldId="314"/>
        </pc:sldMkLst>
      </pc:sldChg>
      <pc:sldChg chg="modSp">
        <pc:chgData name="Guest User" userId="S::urn:spo:anon#46523ae5c2039a2496bed656aa05069ffbd102b65305cc83c9a4e0f592bb40c0::" providerId="AD" clId="Web-{B8D850F6-7B95-725F-126A-F7FE10BD7B17}" dt="2025-01-15T16:22:24.686" v="632" actId="20577"/>
        <pc:sldMkLst>
          <pc:docMk/>
          <pc:sldMk cId="2187438385" sldId="317"/>
        </pc:sldMkLst>
        <pc:spChg chg="mod">
          <ac:chgData name="Guest User" userId="S::urn:spo:anon#46523ae5c2039a2496bed656aa05069ffbd102b65305cc83c9a4e0f592bb40c0::" providerId="AD" clId="Web-{B8D850F6-7B95-725F-126A-F7FE10BD7B17}" dt="2025-01-15T11:27:35.060" v="40"/>
          <ac:spMkLst>
            <pc:docMk/>
            <pc:sldMk cId="2187438385" sldId="317"/>
            <ac:spMk id="2" creationId="{8E28DC94-6F38-C9BD-90F3-DF008E06349E}"/>
          </ac:spMkLst>
        </pc:spChg>
        <pc:spChg chg="mod">
          <ac:chgData name="Guest User" userId="S::urn:spo:anon#46523ae5c2039a2496bed656aa05069ffbd102b65305cc83c9a4e0f592bb40c0::" providerId="AD" clId="Web-{B8D850F6-7B95-725F-126A-F7FE10BD7B17}" dt="2025-01-15T16:22:24.686" v="632" actId="20577"/>
          <ac:spMkLst>
            <pc:docMk/>
            <pc:sldMk cId="2187438385" sldId="317"/>
            <ac:spMk id="5" creationId="{AC05BA73-7A0D-96F5-6992-9B39B3A49E10}"/>
          </ac:spMkLst>
        </pc:spChg>
      </pc:sldChg>
      <pc:sldChg chg="modSp">
        <pc:chgData name="Guest User" userId="S::urn:spo:anon#46523ae5c2039a2496bed656aa05069ffbd102b65305cc83c9a4e0f592bb40c0::" providerId="AD" clId="Web-{B8D850F6-7B95-725F-126A-F7FE10BD7B17}" dt="2025-01-15T12:07:57.392" v="303" actId="20577"/>
        <pc:sldMkLst>
          <pc:docMk/>
          <pc:sldMk cId="1527461962" sldId="319"/>
        </pc:sldMkLst>
        <pc:spChg chg="mod">
          <ac:chgData name="Guest User" userId="S::urn:spo:anon#46523ae5c2039a2496bed656aa05069ffbd102b65305cc83c9a4e0f592bb40c0::" providerId="AD" clId="Web-{B8D850F6-7B95-725F-126A-F7FE10BD7B17}" dt="2025-01-15T12:07:57.392" v="303" actId="20577"/>
          <ac:spMkLst>
            <pc:docMk/>
            <pc:sldMk cId="1527461962" sldId="319"/>
            <ac:spMk id="4" creationId="{F77D0DAC-B908-0205-E793-882CB3CA109B}"/>
          </ac:spMkLst>
        </pc:spChg>
      </pc:sldChg>
      <pc:sldChg chg="modSp">
        <pc:chgData name="Guest User" userId="S::urn:spo:anon#46523ae5c2039a2496bed656aa05069ffbd102b65305cc83c9a4e0f592bb40c0::" providerId="AD" clId="Web-{B8D850F6-7B95-725F-126A-F7FE10BD7B17}" dt="2025-01-15T12:07:44.861" v="300"/>
        <pc:sldMkLst>
          <pc:docMk/>
          <pc:sldMk cId="2342687581" sldId="320"/>
        </pc:sldMkLst>
        <pc:spChg chg="mod">
          <ac:chgData name="Guest User" userId="S::urn:spo:anon#46523ae5c2039a2496bed656aa05069ffbd102b65305cc83c9a4e0f592bb40c0::" providerId="AD" clId="Web-{B8D850F6-7B95-725F-126A-F7FE10BD7B17}" dt="2025-01-15T12:07:44.861" v="300"/>
          <ac:spMkLst>
            <pc:docMk/>
            <pc:sldMk cId="2342687581" sldId="320"/>
            <ac:spMk id="2" creationId="{E51245AC-96D0-F166-CD12-51D1CAD1A0AB}"/>
          </ac:spMkLst>
        </pc:spChg>
      </pc:sldChg>
      <pc:sldChg chg="modSp">
        <pc:chgData name="Guest User" userId="S::urn:spo:anon#46523ae5c2039a2496bed656aa05069ffbd102b65305cc83c9a4e0f592bb40c0::" providerId="AD" clId="Web-{B8D850F6-7B95-725F-126A-F7FE10BD7B17}" dt="2025-01-15T12:05:27.076" v="293" actId="1076"/>
        <pc:sldMkLst>
          <pc:docMk/>
          <pc:sldMk cId="977883406" sldId="323"/>
        </pc:sldMkLst>
        <pc:spChg chg="mod">
          <ac:chgData name="Guest User" userId="S::urn:spo:anon#46523ae5c2039a2496bed656aa05069ffbd102b65305cc83c9a4e0f592bb40c0::" providerId="AD" clId="Web-{B8D850F6-7B95-725F-126A-F7FE10BD7B17}" dt="2025-01-15T12:05:27.076" v="293" actId="1076"/>
          <ac:spMkLst>
            <pc:docMk/>
            <pc:sldMk cId="977883406" sldId="323"/>
            <ac:spMk id="4" creationId="{A16F6198-4883-83F8-C5BA-8DCBAB9C53E8}"/>
          </ac:spMkLst>
        </pc:spChg>
      </pc:sldChg>
      <pc:sldChg chg="modSp">
        <pc:chgData name="Guest User" userId="S::urn:spo:anon#46523ae5c2039a2496bed656aa05069ffbd102b65305cc83c9a4e0f592bb40c0::" providerId="AD" clId="Web-{B8D850F6-7B95-725F-126A-F7FE10BD7B17}" dt="2025-01-15T12:04:42.247" v="288" actId="20577"/>
        <pc:sldMkLst>
          <pc:docMk/>
          <pc:sldMk cId="170103470" sldId="324"/>
        </pc:sldMkLst>
        <pc:spChg chg="mod">
          <ac:chgData name="Guest User" userId="S::urn:spo:anon#46523ae5c2039a2496bed656aa05069ffbd102b65305cc83c9a4e0f592bb40c0::" providerId="AD" clId="Web-{B8D850F6-7B95-725F-126A-F7FE10BD7B17}" dt="2025-01-15T12:04:42.247" v="288" actId="20577"/>
          <ac:spMkLst>
            <pc:docMk/>
            <pc:sldMk cId="170103470" sldId="324"/>
            <ac:spMk id="4" creationId="{DFF3EB79-083B-4A39-82D3-A64C507B4CA6}"/>
          </ac:spMkLst>
        </pc:spChg>
      </pc:sldChg>
      <pc:sldChg chg="modSp">
        <pc:chgData name="Guest User" userId="S::urn:spo:anon#46523ae5c2039a2496bed656aa05069ffbd102b65305cc83c9a4e0f592bb40c0::" providerId="AD" clId="Web-{B8D850F6-7B95-725F-126A-F7FE10BD7B17}" dt="2025-01-15T12:03:56.089" v="285" actId="20577"/>
        <pc:sldMkLst>
          <pc:docMk/>
          <pc:sldMk cId="2307565624" sldId="327"/>
        </pc:sldMkLst>
        <pc:spChg chg="mod">
          <ac:chgData name="Guest User" userId="S::urn:spo:anon#46523ae5c2039a2496bed656aa05069ffbd102b65305cc83c9a4e0f592bb40c0::" providerId="AD" clId="Web-{B8D850F6-7B95-725F-126A-F7FE10BD7B17}" dt="2025-01-15T12:03:56.089" v="285" actId="20577"/>
          <ac:spMkLst>
            <pc:docMk/>
            <pc:sldMk cId="2307565624" sldId="327"/>
            <ac:spMk id="4" creationId="{6627C536-1598-841D-AE1A-3042C81BF279}"/>
          </ac:spMkLst>
        </pc:spChg>
      </pc:sldChg>
      <pc:sldChg chg="modSp">
        <pc:chgData name="Guest User" userId="S::urn:spo:anon#46523ae5c2039a2496bed656aa05069ffbd102b65305cc83c9a4e0f592bb40c0::" providerId="AD" clId="Web-{B8D850F6-7B95-725F-126A-F7FE10BD7B17}" dt="2025-01-15T12:04:09.324" v="286"/>
        <pc:sldMkLst>
          <pc:docMk/>
          <pc:sldMk cId="718265404" sldId="328"/>
        </pc:sldMkLst>
        <pc:spChg chg="mod">
          <ac:chgData name="Guest User" userId="S::urn:spo:anon#46523ae5c2039a2496bed656aa05069ffbd102b65305cc83c9a4e0f592bb40c0::" providerId="AD" clId="Web-{B8D850F6-7B95-725F-126A-F7FE10BD7B17}" dt="2025-01-15T12:04:09.324" v="286"/>
          <ac:spMkLst>
            <pc:docMk/>
            <pc:sldMk cId="718265404" sldId="328"/>
            <ac:spMk id="2" creationId="{70504837-7A36-AE16-4578-39199910F445}"/>
          </ac:spMkLst>
        </pc:spChg>
      </pc:sldChg>
      <pc:sldChg chg="modSp">
        <pc:chgData name="Guest User" userId="S::urn:spo:anon#46523ae5c2039a2496bed656aa05069ffbd102b65305cc83c9a4e0f592bb40c0::" providerId="AD" clId="Web-{B8D850F6-7B95-725F-126A-F7FE10BD7B17}" dt="2025-01-15T12:02:24.899" v="274"/>
        <pc:sldMkLst>
          <pc:docMk/>
          <pc:sldMk cId="3127641744" sldId="329"/>
        </pc:sldMkLst>
        <pc:spChg chg="mod">
          <ac:chgData name="Guest User" userId="S::urn:spo:anon#46523ae5c2039a2496bed656aa05069ffbd102b65305cc83c9a4e0f592bb40c0::" providerId="AD" clId="Web-{B8D850F6-7B95-725F-126A-F7FE10BD7B17}" dt="2025-01-15T12:02:24.899" v="274"/>
          <ac:spMkLst>
            <pc:docMk/>
            <pc:sldMk cId="3127641744" sldId="329"/>
            <ac:spMk id="2" creationId="{E2C81287-BB2E-1095-7DE5-A9C211A01DEC}"/>
          </ac:spMkLst>
        </pc:spChg>
      </pc:sldChg>
      <pc:sldChg chg="modSp">
        <pc:chgData name="Guest User" userId="S::urn:spo:anon#46523ae5c2039a2496bed656aa05069ffbd102b65305cc83c9a4e0f592bb40c0::" providerId="AD" clId="Web-{B8D850F6-7B95-725F-126A-F7FE10BD7B17}" dt="2025-01-15T12:01:53.242" v="273" actId="20577"/>
        <pc:sldMkLst>
          <pc:docMk/>
          <pc:sldMk cId="3777686686" sldId="331"/>
        </pc:sldMkLst>
        <pc:spChg chg="mod">
          <ac:chgData name="Guest User" userId="S::urn:spo:anon#46523ae5c2039a2496bed656aa05069ffbd102b65305cc83c9a4e0f592bb40c0::" providerId="AD" clId="Web-{B8D850F6-7B95-725F-126A-F7FE10BD7B17}" dt="2025-01-15T12:01:53.242" v="273" actId="20577"/>
          <ac:spMkLst>
            <pc:docMk/>
            <pc:sldMk cId="3777686686" sldId="331"/>
            <ac:spMk id="4" creationId="{29808424-4A31-9285-C84A-86C705EDC8F9}"/>
          </ac:spMkLst>
        </pc:spChg>
      </pc:sldChg>
      <pc:sldChg chg="del">
        <pc:chgData name="Guest User" userId="S::urn:spo:anon#46523ae5c2039a2496bed656aa05069ffbd102b65305cc83c9a4e0f592bb40c0::" providerId="AD" clId="Web-{B8D850F6-7B95-725F-126A-F7FE10BD7B17}" dt="2025-01-15T12:01:26.429" v="270"/>
        <pc:sldMkLst>
          <pc:docMk/>
          <pc:sldMk cId="110549467" sldId="332"/>
        </pc:sldMkLst>
      </pc:sldChg>
      <pc:sldChg chg="modSp">
        <pc:chgData name="Guest User" userId="S::urn:spo:anon#46523ae5c2039a2496bed656aa05069ffbd102b65305cc83c9a4e0f592bb40c0::" providerId="AD" clId="Web-{B8D850F6-7B95-725F-126A-F7FE10BD7B17}" dt="2025-01-15T11:57:30.923" v="258" actId="20577"/>
        <pc:sldMkLst>
          <pc:docMk/>
          <pc:sldMk cId="3045182980" sldId="335"/>
        </pc:sldMkLst>
        <pc:spChg chg="mod">
          <ac:chgData name="Guest User" userId="S::urn:spo:anon#46523ae5c2039a2496bed656aa05069ffbd102b65305cc83c9a4e0f592bb40c0::" providerId="AD" clId="Web-{B8D850F6-7B95-725F-126A-F7FE10BD7B17}" dt="2025-01-15T11:57:30.923" v="258" actId="20577"/>
          <ac:spMkLst>
            <pc:docMk/>
            <pc:sldMk cId="3045182980" sldId="335"/>
            <ac:spMk id="4" creationId="{B1369A6D-D6F6-9B3D-BA33-E626DFD20A0E}"/>
          </ac:spMkLst>
        </pc:spChg>
      </pc:sldChg>
      <pc:sldChg chg="modSp">
        <pc:chgData name="Guest User" userId="S::urn:spo:anon#46523ae5c2039a2496bed656aa05069ffbd102b65305cc83c9a4e0f592bb40c0::" providerId="AD" clId="Web-{B8D850F6-7B95-725F-126A-F7FE10BD7B17}" dt="2025-01-15T11:57:07.969" v="255"/>
        <pc:sldMkLst>
          <pc:docMk/>
          <pc:sldMk cId="3422421707" sldId="336"/>
        </pc:sldMkLst>
        <pc:spChg chg="mod">
          <ac:chgData name="Guest User" userId="S::urn:spo:anon#46523ae5c2039a2496bed656aa05069ffbd102b65305cc83c9a4e0f592bb40c0::" providerId="AD" clId="Web-{B8D850F6-7B95-725F-126A-F7FE10BD7B17}" dt="2025-01-15T11:57:07.969" v="255"/>
          <ac:spMkLst>
            <pc:docMk/>
            <pc:sldMk cId="3422421707" sldId="336"/>
            <ac:spMk id="2" creationId="{9727431A-161A-1927-FD77-B0DF14719D4F}"/>
          </ac:spMkLst>
        </pc:spChg>
      </pc:sldChg>
      <pc:sldChg chg="modSp">
        <pc:chgData name="Guest User" userId="S::urn:spo:anon#46523ae5c2039a2496bed656aa05069ffbd102b65305cc83c9a4e0f592bb40c0::" providerId="AD" clId="Web-{B8D850F6-7B95-725F-126A-F7FE10BD7B17}" dt="2025-01-15T11:56:21.327" v="253" actId="20577"/>
        <pc:sldMkLst>
          <pc:docMk/>
          <pc:sldMk cId="455324987" sldId="339"/>
        </pc:sldMkLst>
        <pc:spChg chg="mod">
          <ac:chgData name="Guest User" userId="S::urn:spo:anon#46523ae5c2039a2496bed656aa05069ffbd102b65305cc83c9a4e0f592bb40c0::" providerId="AD" clId="Web-{B8D850F6-7B95-725F-126A-F7FE10BD7B17}" dt="2025-01-15T11:56:21.327" v="253" actId="20577"/>
          <ac:spMkLst>
            <pc:docMk/>
            <pc:sldMk cId="455324987" sldId="339"/>
            <ac:spMk id="6" creationId="{0A5CBDD3-F913-1150-35A5-353DB4503772}"/>
          </ac:spMkLst>
        </pc:spChg>
      </pc:sldChg>
      <pc:sldChg chg="modSp">
        <pc:chgData name="Guest User" userId="S::urn:spo:anon#46523ae5c2039a2496bed656aa05069ffbd102b65305cc83c9a4e0f592bb40c0::" providerId="AD" clId="Web-{B8D850F6-7B95-725F-126A-F7FE10BD7B17}" dt="2025-01-15T11:55:55.592" v="252"/>
        <pc:sldMkLst>
          <pc:docMk/>
          <pc:sldMk cId="497603498" sldId="340"/>
        </pc:sldMkLst>
        <pc:spChg chg="mod">
          <ac:chgData name="Guest User" userId="S::urn:spo:anon#46523ae5c2039a2496bed656aa05069ffbd102b65305cc83c9a4e0f592bb40c0::" providerId="AD" clId="Web-{B8D850F6-7B95-725F-126A-F7FE10BD7B17}" dt="2025-01-15T11:55:55.592" v="252"/>
          <ac:spMkLst>
            <pc:docMk/>
            <pc:sldMk cId="497603498" sldId="340"/>
            <ac:spMk id="2" creationId="{E62A174C-0433-F609-D258-6D88A3DDF8F0}"/>
          </ac:spMkLst>
        </pc:spChg>
      </pc:sldChg>
      <pc:sldChg chg="modSp">
        <pc:chgData name="Guest User" userId="S::urn:spo:anon#46523ae5c2039a2496bed656aa05069ffbd102b65305cc83c9a4e0f592bb40c0::" providerId="AD" clId="Web-{B8D850F6-7B95-725F-126A-F7FE10BD7B17}" dt="2025-01-15T11:26:03.870" v="33" actId="20577"/>
        <pc:sldMkLst>
          <pc:docMk/>
          <pc:sldMk cId="2768805751" sldId="371"/>
        </pc:sldMkLst>
        <pc:spChg chg="mod">
          <ac:chgData name="Guest User" userId="S::urn:spo:anon#46523ae5c2039a2496bed656aa05069ffbd102b65305cc83c9a4e0f592bb40c0::" providerId="AD" clId="Web-{B8D850F6-7B95-725F-126A-F7FE10BD7B17}" dt="2025-01-15T11:26:03.870" v="33" actId="20577"/>
          <ac:spMkLst>
            <pc:docMk/>
            <pc:sldMk cId="2768805751" sldId="371"/>
            <ac:spMk id="4" creationId="{EE14D4D4-699C-E0D3-4A61-29BF8F139D9C}"/>
          </ac:spMkLst>
        </pc:spChg>
      </pc:sldChg>
      <pc:sldChg chg="modSp">
        <pc:chgData name="Guest User" userId="S::urn:spo:anon#46523ae5c2039a2496bed656aa05069ffbd102b65305cc83c9a4e0f592bb40c0::" providerId="AD" clId="Web-{B8D850F6-7B95-725F-126A-F7FE10BD7B17}" dt="2025-01-15T12:15:08.576" v="318"/>
        <pc:sldMkLst>
          <pc:docMk/>
          <pc:sldMk cId="1319786535" sldId="372"/>
        </pc:sldMkLst>
        <pc:spChg chg="mod">
          <ac:chgData name="Guest User" userId="S::urn:spo:anon#46523ae5c2039a2496bed656aa05069ffbd102b65305cc83c9a4e0f592bb40c0::" providerId="AD" clId="Web-{B8D850F6-7B95-725F-126A-F7FE10BD7B17}" dt="2025-01-15T12:15:08.576" v="318"/>
          <ac:spMkLst>
            <pc:docMk/>
            <pc:sldMk cId="1319786535" sldId="372"/>
            <ac:spMk id="2" creationId="{F903ACD4-C7A3-115F-9696-233D1F427659}"/>
          </ac:spMkLst>
        </pc:spChg>
      </pc:sldChg>
      <pc:sldChg chg="modSp">
        <pc:chgData name="Guest User" userId="S::urn:spo:anon#46523ae5c2039a2496bed656aa05069ffbd102b65305cc83c9a4e0f592bb40c0::" providerId="AD" clId="Web-{B8D850F6-7B95-725F-126A-F7FE10BD7B17}" dt="2025-01-15T12:14:29.590" v="317"/>
        <pc:sldMkLst>
          <pc:docMk/>
          <pc:sldMk cId="336860888" sldId="376"/>
        </pc:sldMkLst>
        <pc:spChg chg="mod">
          <ac:chgData name="Guest User" userId="S::urn:spo:anon#46523ae5c2039a2496bed656aa05069ffbd102b65305cc83c9a4e0f592bb40c0::" providerId="AD" clId="Web-{B8D850F6-7B95-725F-126A-F7FE10BD7B17}" dt="2025-01-15T12:14:29.590" v="317"/>
          <ac:spMkLst>
            <pc:docMk/>
            <pc:sldMk cId="336860888" sldId="376"/>
            <ac:spMk id="2" creationId="{801A6F9E-815A-C962-E63A-FC9082EBB63D}"/>
          </ac:spMkLst>
        </pc:spChg>
      </pc:sldChg>
      <pc:sldChg chg="modSp">
        <pc:chgData name="Guest User" userId="S::urn:spo:anon#46523ae5c2039a2496bed656aa05069ffbd102b65305cc83c9a4e0f592bb40c0::" providerId="AD" clId="Web-{B8D850F6-7B95-725F-126A-F7FE10BD7B17}" dt="2025-01-15T12:14:23.293" v="316"/>
        <pc:sldMkLst>
          <pc:docMk/>
          <pc:sldMk cId="3545558174" sldId="377"/>
        </pc:sldMkLst>
        <pc:spChg chg="mod">
          <ac:chgData name="Guest User" userId="S::urn:spo:anon#46523ae5c2039a2496bed656aa05069ffbd102b65305cc83c9a4e0f592bb40c0::" providerId="AD" clId="Web-{B8D850F6-7B95-725F-126A-F7FE10BD7B17}" dt="2025-01-15T12:14:23.293" v="316"/>
          <ac:spMkLst>
            <pc:docMk/>
            <pc:sldMk cId="3545558174" sldId="377"/>
            <ac:spMk id="2" creationId="{A23A9CA2-BCC0-B8A6-1115-E82C214C3C08}"/>
          </ac:spMkLst>
        </pc:spChg>
      </pc:sldChg>
      <pc:sldChg chg="modSp">
        <pc:chgData name="Guest User" userId="S::urn:spo:anon#46523ae5c2039a2496bed656aa05069ffbd102b65305cc83c9a4e0f592bb40c0::" providerId="AD" clId="Web-{B8D850F6-7B95-725F-126A-F7FE10BD7B17}" dt="2025-01-15T12:14:06.559" v="315" actId="20577"/>
        <pc:sldMkLst>
          <pc:docMk/>
          <pc:sldMk cId="757694951" sldId="378"/>
        </pc:sldMkLst>
        <pc:spChg chg="mod">
          <ac:chgData name="Guest User" userId="S::urn:spo:anon#46523ae5c2039a2496bed656aa05069ffbd102b65305cc83c9a4e0f592bb40c0::" providerId="AD" clId="Web-{B8D850F6-7B95-725F-126A-F7FE10BD7B17}" dt="2025-01-15T12:14:06.559" v="315" actId="20577"/>
          <ac:spMkLst>
            <pc:docMk/>
            <pc:sldMk cId="757694951" sldId="378"/>
            <ac:spMk id="4" creationId="{F7D686D5-741E-00E5-C5EE-D26B019A8AE1}"/>
          </ac:spMkLst>
        </pc:spChg>
      </pc:sldChg>
      <pc:sldChg chg="modSp">
        <pc:chgData name="Guest User" userId="S::urn:spo:anon#46523ae5c2039a2496bed656aa05069ffbd102b65305cc83c9a4e0f592bb40c0::" providerId="AD" clId="Web-{B8D850F6-7B95-725F-126A-F7FE10BD7B17}" dt="2025-01-15T12:13:47.324" v="311" actId="20577"/>
        <pc:sldMkLst>
          <pc:docMk/>
          <pc:sldMk cId="3984486468" sldId="379"/>
        </pc:sldMkLst>
        <pc:spChg chg="mod">
          <ac:chgData name="Guest User" userId="S::urn:spo:anon#46523ae5c2039a2496bed656aa05069ffbd102b65305cc83c9a4e0f592bb40c0::" providerId="AD" clId="Web-{B8D850F6-7B95-725F-126A-F7FE10BD7B17}" dt="2025-01-15T12:13:47.324" v="311" actId="20577"/>
          <ac:spMkLst>
            <pc:docMk/>
            <pc:sldMk cId="3984486468" sldId="379"/>
            <ac:spMk id="4" creationId="{91BBC8C3-1D93-7727-4943-853D3DEFB8FE}"/>
          </ac:spMkLst>
        </pc:spChg>
      </pc:sldChg>
      <pc:sldChg chg="modSp">
        <pc:chgData name="Guest User" userId="S::urn:spo:anon#46523ae5c2039a2496bed656aa05069ffbd102b65305cc83c9a4e0f592bb40c0::" providerId="AD" clId="Web-{B8D850F6-7B95-725F-126A-F7FE10BD7B17}" dt="2025-01-15T12:12:43.916" v="307" actId="20577"/>
        <pc:sldMkLst>
          <pc:docMk/>
          <pc:sldMk cId="3669222482" sldId="383"/>
        </pc:sldMkLst>
        <pc:spChg chg="mod">
          <ac:chgData name="Guest User" userId="S::urn:spo:anon#46523ae5c2039a2496bed656aa05069ffbd102b65305cc83c9a4e0f592bb40c0::" providerId="AD" clId="Web-{B8D850F6-7B95-725F-126A-F7FE10BD7B17}" dt="2025-01-15T12:12:43.916" v="307" actId="20577"/>
          <ac:spMkLst>
            <pc:docMk/>
            <pc:sldMk cId="3669222482" sldId="383"/>
            <ac:spMk id="2" creationId="{559B6947-5169-A755-FB7A-152C5293BEBC}"/>
          </ac:spMkLst>
        </pc:spChg>
      </pc:sldChg>
      <pc:sldChg chg="modSp">
        <pc:chgData name="Guest User" userId="S::urn:spo:anon#46523ae5c2039a2496bed656aa05069ffbd102b65305cc83c9a4e0f592bb40c0::" providerId="AD" clId="Web-{B8D850F6-7B95-725F-126A-F7FE10BD7B17}" dt="2025-01-15T12:15:35.920" v="320" actId="20577"/>
        <pc:sldMkLst>
          <pc:docMk/>
          <pc:sldMk cId="1221082832" sldId="386"/>
        </pc:sldMkLst>
        <pc:spChg chg="mod">
          <ac:chgData name="Guest User" userId="S::urn:spo:anon#46523ae5c2039a2496bed656aa05069ffbd102b65305cc83c9a4e0f592bb40c0::" providerId="AD" clId="Web-{B8D850F6-7B95-725F-126A-F7FE10BD7B17}" dt="2025-01-15T12:15:35.920" v="320" actId="20577"/>
          <ac:spMkLst>
            <pc:docMk/>
            <pc:sldMk cId="1221082832" sldId="386"/>
            <ac:spMk id="4" creationId="{DE82DE63-5B6C-3223-60E0-A7A9C00DDBD9}"/>
          </ac:spMkLst>
        </pc:spChg>
      </pc:sldChg>
      <pc:sldChg chg="modSp">
        <pc:chgData name="Guest User" userId="S::urn:spo:anon#46523ae5c2039a2496bed656aa05069ffbd102b65305cc83c9a4e0f592bb40c0::" providerId="AD" clId="Web-{B8D850F6-7B95-725F-126A-F7FE10BD7B17}" dt="2025-01-15T11:25:01.947" v="31"/>
        <pc:sldMkLst>
          <pc:docMk/>
          <pc:sldMk cId="938088532" sldId="387"/>
        </pc:sldMkLst>
        <pc:spChg chg="mod">
          <ac:chgData name="Guest User" userId="S::urn:spo:anon#46523ae5c2039a2496bed656aa05069ffbd102b65305cc83c9a4e0f592bb40c0::" providerId="AD" clId="Web-{B8D850F6-7B95-725F-126A-F7FE10BD7B17}" dt="2025-01-15T11:25:01.947" v="31"/>
          <ac:spMkLst>
            <pc:docMk/>
            <pc:sldMk cId="938088532" sldId="387"/>
            <ac:spMk id="6" creationId="{C85652A9-71E3-B334-20EE-9F24F8AADB5B}"/>
          </ac:spMkLst>
        </pc:spChg>
      </pc:sldChg>
      <pc:sldChg chg="modSp">
        <pc:chgData name="Guest User" userId="S::urn:spo:anon#46523ae5c2039a2496bed656aa05069ffbd102b65305cc83c9a4e0f592bb40c0::" providerId="AD" clId="Web-{B8D850F6-7B95-725F-126A-F7FE10BD7B17}" dt="2025-01-15T12:38:00.691" v="571" actId="1076"/>
        <pc:sldMkLst>
          <pc:docMk/>
          <pc:sldMk cId="2262494006" sldId="388"/>
        </pc:sldMkLst>
        <pc:spChg chg="mod">
          <ac:chgData name="Guest User" userId="S::urn:spo:anon#46523ae5c2039a2496bed656aa05069ffbd102b65305cc83c9a4e0f592bb40c0::" providerId="AD" clId="Web-{B8D850F6-7B95-725F-126A-F7FE10BD7B17}" dt="2025-01-15T12:37:38.706" v="564" actId="20577"/>
          <ac:spMkLst>
            <pc:docMk/>
            <pc:sldMk cId="2262494006" sldId="388"/>
            <ac:spMk id="4" creationId="{AEF46D08-FF58-BAC9-38A8-5E2F42D9DCAC}"/>
          </ac:spMkLst>
        </pc:spChg>
        <pc:picChg chg="mod">
          <ac:chgData name="Guest User" userId="S::urn:spo:anon#46523ae5c2039a2496bed656aa05069ffbd102b65305cc83c9a4e0f592bb40c0::" providerId="AD" clId="Web-{B8D850F6-7B95-725F-126A-F7FE10BD7B17}" dt="2025-01-15T12:38:00.691" v="571" actId="1076"/>
          <ac:picMkLst>
            <pc:docMk/>
            <pc:sldMk cId="2262494006" sldId="388"/>
            <ac:picMk id="3" creationId="{E743AA26-9F81-0E6F-E0F1-8F4897EF30F7}"/>
          </ac:picMkLst>
        </pc:picChg>
        <pc:picChg chg="mod">
          <ac:chgData name="Guest User" userId="S::urn:spo:anon#46523ae5c2039a2496bed656aa05069ffbd102b65305cc83c9a4e0f592bb40c0::" providerId="AD" clId="Web-{B8D850F6-7B95-725F-126A-F7FE10BD7B17}" dt="2025-01-15T12:37:56.534" v="569" actId="1076"/>
          <ac:picMkLst>
            <pc:docMk/>
            <pc:sldMk cId="2262494006" sldId="388"/>
            <ac:picMk id="10" creationId="{52E66688-93D7-E2A2-4045-BA11AA54ACF0}"/>
          </ac:picMkLst>
        </pc:picChg>
      </pc:sldChg>
      <pc:sldChg chg="modSp">
        <pc:chgData name="Guest User" userId="S::urn:spo:anon#46523ae5c2039a2496bed656aa05069ffbd102b65305cc83c9a4e0f592bb40c0::" providerId="AD" clId="Web-{B8D850F6-7B95-725F-126A-F7FE10BD7B17}" dt="2025-01-15T11:30:23.299" v="64" actId="1076"/>
        <pc:sldMkLst>
          <pc:docMk/>
          <pc:sldMk cId="1781613462" sldId="389"/>
        </pc:sldMkLst>
        <pc:spChg chg="mod">
          <ac:chgData name="Guest User" userId="S::urn:spo:anon#46523ae5c2039a2496bed656aa05069ffbd102b65305cc83c9a4e0f592bb40c0::" providerId="AD" clId="Web-{B8D850F6-7B95-725F-126A-F7FE10BD7B17}" dt="2025-01-15T11:28:34.249" v="49" actId="20577"/>
          <ac:spMkLst>
            <pc:docMk/>
            <pc:sldMk cId="1781613462" sldId="389"/>
            <ac:spMk id="2" creationId="{63A0585D-6AC4-0A7F-C03C-9E369A97EE2F}"/>
          </ac:spMkLst>
        </pc:spChg>
        <pc:spChg chg="mod">
          <ac:chgData name="Guest User" userId="S::urn:spo:anon#46523ae5c2039a2496bed656aa05069ffbd102b65305cc83c9a4e0f592bb40c0::" providerId="AD" clId="Web-{B8D850F6-7B95-725F-126A-F7FE10BD7B17}" dt="2025-01-15T11:30:23.299" v="64" actId="1076"/>
          <ac:spMkLst>
            <pc:docMk/>
            <pc:sldMk cId="1781613462" sldId="389"/>
            <ac:spMk id="3" creationId="{DA24714F-95C2-D611-A10E-CC1F827A635A}"/>
          </ac:spMkLst>
        </pc:spChg>
        <pc:picChg chg="mod">
          <ac:chgData name="Guest User" userId="S::urn:spo:anon#46523ae5c2039a2496bed656aa05069ffbd102b65305cc83c9a4e0f592bb40c0::" providerId="AD" clId="Web-{B8D850F6-7B95-725F-126A-F7FE10BD7B17}" dt="2025-01-15T11:28:03.920" v="44" actId="14100"/>
          <ac:picMkLst>
            <pc:docMk/>
            <pc:sldMk cId="1781613462" sldId="389"/>
            <ac:picMk id="3074" creationId="{9FE43146-06B9-ED42-5284-46E9B9AB046C}"/>
          </ac:picMkLst>
        </pc:picChg>
      </pc:sldChg>
      <pc:sldChg chg="modSp">
        <pc:chgData name="Guest User" userId="S::urn:spo:anon#46523ae5c2039a2496bed656aa05069ffbd102b65305cc83c9a4e0f592bb40c0::" providerId="AD" clId="Web-{B8D850F6-7B95-725F-126A-F7FE10BD7B17}" dt="2025-01-15T11:30:54.550" v="67" actId="20577"/>
        <pc:sldMkLst>
          <pc:docMk/>
          <pc:sldMk cId="2328427615" sldId="390"/>
        </pc:sldMkLst>
        <pc:spChg chg="mod">
          <ac:chgData name="Guest User" userId="S::urn:spo:anon#46523ae5c2039a2496bed656aa05069ffbd102b65305cc83c9a4e0f592bb40c0::" providerId="AD" clId="Web-{B8D850F6-7B95-725F-126A-F7FE10BD7B17}" dt="2025-01-15T11:30:54.550" v="67" actId="20577"/>
          <ac:spMkLst>
            <pc:docMk/>
            <pc:sldMk cId="2328427615" sldId="390"/>
            <ac:spMk id="2" creationId="{F7C66F98-D8DF-E499-2D83-CEF5658BE8D4}"/>
          </ac:spMkLst>
        </pc:spChg>
      </pc:sldChg>
      <pc:sldChg chg="del">
        <pc:chgData name="Guest User" userId="S::urn:spo:anon#46523ae5c2039a2496bed656aa05069ffbd102b65305cc83c9a4e0f592bb40c0::" providerId="AD" clId="Web-{B8D850F6-7B95-725F-126A-F7FE10BD7B17}" dt="2025-01-15T11:46:59.734" v="176"/>
        <pc:sldMkLst>
          <pc:docMk/>
          <pc:sldMk cId="212866317" sldId="391"/>
        </pc:sldMkLst>
      </pc:sldChg>
      <pc:sldChg chg="modSp del">
        <pc:chgData name="Guest User" userId="S::urn:spo:anon#46523ae5c2039a2496bed656aa05069ffbd102b65305cc83c9a4e0f592bb40c0::" providerId="AD" clId="Web-{B8D850F6-7B95-725F-126A-F7FE10BD7B17}" dt="2025-01-15T11:47:29.813" v="186"/>
        <pc:sldMkLst>
          <pc:docMk/>
          <pc:sldMk cId="3284278338" sldId="392"/>
        </pc:sldMkLst>
      </pc:sldChg>
      <pc:sldChg chg="del">
        <pc:chgData name="Guest User" userId="S::urn:spo:anon#46523ae5c2039a2496bed656aa05069ffbd102b65305cc83c9a4e0f592bb40c0::" providerId="AD" clId="Web-{B8D850F6-7B95-725F-126A-F7FE10BD7B17}" dt="2025-01-15T11:47:54.110" v="192"/>
        <pc:sldMkLst>
          <pc:docMk/>
          <pc:sldMk cId="1002113792" sldId="393"/>
        </pc:sldMkLst>
      </pc:sldChg>
      <pc:sldChg chg="del">
        <pc:chgData name="Guest User" userId="S::urn:spo:anon#46523ae5c2039a2496bed656aa05069ffbd102b65305cc83c9a4e0f592bb40c0::" providerId="AD" clId="Web-{B8D850F6-7B95-725F-126A-F7FE10BD7B17}" dt="2025-01-15T11:48:57.346" v="212"/>
        <pc:sldMkLst>
          <pc:docMk/>
          <pc:sldMk cId="3257242697" sldId="394"/>
        </pc:sldMkLst>
      </pc:sldChg>
      <pc:sldChg chg="delSp modSp del">
        <pc:chgData name="Guest User" userId="S::urn:spo:anon#46523ae5c2039a2496bed656aa05069ffbd102b65305cc83c9a4e0f592bb40c0::" providerId="AD" clId="Web-{B8D850F6-7B95-725F-126A-F7FE10BD7B17}" dt="2025-01-15T11:50:29.646" v="222"/>
        <pc:sldMkLst>
          <pc:docMk/>
          <pc:sldMk cId="90086373" sldId="395"/>
        </pc:sldMkLst>
      </pc:sldChg>
      <pc:sldChg chg="del">
        <pc:chgData name="Guest User" userId="S::urn:spo:anon#46523ae5c2039a2496bed656aa05069ffbd102b65305cc83c9a4e0f592bb40c0::" providerId="AD" clId="Web-{B8D850F6-7B95-725F-126A-F7FE10BD7B17}" dt="2025-01-15T11:51:36.663" v="235"/>
        <pc:sldMkLst>
          <pc:docMk/>
          <pc:sldMk cId="1793625867" sldId="396"/>
        </pc:sldMkLst>
      </pc:sldChg>
      <pc:sldChg chg="del">
        <pc:chgData name="Guest User" userId="S::urn:spo:anon#46523ae5c2039a2496bed656aa05069ffbd102b65305cc83c9a4e0f592bb40c0::" providerId="AD" clId="Web-{B8D850F6-7B95-725F-126A-F7FE10BD7B17}" dt="2025-01-15T11:52:34.321" v="246"/>
        <pc:sldMkLst>
          <pc:docMk/>
          <pc:sldMk cId="1359747086" sldId="397"/>
        </pc:sldMkLst>
      </pc:sldChg>
      <pc:sldChg chg="delSp modSp">
        <pc:chgData name="Guest User" userId="S::urn:spo:anon#46523ae5c2039a2496bed656aa05069ffbd102b65305cc83c9a4e0f592bb40c0::" providerId="AD" clId="Web-{B8D850F6-7B95-725F-126A-F7FE10BD7B17}" dt="2025-01-15T11:32:36.710" v="78" actId="20577"/>
        <pc:sldMkLst>
          <pc:docMk/>
          <pc:sldMk cId="4260410769" sldId="398"/>
        </pc:sldMkLst>
        <pc:spChg chg="mod">
          <ac:chgData name="Guest User" userId="S::urn:spo:anon#46523ae5c2039a2496bed656aa05069ffbd102b65305cc83c9a4e0f592bb40c0::" providerId="AD" clId="Web-{B8D850F6-7B95-725F-126A-F7FE10BD7B17}" dt="2025-01-15T11:32:36.710" v="78" actId="20577"/>
          <ac:spMkLst>
            <pc:docMk/>
            <pc:sldMk cId="4260410769" sldId="398"/>
            <ac:spMk id="2" creationId="{7EFFE968-570E-7CDA-5666-4E6DBD8539FC}"/>
          </ac:spMkLst>
        </pc:spChg>
        <pc:picChg chg="mod">
          <ac:chgData name="Guest User" userId="S::urn:spo:anon#46523ae5c2039a2496bed656aa05069ffbd102b65305cc83c9a4e0f592bb40c0::" providerId="AD" clId="Web-{B8D850F6-7B95-725F-126A-F7FE10BD7B17}" dt="2025-01-15T11:32:14.209" v="75" actId="14100"/>
          <ac:picMkLst>
            <pc:docMk/>
            <pc:sldMk cId="4260410769" sldId="398"/>
            <ac:picMk id="3" creationId="{9A37CD1B-26A0-09E2-52A0-1B6EB1EBCB6B}"/>
          </ac:picMkLst>
        </pc:picChg>
        <pc:picChg chg="mod">
          <ac:chgData name="Guest User" userId="S::urn:spo:anon#46523ae5c2039a2496bed656aa05069ffbd102b65305cc83c9a4e0f592bb40c0::" providerId="AD" clId="Web-{B8D850F6-7B95-725F-126A-F7FE10BD7B17}" dt="2025-01-15T11:32:09.647" v="74" actId="14100"/>
          <ac:picMkLst>
            <pc:docMk/>
            <pc:sldMk cId="4260410769" sldId="398"/>
            <ac:picMk id="5" creationId="{9C1DF1C1-7736-7035-BDD1-77BC0A91990B}"/>
          </ac:picMkLst>
        </pc:picChg>
      </pc:sldChg>
      <pc:sldChg chg="modSp del">
        <pc:chgData name="Guest User" userId="S::urn:spo:anon#46523ae5c2039a2496bed656aa05069ffbd102b65305cc83c9a4e0f592bb40c0::" providerId="AD" clId="Web-{B8D850F6-7B95-725F-126A-F7FE10BD7B17}" dt="2025-01-15T11:45:06.465" v="170"/>
        <pc:sldMkLst>
          <pc:docMk/>
          <pc:sldMk cId="1977960727" sldId="399"/>
        </pc:sldMkLst>
      </pc:sldChg>
      <pc:sldChg chg="modSp del">
        <pc:chgData name="Guest User" userId="S::urn:spo:anon#46523ae5c2039a2496bed656aa05069ffbd102b65305cc83c9a4e0f592bb40c0::" providerId="AD" clId="Web-{B8D850F6-7B95-725F-126A-F7FE10BD7B17}" dt="2025-01-15T12:22:34.010" v="398"/>
        <pc:sldMkLst>
          <pc:docMk/>
          <pc:sldMk cId="868080638" sldId="400"/>
        </pc:sldMkLst>
      </pc:sldChg>
      <pc:sldChg chg="del">
        <pc:chgData name="Guest User" userId="S::urn:spo:anon#46523ae5c2039a2496bed656aa05069ffbd102b65305cc83c9a4e0f592bb40c0::" providerId="AD" clId="Web-{B8D850F6-7B95-725F-126A-F7FE10BD7B17}" dt="2025-01-15T12:25:06.764" v="440"/>
        <pc:sldMkLst>
          <pc:docMk/>
          <pc:sldMk cId="3868578830" sldId="401"/>
        </pc:sldMkLst>
      </pc:sldChg>
      <pc:sldChg chg="modSp">
        <pc:chgData name="Guest User" userId="S::urn:spo:anon#46523ae5c2039a2496bed656aa05069ffbd102b65305cc83c9a4e0f592bb40c0::" providerId="AD" clId="Web-{B8D850F6-7B95-725F-126A-F7FE10BD7B17}" dt="2025-01-15T16:19:26.447" v="599" actId="1076"/>
        <pc:sldMkLst>
          <pc:docMk/>
          <pc:sldMk cId="3376278360" sldId="402"/>
        </pc:sldMkLst>
        <pc:spChg chg="mod">
          <ac:chgData name="Guest User" userId="S::urn:spo:anon#46523ae5c2039a2496bed656aa05069ffbd102b65305cc83c9a4e0f592bb40c0::" providerId="AD" clId="Web-{B8D850F6-7B95-725F-126A-F7FE10BD7B17}" dt="2025-01-15T16:19:16.712" v="597"/>
          <ac:spMkLst>
            <pc:docMk/>
            <pc:sldMk cId="3376278360" sldId="402"/>
            <ac:spMk id="2" creationId="{77F55ABA-F760-9C3B-2F70-292C3CBCE36B}"/>
          </ac:spMkLst>
        </pc:spChg>
        <pc:picChg chg="mod">
          <ac:chgData name="Guest User" userId="S::urn:spo:anon#46523ae5c2039a2496bed656aa05069ffbd102b65305cc83c9a4e0f592bb40c0::" providerId="AD" clId="Web-{B8D850F6-7B95-725F-126A-F7FE10BD7B17}" dt="2025-01-15T16:19:23.588" v="598" actId="1076"/>
          <ac:picMkLst>
            <pc:docMk/>
            <pc:sldMk cId="3376278360" sldId="402"/>
            <ac:picMk id="5" creationId="{7D96DB5A-D437-608C-8205-50100D4061BD}"/>
          </ac:picMkLst>
        </pc:picChg>
        <pc:picChg chg="mod">
          <ac:chgData name="Guest User" userId="S::urn:spo:anon#46523ae5c2039a2496bed656aa05069ffbd102b65305cc83c9a4e0f592bb40c0::" providerId="AD" clId="Web-{B8D850F6-7B95-725F-126A-F7FE10BD7B17}" dt="2025-01-15T16:19:26.447" v="599" actId="1076"/>
          <ac:picMkLst>
            <pc:docMk/>
            <pc:sldMk cId="3376278360" sldId="402"/>
            <ac:picMk id="6" creationId="{3671CC7C-1C5E-CAAF-6C6F-6A64CFA42FA2}"/>
          </ac:picMkLst>
        </pc:picChg>
      </pc:sldChg>
      <pc:sldChg chg="addSp modSp">
        <pc:chgData name="Guest User" userId="S::urn:spo:anon#46523ae5c2039a2496bed656aa05069ffbd102b65305cc83c9a4e0f592bb40c0::" providerId="AD" clId="Web-{B8D850F6-7B95-725F-126A-F7FE10BD7B17}" dt="2025-01-15T12:36:05.250" v="550" actId="20577"/>
        <pc:sldMkLst>
          <pc:docMk/>
          <pc:sldMk cId="1979348784" sldId="403"/>
        </pc:sldMkLst>
        <pc:spChg chg="mod">
          <ac:chgData name="Guest User" userId="S::urn:spo:anon#46523ae5c2039a2496bed656aa05069ffbd102b65305cc83c9a4e0f592bb40c0::" providerId="AD" clId="Web-{B8D850F6-7B95-725F-126A-F7FE10BD7B17}" dt="2025-01-15T12:35:57.078" v="547" actId="20577"/>
          <ac:spMkLst>
            <pc:docMk/>
            <pc:sldMk cId="1979348784" sldId="403"/>
            <ac:spMk id="2" creationId="{16F96FB2-2FCD-1298-A1AF-34EE2CD018E5}"/>
          </ac:spMkLst>
        </pc:spChg>
        <pc:spChg chg="add mod">
          <ac:chgData name="Guest User" userId="S::urn:spo:anon#46523ae5c2039a2496bed656aa05069ffbd102b65305cc83c9a4e0f592bb40c0::" providerId="AD" clId="Web-{B8D850F6-7B95-725F-126A-F7FE10BD7B17}" dt="2025-01-15T12:36:05.250" v="550" actId="20577"/>
          <ac:spMkLst>
            <pc:docMk/>
            <pc:sldMk cId="1979348784" sldId="403"/>
            <ac:spMk id="4" creationId="{6F360A3C-05B7-51A2-AE8B-CF9624365DC1}"/>
          </ac:spMkLst>
        </pc:spChg>
      </pc:sldChg>
      <pc:sldChg chg="del">
        <pc:chgData name="Guest User" userId="S::urn:spo:anon#46523ae5c2039a2496bed656aa05069ffbd102b65305cc83c9a4e0f592bb40c0::" providerId="AD" clId="Web-{B8D850F6-7B95-725F-126A-F7FE10BD7B17}" dt="2025-01-15T11:44:00.870" v="155"/>
        <pc:sldMkLst>
          <pc:docMk/>
          <pc:sldMk cId="1597950786" sldId="404"/>
        </pc:sldMkLst>
      </pc:sldChg>
      <pc:sldChg chg="modSp">
        <pc:chgData name="Guest User" userId="S::urn:spo:anon#46523ae5c2039a2496bed656aa05069ffbd102b65305cc83c9a4e0f592bb40c0::" providerId="AD" clId="Web-{B8D850F6-7B95-725F-126A-F7FE10BD7B17}" dt="2025-01-15T11:40:02.941" v="119" actId="20577"/>
        <pc:sldMkLst>
          <pc:docMk/>
          <pc:sldMk cId="3673820140" sldId="405"/>
        </pc:sldMkLst>
        <pc:spChg chg="mod">
          <ac:chgData name="Guest User" userId="S::urn:spo:anon#46523ae5c2039a2496bed656aa05069ffbd102b65305cc83c9a4e0f592bb40c0::" providerId="AD" clId="Web-{B8D850F6-7B95-725F-126A-F7FE10BD7B17}" dt="2025-01-15T11:38:18.767" v="108" actId="20577"/>
          <ac:spMkLst>
            <pc:docMk/>
            <pc:sldMk cId="3673820140" sldId="405"/>
            <ac:spMk id="2" creationId="{A0045A67-F105-75DC-8BB7-2475612A3964}"/>
          </ac:spMkLst>
        </pc:spChg>
        <pc:spChg chg="mod">
          <ac:chgData name="Guest User" userId="S::urn:spo:anon#46523ae5c2039a2496bed656aa05069ffbd102b65305cc83c9a4e0f592bb40c0::" providerId="AD" clId="Web-{B8D850F6-7B95-725F-126A-F7FE10BD7B17}" dt="2025-01-15T11:39:52.379" v="117" actId="20577"/>
          <ac:spMkLst>
            <pc:docMk/>
            <pc:sldMk cId="3673820140" sldId="405"/>
            <ac:spMk id="3" creationId="{A5399CC4-E4D2-3D56-AD2C-695704B75C01}"/>
          </ac:spMkLst>
        </pc:spChg>
        <pc:spChg chg="mod">
          <ac:chgData name="Guest User" userId="S::urn:spo:anon#46523ae5c2039a2496bed656aa05069ffbd102b65305cc83c9a4e0f592bb40c0::" providerId="AD" clId="Web-{B8D850F6-7B95-725F-126A-F7FE10BD7B17}" dt="2025-01-15T11:40:02.941" v="119" actId="20577"/>
          <ac:spMkLst>
            <pc:docMk/>
            <pc:sldMk cId="3673820140" sldId="405"/>
            <ac:spMk id="4" creationId="{675436C3-1D92-1B28-7BC9-892BC240D82A}"/>
          </ac:spMkLst>
        </pc:spChg>
      </pc:sldChg>
      <pc:sldChg chg="modSp">
        <pc:chgData name="Guest User" userId="S::urn:spo:anon#46523ae5c2039a2496bed656aa05069ffbd102b65305cc83c9a4e0f592bb40c0::" providerId="AD" clId="Web-{B8D850F6-7B95-725F-126A-F7FE10BD7B17}" dt="2025-01-15T12:39:58.538" v="589" actId="14100"/>
        <pc:sldMkLst>
          <pc:docMk/>
          <pc:sldMk cId="3003043273" sldId="406"/>
        </pc:sldMkLst>
        <pc:spChg chg="mod">
          <ac:chgData name="Guest User" userId="S::urn:spo:anon#46523ae5c2039a2496bed656aa05069ffbd102b65305cc83c9a4e0f592bb40c0::" providerId="AD" clId="Web-{B8D850F6-7B95-725F-126A-F7FE10BD7B17}" dt="2025-01-15T12:39:23.037" v="583" actId="1076"/>
          <ac:spMkLst>
            <pc:docMk/>
            <pc:sldMk cId="3003043273" sldId="406"/>
            <ac:spMk id="2" creationId="{5D1152A4-8E12-0515-7859-D014C96D9619}"/>
          </ac:spMkLst>
        </pc:spChg>
        <pc:spChg chg="mod">
          <ac:chgData name="Guest User" userId="S::urn:spo:anon#46523ae5c2039a2496bed656aa05069ffbd102b65305cc83c9a4e0f592bb40c0::" providerId="AD" clId="Web-{B8D850F6-7B95-725F-126A-F7FE10BD7B17}" dt="2025-01-15T12:39:46.100" v="584" actId="1076"/>
          <ac:spMkLst>
            <pc:docMk/>
            <pc:sldMk cId="3003043273" sldId="406"/>
            <ac:spMk id="3" creationId="{DD2F20A4-FA9C-263A-FB16-E04A28CBA7FF}"/>
          </ac:spMkLst>
        </pc:spChg>
        <pc:spChg chg="mod">
          <ac:chgData name="Guest User" userId="S::urn:spo:anon#46523ae5c2039a2496bed656aa05069ffbd102b65305cc83c9a4e0f592bb40c0::" providerId="AD" clId="Web-{B8D850F6-7B95-725F-126A-F7FE10BD7B17}" dt="2025-01-15T12:39:48.709" v="588" actId="1076"/>
          <ac:spMkLst>
            <pc:docMk/>
            <pc:sldMk cId="3003043273" sldId="406"/>
            <ac:spMk id="8" creationId="{C3D81666-3942-49F3-C7AE-1FB330639C9F}"/>
          </ac:spMkLst>
        </pc:spChg>
        <pc:picChg chg="mod">
          <ac:chgData name="Guest User" userId="S::urn:spo:anon#46523ae5c2039a2496bed656aa05069ffbd102b65305cc83c9a4e0f592bb40c0::" providerId="AD" clId="Web-{B8D850F6-7B95-725F-126A-F7FE10BD7B17}" dt="2025-01-15T12:39:46.959" v="586" actId="1076"/>
          <ac:picMkLst>
            <pc:docMk/>
            <pc:sldMk cId="3003043273" sldId="406"/>
            <ac:picMk id="6" creationId="{F9CFFCF9-4111-B42E-1EA0-BB9BF34CDD0D}"/>
          </ac:picMkLst>
        </pc:picChg>
        <pc:picChg chg="mod">
          <ac:chgData name="Guest User" userId="S::urn:spo:anon#46523ae5c2039a2496bed656aa05069ffbd102b65305cc83c9a4e0f592bb40c0::" providerId="AD" clId="Web-{B8D850F6-7B95-725F-126A-F7FE10BD7B17}" dt="2025-01-15T12:39:48.178" v="587" actId="1076"/>
          <ac:picMkLst>
            <pc:docMk/>
            <pc:sldMk cId="3003043273" sldId="406"/>
            <ac:picMk id="7" creationId="{9F16F4F9-1AAB-458B-B3A3-1BB2C8EE8707}"/>
          </ac:picMkLst>
        </pc:picChg>
        <pc:picChg chg="mod">
          <ac:chgData name="Guest User" userId="S::urn:spo:anon#46523ae5c2039a2496bed656aa05069ffbd102b65305cc83c9a4e0f592bb40c0::" providerId="AD" clId="Web-{B8D850F6-7B95-725F-126A-F7FE10BD7B17}" dt="2025-01-15T12:39:58.538" v="589" actId="14100"/>
          <ac:picMkLst>
            <pc:docMk/>
            <pc:sldMk cId="3003043273" sldId="406"/>
            <ac:picMk id="6146" creationId="{AC456C36-82B9-E551-F432-9011BB215BC8}"/>
          </ac:picMkLst>
        </pc:picChg>
      </pc:sldChg>
      <pc:sldChg chg="modSp del">
        <pc:chgData name="Guest User" userId="S::urn:spo:anon#46523ae5c2039a2496bed656aa05069ffbd102b65305cc83c9a4e0f592bb40c0::" providerId="AD" clId="Web-{B8D850F6-7B95-725F-126A-F7FE10BD7B17}" dt="2025-01-15T12:19:45.958" v="358"/>
        <pc:sldMkLst>
          <pc:docMk/>
          <pc:sldMk cId="3704597970" sldId="407"/>
        </pc:sldMkLst>
      </pc:sldChg>
      <pc:sldChg chg="del">
        <pc:chgData name="Guest User" userId="S::urn:spo:anon#46523ae5c2039a2496bed656aa05069ffbd102b65305cc83c9a4e0f592bb40c0::" providerId="AD" clId="Web-{B8D850F6-7B95-725F-126A-F7FE10BD7B17}" dt="2025-01-15T12:20:06.756" v="365"/>
        <pc:sldMkLst>
          <pc:docMk/>
          <pc:sldMk cId="3721715328" sldId="408"/>
        </pc:sldMkLst>
      </pc:sldChg>
      <pc:sldChg chg="modSp">
        <pc:chgData name="Guest User" userId="S::urn:spo:anon#46523ae5c2039a2496bed656aa05069ffbd102b65305cc83c9a4e0f592bb40c0::" providerId="AD" clId="Web-{B8D850F6-7B95-725F-126A-F7FE10BD7B17}" dt="2025-01-15T16:18:19.664" v="596" actId="20577"/>
        <pc:sldMkLst>
          <pc:docMk/>
          <pc:sldMk cId="3696207613" sldId="409"/>
        </pc:sldMkLst>
        <pc:spChg chg="mod">
          <ac:chgData name="Guest User" userId="S::urn:spo:anon#46523ae5c2039a2496bed656aa05069ffbd102b65305cc83c9a4e0f592bb40c0::" providerId="AD" clId="Web-{B8D850F6-7B95-725F-126A-F7FE10BD7B17}" dt="2025-01-15T16:18:19.664" v="596" actId="20577"/>
          <ac:spMkLst>
            <pc:docMk/>
            <pc:sldMk cId="3696207613" sldId="409"/>
            <ac:spMk id="2" creationId="{C7A730F5-6AF7-4268-BC6F-1CBFB94372F8}"/>
          </ac:spMkLst>
        </pc:spChg>
        <pc:picChg chg="mod">
          <ac:chgData name="Guest User" userId="S::urn:spo:anon#46523ae5c2039a2496bed656aa05069ffbd102b65305cc83c9a4e0f592bb40c0::" providerId="AD" clId="Web-{B8D850F6-7B95-725F-126A-F7FE10BD7B17}" dt="2025-01-15T12:21:20.758" v="376" actId="1076"/>
          <ac:picMkLst>
            <pc:docMk/>
            <pc:sldMk cId="3696207613" sldId="409"/>
            <ac:picMk id="5" creationId="{47BAE635-4340-5A8E-C29A-E907B300464D}"/>
          </ac:picMkLst>
        </pc:picChg>
      </pc:sldChg>
      <pc:sldChg chg="modSp">
        <pc:chgData name="Guest User" userId="S::urn:spo:anon#46523ae5c2039a2496bed656aa05069ffbd102b65305cc83c9a4e0f592bb40c0::" providerId="AD" clId="Web-{B8D850F6-7B95-725F-126A-F7FE10BD7B17}" dt="2025-01-15T12:26:02.500" v="446" actId="1076"/>
        <pc:sldMkLst>
          <pc:docMk/>
          <pc:sldMk cId="3151742037" sldId="410"/>
        </pc:sldMkLst>
        <pc:picChg chg="mod">
          <ac:chgData name="Guest User" userId="S::urn:spo:anon#46523ae5c2039a2496bed656aa05069ffbd102b65305cc83c9a4e0f592bb40c0::" providerId="AD" clId="Web-{B8D850F6-7B95-725F-126A-F7FE10BD7B17}" dt="2025-01-15T12:25:58.125" v="445" actId="1076"/>
          <ac:picMkLst>
            <pc:docMk/>
            <pc:sldMk cId="3151742037" sldId="410"/>
            <ac:picMk id="7" creationId="{350BD1B9-0628-B388-7016-2036572191BB}"/>
          </ac:picMkLst>
        </pc:picChg>
        <pc:picChg chg="mod">
          <ac:chgData name="Guest User" userId="S::urn:spo:anon#46523ae5c2039a2496bed656aa05069ffbd102b65305cc83c9a4e0f592bb40c0::" providerId="AD" clId="Web-{B8D850F6-7B95-725F-126A-F7FE10BD7B17}" dt="2025-01-15T12:26:02.500" v="446" actId="1076"/>
          <ac:picMkLst>
            <pc:docMk/>
            <pc:sldMk cId="3151742037" sldId="410"/>
            <ac:picMk id="9" creationId="{1A7247F6-86CF-CB3B-4A0F-53DFF7A97A37}"/>
          </ac:picMkLst>
        </pc:picChg>
        <pc:picChg chg="mod">
          <ac:chgData name="Guest User" userId="S::urn:spo:anon#46523ae5c2039a2496bed656aa05069ffbd102b65305cc83c9a4e0f592bb40c0::" providerId="AD" clId="Web-{B8D850F6-7B95-725F-126A-F7FE10BD7B17}" dt="2025-01-15T12:25:55.249" v="444" actId="1076"/>
          <ac:picMkLst>
            <pc:docMk/>
            <pc:sldMk cId="3151742037" sldId="410"/>
            <ac:picMk id="11" creationId="{DA9540EF-8B28-4604-9010-0B75CE293389}"/>
          </ac:picMkLst>
        </pc:picChg>
      </pc:sldChg>
      <pc:sldChg chg="del">
        <pc:chgData name="Guest User" userId="S::urn:spo:anon#46523ae5c2039a2496bed656aa05069ffbd102b65305cc83c9a4e0f592bb40c0::" providerId="AD" clId="Web-{B8D850F6-7B95-725F-126A-F7FE10BD7B17}" dt="2025-01-15T12:28:36.019" v="460"/>
        <pc:sldMkLst>
          <pc:docMk/>
          <pc:sldMk cId="2274884703" sldId="411"/>
        </pc:sldMkLst>
      </pc:sldChg>
      <pc:sldChg chg="del">
        <pc:chgData name="Guest User" userId="S::urn:spo:anon#46523ae5c2039a2496bed656aa05069ffbd102b65305cc83c9a4e0f592bb40c0::" providerId="AD" clId="Web-{B8D850F6-7B95-725F-126A-F7FE10BD7B17}" dt="2025-01-15T12:29:20.974" v="475"/>
        <pc:sldMkLst>
          <pc:docMk/>
          <pc:sldMk cId="2020869296" sldId="412"/>
        </pc:sldMkLst>
      </pc:sldChg>
      <pc:sldChg chg="del">
        <pc:chgData name="Guest User" userId="S::urn:spo:anon#46523ae5c2039a2496bed656aa05069ffbd102b65305cc83c9a4e0f592bb40c0::" providerId="AD" clId="Web-{B8D850F6-7B95-725F-126A-F7FE10BD7B17}" dt="2025-01-15T12:18:07.315" v="345"/>
        <pc:sldMkLst>
          <pc:docMk/>
          <pc:sldMk cId="4110500056" sldId="414"/>
        </pc:sldMkLst>
      </pc:sldChg>
      <pc:sldChg chg="modSp">
        <pc:chgData name="Guest User" userId="S::urn:spo:anon#46523ae5c2039a2496bed656aa05069ffbd102b65305cc83c9a4e0f592bb40c0::" providerId="AD" clId="Web-{B8D850F6-7B95-725F-126A-F7FE10BD7B17}" dt="2025-01-15T12:18:30.909" v="346" actId="20577"/>
        <pc:sldMkLst>
          <pc:docMk/>
          <pc:sldMk cId="3065543661" sldId="415"/>
        </pc:sldMkLst>
        <pc:spChg chg="mod">
          <ac:chgData name="Guest User" userId="S::urn:spo:anon#46523ae5c2039a2496bed656aa05069ffbd102b65305cc83c9a4e0f592bb40c0::" providerId="AD" clId="Web-{B8D850F6-7B95-725F-126A-F7FE10BD7B17}" dt="2025-01-15T12:18:30.909" v="346" actId="20577"/>
          <ac:spMkLst>
            <pc:docMk/>
            <pc:sldMk cId="3065543661" sldId="415"/>
            <ac:spMk id="2" creationId="{AFE15688-C22B-BD92-4C5B-86FF643356CE}"/>
          </ac:spMkLst>
        </pc:spChg>
      </pc:sldChg>
      <pc:sldChg chg="del">
        <pc:chgData name="Guest User" userId="S::urn:spo:anon#46523ae5c2039a2496bed656aa05069ffbd102b65305cc83c9a4e0f592bb40c0::" providerId="AD" clId="Web-{B8D850F6-7B95-725F-126A-F7FE10BD7B17}" dt="2025-01-15T12:17:21.814" v="333"/>
        <pc:sldMkLst>
          <pc:docMk/>
          <pc:sldMk cId="2064162369" sldId="416"/>
        </pc:sldMkLst>
      </pc:sldChg>
      <pc:sldChg chg="del">
        <pc:chgData name="Guest User" userId="S::urn:spo:anon#46523ae5c2039a2496bed656aa05069ffbd102b65305cc83c9a4e0f592bb40c0::" providerId="AD" clId="Web-{B8D850F6-7B95-725F-126A-F7FE10BD7B17}" dt="2025-01-15T12:15:51.249" v="323"/>
        <pc:sldMkLst>
          <pc:docMk/>
          <pc:sldMk cId="186464362" sldId="419"/>
        </pc:sldMkLst>
      </pc:sldChg>
      <pc:sldChg chg="modSp">
        <pc:chgData name="Guest User" userId="S::urn:spo:anon#46523ae5c2039a2496bed656aa05069ffbd102b65305cc83c9a4e0f592bb40c0::" providerId="AD" clId="Web-{B8D850F6-7B95-725F-126A-F7FE10BD7B17}" dt="2025-01-15T12:03:23.760" v="283" actId="1076"/>
        <pc:sldMkLst>
          <pc:docMk/>
          <pc:sldMk cId="515248527" sldId="422"/>
        </pc:sldMkLst>
        <pc:spChg chg="mod">
          <ac:chgData name="Guest User" userId="S::urn:spo:anon#46523ae5c2039a2496bed656aa05069ffbd102b65305cc83c9a4e0f592bb40c0::" providerId="AD" clId="Web-{B8D850F6-7B95-725F-126A-F7FE10BD7B17}" dt="2025-01-15T12:03:23.760" v="283" actId="1076"/>
          <ac:spMkLst>
            <pc:docMk/>
            <pc:sldMk cId="515248527" sldId="422"/>
            <ac:spMk id="4" creationId="{5FF23866-DFF0-C5FB-80FB-0EED9F67CE35}"/>
          </ac:spMkLst>
        </pc:spChg>
      </pc:sldChg>
      <pc:sldChg chg="modSp">
        <pc:chgData name="Guest User" userId="S::urn:spo:anon#46523ae5c2039a2496bed656aa05069ffbd102b65305cc83c9a4e0f592bb40c0::" providerId="AD" clId="Web-{B8D850F6-7B95-725F-126A-F7FE10BD7B17}" dt="2025-01-15T11:57:46.048" v="261" actId="20577"/>
        <pc:sldMkLst>
          <pc:docMk/>
          <pc:sldMk cId="2630463716" sldId="424"/>
        </pc:sldMkLst>
        <pc:spChg chg="mod">
          <ac:chgData name="Guest User" userId="S::urn:spo:anon#46523ae5c2039a2496bed656aa05069ffbd102b65305cc83c9a4e0f592bb40c0::" providerId="AD" clId="Web-{B8D850F6-7B95-725F-126A-F7FE10BD7B17}" dt="2025-01-15T11:57:46.048" v="261" actId="20577"/>
          <ac:spMkLst>
            <pc:docMk/>
            <pc:sldMk cId="2630463716" sldId="424"/>
            <ac:spMk id="6" creationId="{1282E9EE-0E07-316E-4A6F-790038405CA4}"/>
          </ac:spMkLst>
        </pc:spChg>
      </pc:sldChg>
      <pc:sldChg chg="modSp">
        <pc:chgData name="Guest User" userId="S::urn:spo:anon#46523ae5c2039a2496bed656aa05069ffbd102b65305cc83c9a4e0f592bb40c0::" providerId="AD" clId="Web-{B8D850F6-7B95-725F-126A-F7FE10BD7B17}" dt="2025-01-15T11:56:43.046" v="254" actId="20577"/>
        <pc:sldMkLst>
          <pc:docMk/>
          <pc:sldMk cId="1962221935" sldId="426"/>
        </pc:sldMkLst>
        <pc:spChg chg="mod">
          <ac:chgData name="Guest User" userId="S::urn:spo:anon#46523ae5c2039a2496bed656aa05069ffbd102b65305cc83c9a4e0f592bb40c0::" providerId="AD" clId="Web-{B8D850F6-7B95-725F-126A-F7FE10BD7B17}" dt="2025-01-15T11:56:43.046" v="254" actId="20577"/>
          <ac:spMkLst>
            <pc:docMk/>
            <pc:sldMk cId="1962221935" sldId="426"/>
            <ac:spMk id="5" creationId="{68C8E916-B6F8-C31D-E7B6-AFD11F14547F}"/>
          </ac:spMkLst>
        </pc:spChg>
      </pc:sldChg>
      <pc:sldChg chg="new del">
        <pc:chgData name="Guest User" userId="S::urn:spo:anon#46523ae5c2039a2496bed656aa05069ffbd102b65305cc83c9a4e0f592bb40c0::" providerId="AD" clId="Web-{B8D850F6-7B95-725F-126A-F7FE10BD7B17}" dt="2025-01-15T11:21:53.739" v="17"/>
        <pc:sldMkLst>
          <pc:docMk/>
          <pc:sldMk cId="1692122124" sldId="427"/>
        </pc:sldMkLst>
      </pc:sldChg>
      <pc:sldChg chg="addSp delSp modSp new">
        <pc:chgData name="Guest User" userId="S::urn:spo:anon#46523ae5c2039a2496bed656aa05069ffbd102b65305cc83c9a4e0f592bb40c0::" providerId="AD" clId="Web-{B8D850F6-7B95-725F-126A-F7FE10BD7B17}" dt="2025-01-15T12:34:21.326" v="524" actId="1076"/>
        <pc:sldMkLst>
          <pc:docMk/>
          <pc:sldMk cId="1810501011" sldId="427"/>
        </pc:sldMkLst>
        <pc:spChg chg="add mod">
          <ac:chgData name="Guest User" userId="S::urn:spo:anon#46523ae5c2039a2496bed656aa05069ffbd102b65305cc83c9a4e0f592bb40c0::" providerId="AD" clId="Web-{B8D850F6-7B95-725F-126A-F7FE10BD7B17}" dt="2025-01-15T12:32:26.901" v="499" actId="1076"/>
          <ac:spMkLst>
            <pc:docMk/>
            <pc:sldMk cId="1810501011" sldId="427"/>
            <ac:spMk id="5" creationId="{01E1F3D8-31F7-E699-A464-706965524B5B}"/>
          </ac:spMkLst>
        </pc:spChg>
        <pc:spChg chg="add mod">
          <ac:chgData name="Guest User" userId="S::urn:spo:anon#46523ae5c2039a2496bed656aa05069ffbd102b65305cc83c9a4e0f592bb40c0::" providerId="AD" clId="Web-{B8D850F6-7B95-725F-126A-F7FE10BD7B17}" dt="2025-01-15T12:34:21.076" v="520" actId="1076"/>
          <ac:spMkLst>
            <pc:docMk/>
            <pc:sldMk cId="1810501011" sldId="427"/>
            <ac:spMk id="11" creationId="{D80D62B9-0B5C-61F6-257C-7885D314DBED}"/>
          </ac:spMkLst>
        </pc:spChg>
        <pc:picChg chg="add mod modCrop">
          <ac:chgData name="Guest User" userId="S::urn:spo:anon#46523ae5c2039a2496bed656aa05069ffbd102b65305cc83c9a4e0f592bb40c0::" providerId="AD" clId="Web-{B8D850F6-7B95-725F-126A-F7FE10BD7B17}" dt="2025-01-15T12:34:21.279" v="523" actId="1076"/>
          <ac:picMkLst>
            <pc:docMk/>
            <pc:sldMk cId="1810501011" sldId="427"/>
            <ac:picMk id="7" creationId="{C6E747EF-00BC-F9C9-67D1-8864CF4D3DD1}"/>
          </ac:picMkLst>
        </pc:picChg>
        <pc:picChg chg="add mod">
          <ac:chgData name="Guest User" userId="S::urn:spo:anon#46523ae5c2039a2496bed656aa05069ffbd102b65305cc83c9a4e0f592bb40c0::" providerId="AD" clId="Web-{B8D850F6-7B95-725F-126A-F7FE10BD7B17}" dt="2025-01-15T12:34:21.326" v="524" actId="1076"/>
          <ac:picMkLst>
            <pc:docMk/>
            <pc:sldMk cId="1810501011" sldId="427"/>
            <ac:picMk id="9" creationId="{E7C334A3-3A30-DB37-4A6B-4C44FBB8DF3E}"/>
          </ac:picMkLst>
        </pc:picChg>
      </pc:sldChg>
      <pc:sldChg chg="addSp delSp modSp new">
        <pc:chgData name="Guest User" userId="S::urn:spo:anon#46523ae5c2039a2496bed656aa05069ffbd102b65305cc83c9a4e0f592bb40c0::" providerId="AD" clId="Web-{B8D850F6-7B95-725F-126A-F7FE10BD7B17}" dt="2025-01-15T11:45:06.418" v="169" actId="1076"/>
        <pc:sldMkLst>
          <pc:docMk/>
          <pc:sldMk cId="2090025842" sldId="428"/>
        </pc:sldMkLst>
        <pc:spChg chg="add mod">
          <ac:chgData name="Guest User" userId="S::urn:spo:anon#46523ae5c2039a2496bed656aa05069ffbd102b65305cc83c9a4e0f592bb40c0::" providerId="AD" clId="Web-{B8D850F6-7B95-725F-126A-F7FE10BD7B17}" dt="2025-01-15T11:45:06.418" v="169" actId="1076"/>
          <ac:spMkLst>
            <pc:docMk/>
            <pc:sldMk cId="2090025842" sldId="428"/>
            <ac:spMk id="5" creationId="{0271F907-BA89-293A-595A-BE4413234166}"/>
          </ac:spMkLst>
        </pc:spChg>
        <pc:picChg chg="add mod">
          <ac:chgData name="Guest User" userId="S::urn:spo:anon#46523ae5c2039a2496bed656aa05069ffbd102b65305cc83c9a4e0f592bb40c0::" providerId="AD" clId="Web-{B8D850F6-7B95-725F-126A-F7FE10BD7B17}" dt="2025-01-15T11:44:44.090" v="164" actId="1076"/>
          <ac:picMkLst>
            <pc:docMk/>
            <pc:sldMk cId="2090025842" sldId="428"/>
            <ac:picMk id="7" creationId="{925BB5A5-B378-4AFE-86D1-103CF9CE98CF}"/>
          </ac:picMkLst>
        </pc:picChg>
        <pc:picChg chg="add mod">
          <ac:chgData name="Guest User" userId="S::urn:spo:anon#46523ae5c2039a2496bed656aa05069ffbd102b65305cc83c9a4e0f592bb40c0::" providerId="AD" clId="Web-{B8D850F6-7B95-725F-126A-F7FE10BD7B17}" dt="2025-01-15T11:44:44.168" v="165" actId="1076"/>
          <ac:picMkLst>
            <pc:docMk/>
            <pc:sldMk cId="2090025842" sldId="428"/>
            <ac:picMk id="9" creationId="{0A5ECDE3-8FE7-671F-4686-F1BA8FAF72AE}"/>
          </ac:picMkLst>
        </pc:picChg>
        <pc:picChg chg="add mod">
          <ac:chgData name="Guest User" userId="S::urn:spo:anon#46523ae5c2039a2496bed656aa05069ffbd102b65305cc83c9a4e0f592bb40c0::" providerId="AD" clId="Web-{B8D850F6-7B95-725F-126A-F7FE10BD7B17}" dt="2025-01-15T11:44:44.199" v="166" actId="1076"/>
          <ac:picMkLst>
            <pc:docMk/>
            <pc:sldMk cId="2090025842" sldId="428"/>
            <ac:picMk id="11" creationId="{D0541E20-898F-29DD-1186-3FE2C6611423}"/>
          </ac:picMkLst>
        </pc:picChg>
      </pc:sldChg>
      <pc:sldChg chg="addSp delSp modSp new">
        <pc:chgData name="Guest User" userId="S::urn:spo:anon#46523ae5c2039a2496bed656aa05069ffbd102b65305cc83c9a4e0f592bb40c0::" providerId="AD" clId="Web-{B8D850F6-7B95-725F-126A-F7FE10BD7B17}" dt="2025-01-15T11:46:55.609" v="175"/>
        <pc:sldMkLst>
          <pc:docMk/>
          <pc:sldMk cId="3438290421" sldId="429"/>
        </pc:sldMkLst>
        <pc:spChg chg="add mod">
          <ac:chgData name="Guest User" userId="S::urn:spo:anon#46523ae5c2039a2496bed656aa05069ffbd102b65305cc83c9a4e0f592bb40c0::" providerId="AD" clId="Web-{B8D850F6-7B95-725F-126A-F7FE10BD7B17}" dt="2025-01-15T11:46:55.343" v="174"/>
          <ac:spMkLst>
            <pc:docMk/>
            <pc:sldMk cId="3438290421" sldId="429"/>
            <ac:spMk id="5" creationId="{4807EB22-6F98-28EA-6BFC-9F8E40F9D8B6}"/>
          </ac:spMkLst>
        </pc:spChg>
        <pc:picChg chg="add">
          <ac:chgData name="Guest User" userId="S::urn:spo:anon#46523ae5c2039a2496bed656aa05069ffbd102b65305cc83c9a4e0f592bb40c0::" providerId="AD" clId="Web-{B8D850F6-7B95-725F-126A-F7FE10BD7B17}" dt="2025-01-15T11:46:55.609" v="175"/>
          <ac:picMkLst>
            <pc:docMk/>
            <pc:sldMk cId="3438290421" sldId="429"/>
            <ac:picMk id="7" creationId="{6502FD4E-28B3-BBDF-1AF0-67A2EB07103C}"/>
          </ac:picMkLst>
        </pc:picChg>
      </pc:sldChg>
      <pc:sldChg chg="addSp delSp modSp new">
        <pc:chgData name="Guest User" userId="S::urn:spo:anon#46523ae5c2039a2496bed656aa05069ffbd102b65305cc83c9a4e0f592bb40c0::" providerId="AD" clId="Web-{B8D850F6-7B95-725F-126A-F7FE10BD7B17}" dt="2025-01-15T11:47:27.703" v="185" actId="1076"/>
        <pc:sldMkLst>
          <pc:docMk/>
          <pc:sldMk cId="1721306450" sldId="430"/>
        </pc:sldMkLst>
        <pc:spChg chg="add mod">
          <ac:chgData name="Guest User" userId="S::urn:spo:anon#46523ae5c2039a2496bed656aa05069ffbd102b65305cc83c9a4e0f592bb40c0::" providerId="AD" clId="Web-{B8D850F6-7B95-725F-126A-F7FE10BD7B17}" dt="2025-01-15T11:47:27.703" v="185" actId="1076"/>
          <ac:spMkLst>
            <pc:docMk/>
            <pc:sldMk cId="1721306450" sldId="430"/>
            <ac:spMk id="7" creationId="{A7F11369-C4DB-C77D-6F33-24D0309C026C}"/>
          </ac:spMkLst>
        </pc:spChg>
        <pc:picChg chg="add mod">
          <ac:chgData name="Guest User" userId="S::urn:spo:anon#46523ae5c2039a2496bed656aa05069ffbd102b65305cc83c9a4e0f592bb40c0::" providerId="AD" clId="Web-{B8D850F6-7B95-725F-126A-F7FE10BD7B17}" dt="2025-01-15T11:47:27.688" v="184" actId="1076"/>
          <ac:picMkLst>
            <pc:docMk/>
            <pc:sldMk cId="1721306450" sldId="430"/>
            <ac:picMk id="5" creationId="{852A0EC7-D882-C356-394F-0706CF28EECA}"/>
          </ac:picMkLst>
        </pc:picChg>
      </pc:sldChg>
      <pc:sldChg chg="addSp delSp modSp new del">
        <pc:chgData name="Guest User" userId="S::urn:spo:anon#46523ae5c2039a2496bed656aa05069ffbd102b65305cc83c9a4e0f592bb40c0::" providerId="AD" clId="Web-{B8D850F6-7B95-725F-126A-F7FE10BD7B17}" dt="2025-01-15T12:38:32.285" v="577"/>
        <pc:sldMkLst>
          <pc:docMk/>
          <pc:sldMk cId="2976169399" sldId="431"/>
        </pc:sldMkLst>
      </pc:sldChg>
      <pc:sldChg chg="addSp delSp modSp new">
        <pc:chgData name="Guest User" userId="S::urn:spo:anon#46523ae5c2039a2496bed656aa05069ffbd102b65305cc83c9a4e0f592bb40c0::" providerId="AD" clId="Web-{B8D850F6-7B95-725F-126A-F7FE10BD7B17}" dt="2025-01-15T11:48:52.174" v="211" actId="1076"/>
        <pc:sldMkLst>
          <pc:docMk/>
          <pc:sldMk cId="2360971982" sldId="432"/>
        </pc:sldMkLst>
        <pc:spChg chg="add mod">
          <ac:chgData name="Guest User" userId="S::urn:spo:anon#46523ae5c2039a2496bed656aa05069ffbd102b65305cc83c9a4e0f592bb40c0::" providerId="AD" clId="Web-{B8D850F6-7B95-725F-126A-F7FE10BD7B17}" dt="2025-01-15T11:48:20.580" v="201" actId="1076"/>
          <ac:spMkLst>
            <pc:docMk/>
            <pc:sldMk cId="2360971982" sldId="432"/>
            <ac:spMk id="5" creationId="{4C2D42DF-480A-1341-7310-C64E5E9C4607}"/>
          </ac:spMkLst>
        </pc:spChg>
        <pc:picChg chg="add mod">
          <ac:chgData name="Guest User" userId="S::urn:spo:anon#46523ae5c2039a2496bed656aa05069ffbd102b65305cc83c9a4e0f592bb40c0::" providerId="AD" clId="Web-{B8D850F6-7B95-725F-126A-F7FE10BD7B17}" dt="2025-01-15T11:48:30.205" v="206" actId="14100"/>
          <ac:picMkLst>
            <pc:docMk/>
            <pc:sldMk cId="2360971982" sldId="432"/>
            <ac:picMk id="7" creationId="{21A8E59C-0C0A-1B11-4EB4-8D33E0402FE9}"/>
          </ac:picMkLst>
        </pc:picChg>
        <pc:picChg chg="add mod">
          <ac:chgData name="Guest User" userId="S::urn:spo:anon#46523ae5c2039a2496bed656aa05069ffbd102b65305cc83c9a4e0f592bb40c0::" providerId="AD" clId="Web-{B8D850F6-7B95-725F-126A-F7FE10BD7B17}" dt="2025-01-15T11:48:37.315" v="208" actId="1076"/>
          <ac:picMkLst>
            <pc:docMk/>
            <pc:sldMk cId="2360971982" sldId="432"/>
            <ac:picMk id="9" creationId="{130C7D01-4468-6C0B-CF6A-36AFE2E5B14C}"/>
          </ac:picMkLst>
        </pc:picChg>
        <pc:picChg chg="add mod">
          <ac:chgData name="Guest User" userId="S::urn:spo:anon#46523ae5c2039a2496bed656aa05069ffbd102b65305cc83c9a4e0f592bb40c0::" providerId="AD" clId="Web-{B8D850F6-7B95-725F-126A-F7FE10BD7B17}" dt="2025-01-15T11:48:43.502" v="209" actId="1076"/>
          <ac:picMkLst>
            <pc:docMk/>
            <pc:sldMk cId="2360971982" sldId="432"/>
            <ac:picMk id="11" creationId="{BF6CC01D-596C-029E-0851-6FF0DF1A545F}"/>
          </ac:picMkLst>
        </pc:picChg>
        <pc:picChg chg="add mod">
          <ac:chgData name="Guest User" userId="S::urn:spo:anon#46523ae5c2039a2496bed656aa05069ffbd102b65305cc83c9a4e0f592bb40c0::" providerId="AD" clId="Web-{B8D850F6-7B95-725F-126A-F7FE10BD7B17}" dt="2025-01-15T11:48:52.174" v="211" actId="1076"/>
          <ac:picMkLst>
            <pc:docMk/>
            <pc:sldMk cId="2360971982" sldId="432"/>
            <ac:picMk id="13" creationId="{7991E0D5-7763-20A7-596A-CFFAD08D5741}"/>
          </ac:picMkLst>
        </pc:picChg>
      </pc:sldChg>
      <pc:sldChg chg="addSp delSp modSp new del ord">
        <pc:chgData name="Guest User" userId="S::urn:spo:anon#46523ae5c2039a2496bed656aa05069ffbd102b65305cc83c9a4e0f592bb40c0::" providerId="AD" clId="Web-{B8D850F6-7B95-725F-126A-F7FE10BD7B17}" dt="2025-01-15T12:37:24.065" v="562"/>
        <pc:sldMkLst>
          <pc:docMk/>
          <pc:sldMk cId="644762526" sldId="433"/>
        </pc:sldMkLst>
      </pc:sldChg>
      <pc:sldChg chg="new del">
        <pc:chgData name="Guest User" userId="S::urn:spo:anon#46523ae5c2039a2496bed656aa05069ffbd102b65305cc83c9a4e0f592bb40c0::" providerId="AD" clId="Web-{B8D850F6-7B95-725F-126A-F7FE10BD7B17}" dt="2025-01-15T11:49:30.816" v="214"/>
        <pc:sldMkLst>
          <pc:docMk/>
          <pc:sldMk cId="2456523571" sldId="433"/>
        </pc:sldMkLst>
      </pc:sldChg>
      <pc:sldChg chg="addSp delSp modSp new">
        <pc:chgData name="Guest User" userId="S::urn:spo:anon#46523ae5c2039a2496bed656aa05069ffbd102b65305cc83c9a4e0f592bb40c0::" providerId="AD" clId="Web-{B8D850F6-7B95-725F-126A-F7FE10BD7B17}" dt="2025-01-15T11:52:10.945" v="245" actId="1076"/>
        <pc:sldMkLst>
          <pc:docMk/>
          <pc:sldMk cId="1169991723" sldId="434"/>
        </pc:sldMkLst>
        <pc:spChg chg="add mod">
          <ac:chgData name="Guest User" userId="S::urn:spo:anon#46523ae5c2039a2496bed656aa05069ffbd102b65305cc83c9a4e0f592bb40c0::" providerId="AD" clId="Web-{B8D850F6-7B95-725F-126A-F7FE10BD7B17}" dt="2025-01-15T11:51:13.881" v="231" actId="1076"/>
          <ac:spMkLst>
            <pc:docMk/>
            <pc:sldMk cId="1169991723" sldId="434"/>
            <ac:spMk id="5" creationId="{2B4AB3E5-C14F-DC5B-B408-61078A2BA9BF}"/>
          </ac:spMkLst>
        </pc:spChg>
        <pc:picChg chg="add mod">
          <ac:chgData name="Guest User" userId="S::urn:spo:anon#46523ae5c2039a2496bed656aa05069ffbd102b65305cc83c9a4e0f592bb40c0::" providerId="AD" clId="Web-{B8D850F6-7B95-725F-126A-F7FE10BD7B17}" dt="2025-01-15T11:52:10.945" v="245" actId="1076"/>
          <ac:picMkLst>
            <pc:docMk/>
            <pc:sldMk cId="1169991723" sldId="434"/>
            <ac:picMk id="7" creationId="{2AB713C6-C9BF-309A-29EC-6923F5FBF6A3}"/>
          </ac:picMkLst>
        </pc:picChg>
      </pc:sldChg>
      <pc:sldChg chg="addSp delSp modSp new">
        <pc:chgData name="Guest User" userId="S::urn:spo:anon#46523ae5c2039a2496bed656aa05069ffbd102b65305cc83c9a4e0f592bb40c0::" providerId="AD" clId="Web-{B8D850F6-7B95-725F-126A-F7FE10BD7B17}" dt="2025-01-15T11:52:57.978" v="251" actId="1076"/>
        <pc:sldMkLst>
          <pc:docMk/>
          <pc:sldMk cId="871782590" sldId="435"/>
        </pc:sldMkLst>
        <pc:spChg chg="add mod">
          <ac:chgData name="Guest User" userId="S::urn:spo:anon#46523ae5c2039a2496bed656aa05069ffbd102b65305cc83c9a4e0f592bb40c0::" providerId="AD" clId="Web-{B8D850F6-7B95-725F-126A-F7FE10BD7B17}" dt="2025-01-15T11:52:41.431" v="247" actId="1076"/>
          <ac:spMkLst>
            <pc:docMk/>
            <pc:sldMk cId="871782590" sldId="435"/>
            <ac:spMk id="5" creationId="{5B7325D6-A176-24C3-B256-87CA123A5798}"/>
          </ac:spMkLst>
        </pc:spChg>
        <pc:picChg chg="add mod">
          <ac:chgData name="Guest User" userId="S::urn:spo:anon#46523ae5c2039a2496bed656aa05069ffbd102b65305cc83c9a4e0f592bb40c0::" providerId="AD" clId="Web-{B8D850F6-7B95-725F-126A-F7FE10BD7B17}" dt="2025-01-15T11:52:55.446" v="250" actId="1076"/>
          <ac:picMkLst>
            <pc:docMk/>
            <pc:sldMk cId="871782590" sldId="435"/>
            <ac:picMk id="7" creationId="{A6C0DDB1-F452-A8B0-6A0D-1A79EF5BB66E}"/>
          </ac:picMkLst>
        </pc:picChg>
        <pc:picChg chg="add mod">
          <ac:chgData name="Guest User" userId="S::urn:spo:anon#46523ae5c2039a2496bed656aa05069ffbd102b65305cc83c9a4e0f592bb40c0::" providerId="AD" clId="Web-{B8D850F6-7B95-725F-126A-F7FE10BD7B17}" dt="2025-01-15T11:52:57.978" v="251" actId="1076"/>
          <ac:picMkLst>
            <pc:docMk/>
            <pc:sldMk cId="871782590" sldId="435"/>
            <ac:picMk id="9" creationId="{A552F279-268C-B85C-7E01-2462471A6FDC}"/>
          </ac:picMkLst>
        </pc:picChg>
      </pc:sldChg>
      <pc:sldChg chg="addSp delSp modSp new">
        <pc:chgData name="Guest User" userId="S::urn:spo:anon#46523ae5c2039a2496bed656aa05069ffbd102b65305cc83c9a4e0f592bb40c0::" providerId="AD" clId="Web-{B8D850F6-7B95-725F-126A-F7FE10BD7B17}" dt="2025-01-15T12:01:24.491" v="269"/>
        <pc:sldMkLst>
          <pc:docMk/>
          <pc:sldMk cId="3486811387" sldId="436"/>
        </pc:sldMkLst>
        <pc:spChg chg="add mod">
          <ac:chgData name="Guest User" userId="S::urn:spo:anon#46523ae5c2039a2496bed656aa05069ffbd102b65305cc83c9a4e0f592bb40c0::" providerId="AD" clId="Web-{B8D850F6-7B95-725F-126A-F7FE10BD7B17}" dt="2025-01-15T12:01:24.491" v="269"/>
          <ac:spMkLst>
            <pc:docMk/>
            <pc:sldMk cId="3486811387" sldId="436"/>
            <ac:spMk id="5" creationId="{90079087-55BC-9A75-D66E-6064E45B6D86}"/>
          </ac:spMkLst>
        </pc:spChg>
        <pc:spChg chg="add mod">
          <ac:chgData name="Guest User" userId="S::urn:spo:anon#46523ae5c2039a2496bed656aa05069ffbd102b65305cc83c9a4e0f592bb40c0::" providerId="AD" clId="Web-{B8D850F6-7B95-725F-126A-F7FE10BD7B17}" dt="2025-01-15T12:01:13.304" v="268" actId="1076"/>
          <ac:spMkLst>
            <pc:docMk/>
            <pc:sldMk cId="3486811387" sldId="436"/>
            <ac:spMk id="7" creationId="{C8CA037C-65A5-D56B-5423-C3A2C028BF83}"/>
          </ac:spMkLst>
        </pc:spChg>
      </pc:sldChg>
      <pc:sldChg chg="modSp new del">
        <pc:chgData name="Guest User" userId="S::urn:spo:anon#46523ae5c2039a2496bed656aa05069ffbd102b65305cc83c9a4e0f592bb40c0::" providerId="AD" clId="Web-{B8D850F6-7B95-725F-126A-F7FE10BD7B17}" dt="2025-01-15T12:05:43.998" v="299"/>
        <pc:sldMkLst>
          <pc:docMk/>
          <pc:sldMk cId="482250036" sldId="437"/>
        </pc:sldMkLst>
      </pc:sldChg>
      <pc:sldChg chg="addSp new">
        <pc:chgData name="Guest User" userId="S::urn:spo:anon#46523ae5c2039a2496bed656aa05069ffbd102b65305cc83c9a4e0f592bb40c0::" providerId="AD" clId="Web-{B8D850F6-7B95-725F-126A-F7FE10BD7B17}" dt="2025-01-15T12:15:48.343" v="322"/>
        <pc:sldMkLst>
          <pc:docMk/>
          <pc:sldMk cId="2462343788" sldId="437"/>
        </pc:sldMkLst>
        <pc:picChg chg="add">
          <ac:chgData name="Guest User" userId="S::urn:spo:anon#46523ae5c2039a2496bed656aa05069ffbd102b65305cc83c9a4e0f592bb40c0::" providerId="AD" clId="Web-{B8D850F6-7B95-725F-126A-F7FE10BD7B17}" dt="2025-01-15T12:15:48.343" v="322"/>
          <ac:picMkLst>
            <pc:docMk/>
            <pc:sldMk cId="2462343788" sldId="437"/>
            <ac:picMk id="5" creationId="{7FD5B602-43FC-9511-16F2-8953B4596BB9}"/>
          </ac:picMkLst>
        </pc:picChg>
      </pc:sldChg>
      <pc:sldChg chg="addSp delSp new">
        <pc:chgData name="Guest User" userId="S::urn:spo:anon#46523ae5c2039a2496bed656aa05069ffbd102b65305cc83c9a4e0f592bb40c0::" providerId="AD" clId="Web-{B8D850F6-7B95-725F-126A-F7FE10BD7B17}" dt="2025-01-15T12:17:20.939" v="332"/>
        <pc:sldMkLst>
          <pc:docMk/>
          <pc:sldMk cId="517928157" sldId="438"/>
        </pc:sldMkLst>
        <pc:picChg chg="add">
          <ac:chgData name="Guest User" userId="S::urn:spo:anon#46523ae5c2039a2496bed656aa05069ffbd102b65305cc83c9a4e0f592bb40c0::" providerId="AD" clId="Web-{B8D850F6-7B95-725F-126A-F7FE10BD7B17}" dt="2025-01-15T12:16:53.922" v="329"/>
          <ac:picMkLst>
            <pc:docMk/>
            <pc:sldMk cId="517928157" sldId="438"/>
            <ac:picMk id="5" creationId="{17A60B67-FC21-FC35-8836-C40F595228EE}"/>
          </ac:picMkLst>
        </pc:picChg>
        <pc:picChg chg="add">
          <ac:chgData name="Guest User" userId="S::urn:spo:anon#46523ae5c2039a2496bed656aa05069ffbd102b65305cc83c9a4e0f592bb40c0::" providerId="AD" clId="Web-{B8D850F6-7B95-725F-126A-F7FE10BD7B17}" dt="2025-01-15T12:16:54.094" v="330"/>
          <ac:picMkLst>
            <pc:docMk/>
            <pc:sldMk cId="517928157" sldId="438"/>
            <ac:picMk id="7" creationId="{31AD1607-D5C1-3E7B-F0CD-1DB4F7791D50}"/>
          </ac:picMkLst>
        </pc:picChg>
      </pc:sldChg>
      <pc:sldChg chg="addSp delSp modSp new">
        <pc:chgData name="Guest User" userId="S::urn:spo:anon#46523ae5c2039a2496bed656aa05069ffbd102b65305cc83c9a4e0f592bb40c0::" providerId="AD" clId="Web-{B8D850F6-7B95-725F-126A-F7FE10BD7B17}" dt="2025-01-15T12:18:05.378" v="344" actId="1076"/>
        <pc:sldMkLst>
          <pc:docMk/>
          <pc:sldMk cId="3323795067" sldId="439"/>
        </pc:sldMkLst>
        <pc:picChg chg="add mod">
          <ac:chgData name="Guest User" userId="S::urn:spo:anon#46523ae5c2039a2496bed656aa05069ffbd102b65305cc83c9a4e0f592bb40c0::" providerId="AD" clId="Web-{B8D850F6-7B95-725F-126A-F7FE10BD7B17}" dt="2025-01-15T12:18:05.362" v="342" actId="1076"/>
          <ac:picMkLst>
            <pc:docMk/>
            <pc:sldMk cId="3323795067" sldId="439"/>
            <ac:picMk id="5" creationId="{DA018670-0986-0CA4-8B62-08F43B875034}"/>
          </ac:picMkLst>
        </pc:picChg>
        <pc:picChg chg="add mod">
          <ac:chgData name="Guest User" userId="S::urn:spo:anon#46523ae5c2039a2496bed656aa05069ffbd102b65305cc83c9a4e0f592bb40c0::" providerId="AD" clId="Web-{B8D850F6-7B95-725F-126A-F7FE10BD7B17}" dt="2025-01-15T12:18:05.362" v="343" actId="1076"/>
          <ac:picMkLst>
            <pc:docMk/>
            <pc:sldMk cId="3323795067" sldId="439"/>
            <ac:picMk id="7" creationId="{CF7C3983-764E-D8FE-20F9-36DDC6EDFA36}"/>
          </ac:picMkLst>
        </pc:picChg>
        <pc:picChg chg="add mod">
          <ac:chgData name="Guest User" userId="S::urn:spo:anon#46523ae5c2039a2496bed656aa05069ffbd102b65305cc83c9a4e0f592bb40c0::" providerId="AD" clId="Web-{B8D850F6-7B95-725F-126A-F7FE10BD7B17}" dt="2025-01-15T12:18:05.378" v="344" actId="1076"/>
          <ac:picMkLst>
            <pc:docMk/>
            <pc:sldMk cId="3323795067" sldId="439"/>
            <ac:picMk id="9" creationId="{AE3BCB68-6213-685C-DBD5-B6F82DCFD650}"/>
          </ac:picMkLst>
        </pc:picChg>
      </pc:sldChg>
      <pc:sldChg chg="addSp delSp modSp new">
        <pc:chgData name="Guest User" userId="S::urn:spo:anon#46523ae5c2039a2496bed656aa05069ffbd102b65305cc83c9a4e0f592bb40c0::" providerId="AD" clId="Web-{B8D850F6-7B95-725F-126A-F7FE10BD7B17}" dt="2025-01-15T12:19:43.911" v="357" actId="1076"/>
        <pc:sldMkLst>
          <pc:docMk/>
          <pc:sldMk cId="1025978317" sldId="440"/>
        </pc:sldMkLst>
        <pc:spChg chg="add mod">
          <ac:chgData name="Guest User" userId="S::urn:spo:anon#46523ae5c2039a2496bed656aa05069ffbd102b65305cc83c9a4e0f592bb40c0::" providerId="AD" clId="Web-{B8D850F6-7B95-725F-126A-F7FE10BD7B17}" dt="2025-01-15T12:19:31.255" v="354" actId="1076"/>
          <ac:spMkLst>
            <pc:docMk/>
            <pc:sldMk cId="1025978317" sldId="440"/>
            <ac:spMk id="5" creationId="{8D6CFC26-C3AA-6FDE-95EA-92937164BF7D}"/>
          </ac:spMkLst>
        </pc:spChg>
        <pc:spChg chg="add mod">
          <ac:chgData name="Guest User" userId="S::urn:spo:anon#46523ae5c2039a2496bed656aa05069ffbd102b65305cc83c9a4e0f592bb40c0::" providerId="AD" clId="Web-{B8D850F6-7B95-725F-126A-F7FE10BD7B17}" dt="2025-01-15T12:19:38.927" v="356" actId="1076"/>
          <ac:spMkLst>
            <pc:docMk/>
            <pc:sldMk cId="1025978317" sldId="440"/>
            <ac:spMk id="9" creationId="{7CA18D24-4042-3164-DDB4-9C0E51872EA8}"/>
          </ac:spMkLst>
        </pc:spChg>
        <pc:picChg chg="add mod">
          <ac:chgData name="Guest User" userId="S::urn:spo:anon#46523ae5c2039a2496bed656aa05069ffbd102b65305cc83c9a4e0f592bb40c0::" providerId="AD" clId="Web-{B8D850F6-7B95-725F-126A-F7FE10BD7B17}" dt="2025-01-15T12:19:34.083" v="355" actId="1076"/>
          <ac:picMkLst>
            <pc:docMk/>
            <pc:sldMk cId="1025978317" sldId="440"/>
            <ac:picMk id="7" creationId="{9BF9A5CE-02D8-C471-30C7-DF4A03D71450}"/>
          </ac:picMkLst>
        </pc:picChg>
        <pc:picChg chg="add mod">
          <ac:chgData name="Guest User" userId="S::urn:spo:anon#46523ae5c2039a2496bed656aa05069ffbd102b65305cc83c9a4e0f592bb40c0::" providerId="AD" clId="Web-{B8D850F6-7B95-725F-126A-F7FE10BD7B17}" dt="2025-01-15T12:19:43.911" v="357" actId="1076"/>
          <ac:picMkLst>
            <pc:docMk/>
            <pc:sldMk cId="1025978317" sldId="440"/>
            <ac:picMk id="11" creationId="{E0F56368-D500-F36E-5EDE-9B2E07E5F59E}"/>
          </ac:picMkLst>
        </pc:picChg>
      </pc:sldChg>
      <pc:sldChg chg="addSp delSp modSp new">
        <pc:chgData name="Guest User" userId="S::urn:spo:anon#46523ae5c2039a2496bed656aa05069ffbd102b65305cc83c9a4e0f592bb40c0::" providerId="AD" clId="Web-{B8D850F6-7B95-725F-126A-F7FE10BD7B17}" dt="2025-01-15T12:30:58.554" v="482" actId="14100"/>
        <pc:sldMkLst>
          <pc:docMk/>
          <pc:sldMk cId="1080842106" sldId="441"/>
        </pc:sldMkLst>
        <pc:spChg chg="add mod">
          <ac:chgData name="Guest User" userId="S::urn:spo:anon#46523ae5c2039a2496bed656aa05069ffbd102b65305cc83c9a4e0f592bb40c0::" providerId="AD" clId="Web-{B8D850F6-7B95-725F-126A-F7FE10BD7B17}" dt="2025-01-15T12:30:58.554" v="482" actId="14100"/>
          <ac:spMkLst>
            <pc:docMk/>
            <pc:sldMk cId="1080842106" sldId="441"/>
            <ac:spMk id="5" creationId="{F39BCF4E-F61C-835E-5A01-8EC6D8BE28BB}"/>
          </ac:spMkLst>
        </pc:spChg>
        <pc:picChg chg="add mod">
          <ac:chgData name="Guest User" userId="S::urn:spo:anon#46523ae5c2039a2496bed656aa05069ffbd102b65305cc83c9a4e0f592bb40c0::" providerId="AD" clId="Web-{B8D850F6-7B95-725F-126A-F7FE10BD7B17}" dt="2025-01-15T12:20:54.741" v="370" actId="14100"/>
          <ac:picMkLst>
            <pc:docMk/>
            <pc:sldMk cId="1080842106" sldId="441"/>
            <ac:picMk id="7" creationId="{8CFCB5F2-9934-687C-2F80-4A3BC01653B0}"/>
          </ac:picMkLst>
        </pc:picChg>
        <pc:picChg chg="add mod">
          <ac:chgData name="Guest User" userId="S::urn:spo:anon#46523ae5c2039a2496bed656aa05069ffbd102b65305cc83c9a4e0f592bb40c0::" providerId="AD" clId="Web-{B8D850F6-7B95-725F-126A-F7FE10BD7B17}" dt="2025-01-15T12:20:55.085" v="371" actId="14100"/>
          <ac:picMkLst>
            <pc:docMk/>
            <pc:sldMk cId="1080842106" sldId="441"/>
            <ac:picMk id="9" creationId="{29D42A31-333E-8333-10E4-34920FF14291}"/>
          </ac:picMkLst>
        </pc:picChg>
      </pc:sldChg>
      <pc:sldChg chg="addSp delSp modSp new ord">
        <pc:chgData name="Guest User" userId="S::urn:spo:anon#46523ae5c2039a2496bed656aa05069ffbd102b65305cc83c9a4e0f592bb40c0::" providerId="AD" clId="Web-{B8D850F6-7B95-725F-126A-F7FE10BD7B17}" dt="2025-01-15T12:22:32.760" v="397" actId="1076"/>
        <pc:sldMkLst>
          <pc:docMk/>
          <pc:sldMk cId="2809074429" sldId="442"/>
        </pc:sldMkLst>
        <pc:spChg chg="add mod">
          <ac:chgData name="Guest User" userId="S::urn:spo:anon#46523ae5c2039a2496bed656aa05069ffbd102b65305cc83c9a4e0f592bb40c0::" providerId="AD" clId="Web-{B8D850F6-7B95-725F-126A-F7FE10BD7B17}" dt="2025-01-15T12:22:05.384" v="387" actId="1076"/>
          <ac:spMkLst>
            <pc:docMk/>
            <pc:sldMk cId="2809074429" sldId="442"/>
            <ac:spMk id="5" creationId="{6FFFBB00-0861-93AC-7B89-2BB888284290}"/>
          </ac:spMkLst>
        </pc:spChg>
        <pc:spChg chg="add mod">
          <ac:chgData name="Guest User" userId="S::urn:spo:anon#46523ae5c2039a2496bed656aa05069ffbd102b65305cc83c9a4e0f592bb40c0::" providerId="AD" clId="Web-{B8D850F6-7B95-725F-126A-F7FE10BD7B17}" dt="2025-01-15T12:22:17.525" v="394" actId="1076"/>
          <ac:spMkLst>
            <pc:docMk/>
            <pc:sldMk cId="2809074429" sldId="442"/>
            <ac:spMk id="13" creationId="{DEAED164-C4BF-ACCE-055E-8FEBD8F2EA29}"/>
          </ac:spMkLst>
        </pc:spChg>
        <pc:picChg chg="add mod">
          <ac:chgData name="Guest User" userId="S::urn:spo:anon#46523ae5c2039a2496bed656aa05069ffbd102b65305cc83c9a4e0f592bb40c0::" providerId="AD" clId="Web-{B8D850F6-7B95-725F-126A-F7FE10BD7B17}" dt="2025-01-15T12:22:21.541" v="395" actId="1076"/>
          <ac:picMkLst>
            <pc:docMk/>
            <pc:sldMk cId="2809074429" sldId="442"/>
            <ac:picMk id="7" creationId="{A3032795-AF8A-C483-F18C-B5ED376FA130}"/>
          </ac:picMkLst>
        </pc:picChg>
        <pc:picChg chg="add mod">
          <ac:chgData name="Guest User" userId="S::urn:spo:anon#46523ae5c2039a2496bed656aa05069ffbd102b65305cc83c9a4e0f592bb40c0::" providerId="AD" clId="Web-{B8D850F6-7B95-725F-126A-F7FE10BD7B17}" dt="2025-01-15T12:22:12.056" v="393" actId="14100"/>
          <ac:picMkLst>
            <pc:docMk/>
            <pc:sldMk cId="2809074429" sldId="442"/>
            <ac:picMk id="9" creationId="{AB3B958C-47A0-D36E-1E81-8E1B6E319677}"/>
          </ac:picMkLst>
        </pc:picChg>
        <pc:picChg chg="add mod">
          <ac:chgData name="Guest User" userId="S::urn:spo:anon#46523ae5c2039a2496bed656aa05069ffbd102b65305cc83c9a4e0f592bb40c0::" providerId="AD" clId="Web-{B8D850F6-7B95-725F-126A-F7FE10BD7B17}" dt="2025-01-15T12:22:25.447" v="396" actId="1076"/>
          <ac:picMkLst>
            <pc:docMk/>
            <pc:sldMk cId="2809074429" sldId="442"/>
            <ac:picMk id="11" creationId="{5E72ED0C-E568-87CB-2263-D6C81D1AAAAA}"/>
          </ac:picMkLst>
        </pc:picChg>
        <pc:picChg chg="add mod">
          <ac:chgData name="Guest User" userId="S::urn:spo:anon#46523ae5c2039a2496bed656aa05069ffbd102b65305cc83c9a4e0f592bb40c0::" providerId="AD" clId="Web-{B8D850F6-7B95-725F-126A-F7FE10BD7B17}" dt="2025-01-15T12:22:32.760" v="397" actId="1076"/>
          <ac:picMkLst>
            <pc:docMk/>
            <pc:sldMk cId="2809074429" sldId="442"/>
            <ac:picMk id="15" creationId="{2033CF6E-74F3-9AA1-28DA-5C13DEAB2F25}"/>
          </ac:picMkLst>
        </pc:picChg>
      </pc:sldChg>
      <pc:sldChg chg="addSp delSp modSp new">
        <pc:chgData name="Guest User" userId="S::urn:spo:anon#46523ae5c2039a2496bed656aa05069ffbd102b65305cc83c9a4e0f592bb40c0::" providerId="AD" clId="Web-{B8D850F6-7B95-725F-126A-F7FE10BD7B17}" dt="2025-01-15T12:36:28.735" v="557" actId="20577"/>
        <pc:sldMkLst>
          <pc:docMk/>
          <pc:sldMk cId="1359048170" sldId="443"/>
        </pc:sldMkLst>
        <pc:spChg chg="add mod">
          <ac:chgData name="Guest User" userId="S::urn:spo:anon#46523ae5c2039a2496bed656aa05069ffbd102b65305cc83c9a4e0f592bb40c0::" providerId="AD" clId="Web-{B8D850F6-7B95-725F-126A-F7FE10BD7B17}" dt="2025-01-15T12:36:28.735" v="557" actId="20577"/>
          <ac:spMkLst>
            <pc:docMk/>
            <pc:sldMk cId="1359048170" sldId="443"/>
            <ac:spMk id="5" creationId="{51CC0B7C-F36E-EE57-D3FF-12412AAE2352}"/>
          </ac:spMkLst>
        </pc:spChg>
        <pc:picChg chg="add mod">
          <ac:chgData name="Guest User" userId="S::urn:spo:anon#46523ae5c2039a2496bed656aa05069ffbd102b65305cc83c9a4e0f592bb40c0::" providerId="AD" clId="Web-{B8D850F6-7B95-725F-126A-F7FE10BD7B17}" dt="2025-01-15T12:23:58.934" v="424" actId="1076"/>
          <ac:picMkLst>
            <pc:docMk/>
            <pc:sldMk cId="1359048170" sldId="443"/>
            <ac:picMk id="7" creationId="{51EA628D-4742-1879-A396-CA9DEA5C8BB0}"/>
          </ac:picMkLst>
        </pc:picChg>
        <pc:picChg chg="add mod modCrop">
          <ac:chgData name="Guest User" userId="S::urn:spo:anon#46523ae5c2039a2496bed656aa05069ffbd102b65305cc83c9a4e0f592bb40c0::" providerId="AD" clId="Web-{B8D850F6-7B95-725F-126A-F7FE10BD7B17}" dt="2025-01-15T12:24:32.200" v="434" actId="1076"/>
          <ac:picMkLst>
            <pc:docMk/>
            <pc:sldMk cId="1359048170" sldId="443"/>
            <ac:picMk id="9" creationId="{7BBF3CA2-DF49-E55F-B35C-0E6FCF079A25}"/>
          </ac:picMkLst>
        </pc:picChg>
        <pc:picChg chg="add mod">
          <ac:chgData name="Guest User" userId="S::urn:spo:anon#46523ae5c2039a2496bed656aa05069ffbd102b65305cc83c9a4e0f592bb40c0::" providerId="AD" clId="Web-{B8D850F6-7B95-725F-126A-F7FE10BD7B17}" dt="2025-01-15T12:24:19.012" v="430" actId="1076"/>
          <ac:picMkLst>
            <pc:docMk/>
            <pc:sldMk cId="1359048170" sldId="443"/>
            <ac:picMk id="11" creationId="{C3E039CF-A327-8182-3390-1DBEAFF1DF5E}"/>
          </ac:picMkLst>
        </pc:picChg>
        <pc:picChg chg="add mod modCrop">
          <ac:chgData name="Guest User" userId="S::urn:spo:anon#46523ae5c2039a2496bed656aa05069ffbd102b65305cc83c9a4e0f592bb40c0::" providerId="AD" clId="Web-{B8D850F6-7B95-725F-126A-F7FE10BD7B17}" dt="2025-01-15T12:24:41.560" v="436"/>
          <ac:picMkLst>
            <pc:docMk/>
            <pc:sldMk cId="1359048170" sldId="443"/>
            <ac:picMk id="13" creationId="{F6CCC53D-610C-EBD0-84C3-D64CDCE0EB59}"/>
          </ac:picMkLst>
        </pc:picChg>
      </pc:sldChg>
      <pc:sldChg chg="addSp delSp modSp new">
        <pc:chgData name="Guest User" userId="S::urn:spo:anon#46523ae5c2039a2496bed656aa05069ffbd102b65305cc83c9a4e0f592bb40c0::" providerId="AD" clId="Web-{B8D850F6-7B95-725F-126A-F7FE10BD7B17}" dt="2025-01-15T12:28:32.472" v="459"/>
        <pc:sldMkLst>
          <pc:docMk/>
          <pc:sldMk cId="4129459647" sldId="444"/>
        </pc:sldMkLst>
        <pc:spChg chg="add mod">
          <ac:chgData name="Guest User" userId="S::urn:spo:anon#46523ae5c2039a2496bed656aa05069ffbd102b65305cc83c9a4e0f592bb40c0::" providerId="AD" clId="Web-{B8D850F6-7B95-725F-126A-F7FE10BD7B17}" dt="2025-01-15T12:28:14.144" v="456" actId="1076"/>
          <ac:spMkLst>
            <pc:docMk/>
            <pc:sldMk cId="4129459647" sldId="444"/>
            <ac:spMk id="9" creationId="{E91A7FAC-E35E-271E-4344-6D0FC7B02D7A}"/>
          </ac:spMkLst>
        </pc:spChg>
        <pc:picChg chg="add mod modCrop">
          <ac:chgData name="Guest User" userId="S::urn:spo:anon#46523ae5c2039a2496bed656aa05069ffbd102b65305cc83c9a4e0f592bb40c0::" providerId="AD" clId="Web-{B8D850F6-7B95-725F-126A-F7FE10BD7B17}" dt="2025-01-15T12:28:32.472" v="459"/>
          <ac:picMkLst>
            <pc:docMk/>
            <pc:sldMk cId="4129459647" sldId="444"/>
            <ac:picMk id="11" creationId="{B4D77358-83E3-8105-520B-DE961B0E3A8A}"/>
          </ac:picMkLst>
        </pc:picChg>
      </pc:sldChg>
      <pc:sldChg chg="addSp delSp modSp new">
        <pc:chgData name="Guest User" userId="S::urn:spo:anon#46523ae5c2039a2496bed656aa05069ffbd102b65305cc83c9a4e0f592bb40c0::" providerId="AD" clId="Web-{B8D850F6-7B95-725F-126A-F7FE10BD7B17}" dt="2025-01-15T12:30:31.444" v="478" actId="1076"/>
        <pc:sldMkLst>
          <pc:docMk/>
          <pc:sldMk cId="1943655571" sldId="445"/>
        </pc:sldMkLst>
        <pc:spChg chg="add mod">
          <ac:chgData name="Guest User" userId="S::urn:spo:anon#46523ae5c2039a2496bed656aa05069ffbd102b65305cc83c9a4e0f592bb40c0::" providerId="AD" clId="Web-{B8D850F6-7B95-725F-126A-F7FE10BD7B17}" dt="2025-01-15T12:30:31.444" v="478" actId="1076"/>
          <ac:spMkLst>
            <pc:docMk/>
            <pc:sldMk cId="1943655571" sldId="445"/>
            <ac:spMk id="5" creationId="{635057B8-5B18-A5D8-A258-2BFDAEA11079}"/>
          </ac:spMkLst>
        </pc:spChg>
        <pc:picChg chg="add mod">
          <ac:chgData name="Guest User" userId="S::urn:spo:anon#46523ae5c2039a2496bed656aa05069ffbd102b65305cc83c9a4e0f592bb40c0::" providerId="AD" clId="Web-{B8D850F6-7B95-725F-126A-F7FE10BD7B17}" dt="2025-01-15T12:29:15.442" v="474" actId="1076"/>
          <ac:picMkLst>
            <pc:docMk/>
            <pc:sldMk cId="1943655571" sldId="445"/>
            <ac:picMk id="7" creationId="{82A87806-02A8-7FE0-B69A-2AA851F24B60}"/>
          </ac:picMkLst>
        </pc:picChg>
      </pc:sldChg>
      <pc:sldChg chg="addSp delSp new">
        <pc:chgData name="Guest User" userId="S::urn:spo:anon#46523ae5c2039a2496bed656aa05069ffbd102b65305cc83c9a4e0f592bb40c0::" providerId="AD" clId="Web-{B8D850F6-7B95-725F-126A-F7FE10BD7B17}" dt="2025-01-15T12:37:21.502" v="561"/>
        <pc:sldMkLst>
          <pc:docMk/>
          <pc:sldMk cId="2038732600" sldId="446"/>
        </pc:sldMkLst>
        <pc:picChg chg="add">
          <ac:chgData name="Guest User" userId="S::urn:spo:anon#46523ae5c2039a2496bed656aa05069ffbd102b65305cc83c9a4e0f592bb40c0::" providerId="AD" clId="Web-{B8D850F6-7B95-725F-126A-F7FE10BD7B17}" dt="2025-01-15T12:37:21.502" v="561"/>
          <ac:picMkLst>
            <pc:docMk/>
            <pc:sldMk cId="2038732600" sldId="446"/>
            <ac:picMk id="5" creationId="{AE41D4E7-F21F-0CC5-A5CD-79FCAD61B90F}"/>
          </ac:picMkLst>
        </pc:picChg>
      </pc:sldChg>
      <pc:sldChg chg="addSp delSp modSp new">
        <pc:chgData name="Guest User" userId="S::urn:spo:anon#46523ae5c2039a2496bed656aa05069ffbd102b65305cc83c9a4e0f592bb40c0::" providerId="AD" clId="Web-{B8D850F6-7B95-725F-126A-F7FE10BD7B17}" dt="2025-01-15T12:38:30.207" v="576" actId="1076"/>
        <pc:sldMkLst>
          <pc:docMk/>
          <pc:sldMk cId="3441293434" sldId="447"/>
        </pc:sldMkLst>
        <pc:picChg chg="add mod">
          <ac:chgData name="Guest User" userId="S::urn:spo:anon#46523ae5c2039a2496bed656aa05069ffbd102b65305cc83c9a4e0f592bb40c0::" providerId="AD" clId="Web-{B8D850F6-7B95-725F-126A-F7FE10BD7B17}" dt="2025-01-15T12:38:30.207" v="576" actId="1076"/>
          <ac:picMkLst>
            <pc:docMk/>
            <pc:sldMk cId="3441293434" sldId="447"/>
            <ac:picMk id="5" creationId="{76FA34B1-9E5E-684B-6A7D-30957F360B88}"/>
          </ac:picMkLst>
        </pc:picChg>
      </pc:sldChg>
      <pc:sldChg chg="addSp delSp modSp new">
        <pc:chgData name="Guest User" userId="S::urn:spo:anon#46523ae5c2039a2496bed656aa05069ffbd102b65305cc83c9a4e0f592bb40c0::" providerId="AD" clId="Web-{B8D850F6-7B95-725F-126A-F7FE10BD7B17}" dt="2025-01-15T16:22:49.140" v="638"/>
        <pc:sldMkLst>
          <pc:docMk/>
          <pc:sldMk cId="637093748" sldId="448"/>
        </pc:sldMkLst>
        <pc:picChg chg="add mod">
          <ac:chgData name="Guest User" userId="S::urn:spo:anon#46523ae5c2039a2496bed656aa05069ffbd102b65305cc83c9a4e0f592bb40c0::" providerId="AD" clId="Web-{B8D850F6-7B95-725F-126A-F7FE10BD7B17}" dt="2025-01-15T16:22:49.140" v="638"/>
          <ac:picMkLst>
            <pc:docMk/>
            <pc:sldMk cId="637093748" sldId="448"/>
            <ac:picMk id="4" creationId="{DEA5B431-19F4-62D5-24EC-0361841A0740}"/>
          </ac:picMkLst>
        </pc:picChg>
      </pc:sldChg>
    </pc:docChg>
  </pc:docChgLst>
  <pc:docChgLst>
    <pc:chgData name="Cassidy Nieves" userId="S::cnieves@pibetaphi.org::1ab0b5d9-7a25-4b20-86ba-4e59da0e220c" providerId="AD" clId="Web-{D8BB8FB3-06E5-5856-64A2-27AB9917BDF5}"/>
    <pc:docChg chg="mod">
      <pc:chgData name="Cassidy Nieves" userId="S::cnieves@pibetaphi.org::1ab0b5d9-7a25-4b20-86ba-4e59da0e220c" providerId="AD" clId="Web-{D8BB8FB3-06E5-5856-64A2-27AB9917BDF5}" dt="2025-01-08T02:24:56.285" v="0"/>
      <pc:docMkLst>
        <pc:docMk/>
      </pc:docMkLst>
    </pc:docChg>
  </pc:docChgLst>
  <pc:docChgLst>
    <pc:chgData name="Olivia Kennedy" userId="082f437f-328a-42bb-bad2-df9a7aa907ae" providerId="ADAL" clId="{AFD29093-AF21-4FDC-8825-CF30E198B65E}"/>
    <pc:docChg chg="undo redo custSel addSld delSld modSld sldOrd">
      <pc:chgData name="Olivia Kennedy" userId="082f437f-328a-42bb-bad2-df9a7aa907ae" providerId="ADAL" clId="{AFD29093-AF21-4FDC-8825-CF30E198B65E}" dt="2024-12-19T22:15:59.126" v="578" actId="27614"/>
      <pc:docMkLst>
        <pc:docMk/>
      </pc:docMkLst>
      <pc:sldChg chg="addSp delSp modSp mod ord">
        <pc:chgData name="Olivia Kennedy" userId="082f437f-328a-42bb-bad2-df9a7aa907ae" providerId="ADAL" clId="{AFD29093-AF21-4FDC-8825-CF30E198B65E}" dt="2024-12-19T22:15:59.126" v="578" actId="27614"/>
        <pc:sldMkLst>
          <pc:docMk/>
          <pc:sldMk cId="3042591339" sldId="279"/>
        </pc:sldMkLst>
        <pc:spChg chg="mod">
          <ac:chgData name="Olivia Kennedy" userId="082f437f-328a-42bb-bad2-df9a7aa907ae" providerId="ADAL" clId="{AFD29093-AF21-4FDC-8825-CF30E198B65E}" dt="2024-12-19T21:10:36.516" v="9" actId="20577"/>
          <ac:spMkLst>
            <pc:docMk/>
            <pc:sldMk cId="3042591339" sldId="279"/>
            <ac:spMk id="29" creationId="{9D5228B9-6ADF-D83B-DB67-3BD83DB7AC6D}"/>
          </ac:spMkLst>
        </pc:spChg>
        <pc:spChg chg="mod">
          <ac:chgData name="Olivia Kennedy" userId="082f437f-328a-42bb-bad2-df9a7aa907ae" providerId="ADAL" clId="{AFD29093-AF21-4FDC-8825-CF30E198B65E}" dt="2024-12-19T21:13:45.657" v="296" actId="113"/>
          <ac:spMkLst>
            <pc:docMk/>
            <pc:sldMk cId="3042591339" sldId="279"/>
            <ac:spMk id="31" creationId="{9834C8AD-3350-EF0E-912D-CE009F64F9D3}"/>
          </ac:spMkLst>
        </pc:spChg>
        <pc:spChg chg="mod">
          <ac:chgData name="Olivia Kennedy" userId="082f437f-328a-42bb-bad2-df9a7aa907ae" providerId="ADAL" clId="{AFD29093-AF21-4FDC-8825-CF30E198B65E}" dt="2024-12-19T21:13:48.289" v="297" actId="113"/>
          <ac:spMkLst>
            <pc:docMk/>
            <pc:sldMk cId="3042591339" sldId="279"/>
            <ac:spMk id="33" creationId="{20583798-37B6-38C2-F869-4475AA6F2A18}"/>
          </ac:spMkLst>
        </pc:spChg>
        <pc:spChg chg="mod">
          <ac:chgData name="Olivia Kennedy" userId="082f437f-328a-42bb-bad2-df9a7aa907ae" providerId="ADAL" clId="{AFD29093-AF21-4FDC-8825-CF30E198B65E}" dt="2024-12-19T21:13:50.653" v="298" actId="113"/>
          <ac:spMkLst>
            <pc:docMk/>
            <pc:sldMk cId="3042591339" sldId="279"/>
            <ac:spMk id="35" creationId="{5A20A598-9F5F-06AF-C630-0087C58EC70F}"/>
          </ac:spMkLst>
        </pc:spChg>
        <pc:picChg chg="add mod">
          <ac:chgData name="Olivia Kennedy" userId="082f437f-328a-42bb-bad2-df9a7aa907ae" providerId="ADAL" clId="{AFD29093-AF21-4FDC-8825-CF30E198B65E}" dt="2024-12-19T22:15:40.055" v="576" actId="962"/>
          <ac:picMkLst>
            <pc:docMk/>
            <pc:sldMk cId="3042591339" sldId="279"/>
            <ac:picMk id="3" creationId="{3472EBBB-E7A3-2EC6-3738-0AB49C30DAEB}"/>
          </ac:picMkLst>
        </pc:picChg>
        <pc:picChg chg="add mod">
          <ac:chgData name="Olivia Kennedy" userId="082f437f-328a-42bb-bad2-df9a7aa907ae" providerId="ADAL" clId="{AFD29093-AF21-4FDC-8825-CF30E198B65E}" dt="2024-12-19T21:12:45.023" v="282" actId="27614"/>
          <ac:picMkLst>
            <pc:docMk/>
            <pc:sldMk cId="3042591339" sldId="279"/>
            <ac:picMk id="4" creationId="{52B0F9EA-B65B-BC66-55E9-403C90CE3F87}"/>
          </ac:picMkLst>
        </pc:picChg>
        <pc:picChg chg="add mod">
          <ac:chgData name="Olivia Kennedy" userId="082f437f-328a-42bb-bad2-df9a7aa907ae" providerId="ADAL" clId="{AFD29093-AF21-4FDC-8825-CF30E198B65E}" dt="2024-12-19T22:15:59.126" v="578" actId="27614"/>
          <ac:picMkLst>
            <pc:docMk/>
            <pc:sldMk cId="3042591339" sldId="279"/>
            <ac:picMk id="6" creationId="{C1F6B9AA-C5EF-4536-8714-87A2E3F33408}"/>
          </ac:picMkLst>
        </pc:picChg>
      </pc:sldChg>
      <pc:sldChg chg="del">
        <pc:chgData name="Olivia Kennedy" userId="082f437f-328a-42bb-bad2-df9a7aa907ae" providerId="ADAL" clId="{AFD29093-AF21-4FDC-8825-CF30E198B65E}" dt="2024-12-19T21:13:33.900" v="292" actId="47"/>
        <pc:sldMkLst>
          <pc:docMk/>
          <pc:sldMk cId="3307790787" sldId="284"/>
        </pc:sldMkLst>
      </pc:sldChg>
      <pc:sldChg chg="modSp mod">
        <pc:chgData name="Olivia Kennedy" userId="082f437f-328a-42bb-bad2-df9a7aa907ae" providerId="ADAL" clId="{AFD29093-AF21-4FDC-8825-CF30E198B65E}" dt="2024-12-19T21:14:09.763" v="306" actId="20577"/>
        <pc:sldMkLst>
          <pc:docMk/>
          <pc:sldMk cId="2327474736" sldId="285"/>
        </pc:sldMkLst>
        <pc:spChg chg="mod">
          <ac:chgData name="Olivia Kennedy" userId="082f437f-328a-42bb-bad2-df9a7aa907ae" providerId="ADAL" clId="{AFD29093-AF21-4FDC-8825-CF30E198B65E}" dt="2024-12-19T21:14:09.763" v="306" actId="20577"/>
          <ac:spMkLst>
            <pc:docMk/>
            <pc:sldMk cId="2327474736" sldId="285"/>
            <ac:spMk id="3" creationId="{D5D2AD01-4536-9963-7416-6D90D0435B57}"/>
          </ac:spMkLst>
        </pc:spChg>
      </pc:sldChg>
      <pc:sldChg chg="modSp mod">
        <pc:chgData name="Olivia Kennedy" userId="082f437f-328a-42bb-bad2-df9a7aa907ae" providerId="ADAL" clId="{AFD29093-AF21-4FDC-8825-CF30E198B65E}" dt="2024-12-19T21:55:47.197" v="321" actId="207"/>
        <pc:sldMkLst>
          <pc:docMk/>
          <pc:sldMk cId="1370414163" sldId="286"/>
        </pc:sldMkLst>
        <pc:spChg chg="mod">
          <ac:chgData name="Olivia Kennedy" userId="082f437f-328a-42bb-bad2-df9a7aa907ae" providerId="ADAL" clId="{AFD29093-AF21-4FDC-8825-CF30E198B65E}" dt="2024-12-19T21:55:47.197" v="321" actId="207"/>
          <ac:spMkLst>
            <pc:docMk/>
            <pc:sldMk cId="1370414163" sldId="286"/>
            <ac:spMk id="5" creationId="{8B80B4AE-B4EB-E21A-9DA1-1785F70F15D7}"/>
          </ac:spMkLst>
        </pc:spChg>
      </pc:sldChg>
      <pc:sldChg chg="modSp mod">
        <pc:chgData name="Olivia Kennedy" userId="082f437f-328a-42bb-bad2-df9a7aa907ae" providerId="ADAL" clId="{AFD29093-AF21-4FDC-8825-CF30E198B65E}" dt="2024-12-19T21:55:53.257" v="322" actId="207"/>
        <pc:sldMkLst>
          <pc:docMk/>
          <pc:sldMk cId="2486093313" sldId="287"/>
        </pc:sldMkLst>
        <pc:spChg chg="mod">
          <ac:chgData name="Olivia Kennedy" userId="082f437f-328a-42bb-bad2-df9a7aa907ae" providerId="ADAL" clId="{AFD29093-AF21-4FDC-8825-CF30E198B65E}" dt="2024-12-19T21:55:53.257" v="322" actId="207"/>
          <ac:spMkLst>
            <pc:docMk/>
            <pc:sldMk cId="2486093313" sldId="287"/>
            <ac:spMk id="4" creationId="{A5B32900-81BA-62C8-7F30-002453089658}"/>
          </ac:spMkLst>
        </pc:spChg>
        <pc:spChg chg="mod">
          <ac:chgData name="Olivia Kennedy" userId="082f437f-328a-42bb-bad2-df9a7aa907ae" providerId="ADAL" clId="{AFD29093-AF21-4FDC-8825-CF30E198B65E}" dt="2024-12-19T21:14:53.102" v="320" actId="2711"/>
          <ac:spMkLst>
            <pc:docMk/>
            <pc:sldMk cId="2486093313" sldId="287"/>
            <ac:spMk id="5" creationId="{2F5EC92E-3386-B1BC-5271-86A8B5268820}"/>
          </ac:spMkLst>
        </pc:spChg>
      </pc:sldChg>
      <pc:sldChg chg="modSp mod modClrScheme chgLayout">
        <pc:chgData name="Olivia Kennedy" userId="082f437f-328a-42bb-bad2-df9a7aa907ae" providerId="ADAL" clId="{AFD29093-AF21-4FDC-8825-CF30E198B65E}" dt="2024-12-19T22:02:43.551" v="503" actId="700"/>
        <pc:sldMkLst>
          <pc:docMk/>
          <pc:sldMk cId="1367877931" sldId="288"/>
        </pc:sldMkLst>
        <pc:spChg chg="mod ord">
          <ac:chgData name="Olivia Kennedy" userId="082f437f-328a-42bb-bad2-df9a7aa907ae" providerId="ADAL" clId="{AFD29093-AF21-4FDC-8825-CF30E198B65E}" dt="2024-12-19T22:02:43.551" v="503" actId="700"/>
          <ac:spMkLst>
            <pc:docMk/>
            <pc:sldMk cId="1367877931" sldId="288"/>
            <ac:spMk id="4" creationId="{4017C601-A464-C328-A7CC-8377C173A031}"/>
          </ac:spMkLst>
        </pc:spChg>
        <pc:spChg chg="mod ord">
          <ac:chgData name="Olivia Kennedy" userId="082f437f-328a-42bb-bad2-df9a7aa907ae" providerId="ADAL" clId="{AFD29093-AF21-4FDC-8825-CF30E198B65E}" dt="2024-12-19T22:02:43.551" v="503" actId="700"/>
          <ac:spMkLst>
            <pc:docMk/>
            <pc:sldMk cId="1367877931" sldId="288"/>
            <ac:spMk id="5" creationId="{A642E9E9-1432-EAFA-16B0-BFF1B883EE05}"/>
          </ac:spMkLst>
        </pc:spChg>
      </pc:sldChg>
      <pc:sldChg chg="modSp mod">
        <pc:chgData name="Olivia Kennedy" userId="082f437f-328a-42bb-bad2-df9a7aa907ae" providerId="ADAL" clId="{AFD29093-AF21-4FDC-8825-CF30E198B65E}" dt="2024-12-19T21:55:59.755" v="324" actId="207"/>
        <pc:sldMkLst>
          <pc:docMk/>
          <pc:sldMk cId="3408042459" sldId="289"/>
        </pc:sldMkLst>
        <pc:spChg chg="mod">
          <ac:chgData name="Olivia Kennedy" userId="082f437f-328a-42bb-bad2-df9a7aa907ae" providerId="ADAL" clId="{AFD29093-AF21-4FDC-8825-CF30E198B65E}" dt="2024-12-19T21:55:59.755" v="324" actId="207"/>
          <ac:spMkLst>
            <pc:docMk/>
            <pc:sldMk cId="3408042459" sldId="289"/>
            <ac:spMk id="4" creationId="{1F213CAA-7DCD-A085-9DFD-59BF5320E9B2}"/>
          </ac:spMkLst>
        </pc:spChg>
      </pc:sldChg>
      <pc:sldChg chg="modSp mod">
        <pc:chgData name="Olivia Kennedy" userId="082f437f-328a-42bb-bad2-df9a7aa907ae" providerId="ADAL" clId="{AFD29093-AF21-4FDC-8825-CF30E198B65E}" dt="2024-12-19T21:56:03.651" v="325" actId="207"/>
        <pc:sldMkLst>
          <pc:docMk/>
          <pc:sldMk cId="1124124165" sldId="290"/>
        </pc:sldMkLst>
        <pc:spChg chg="mod">
          <ac:chgData name="Olivia Kennedy" userId="082f437f-328a-42bb-bad2-df9a7aa907ae" providerId="ADAL" clId="{AFD29093-AF21-4FDC-8825-CF30E198B65E}" dt="2024-12-19T21:56:03.651" v="325" actId="207"/>
          <ac:spMkLst>
            <pc:docMk/>
            <pc:sldMk cId="1124124165" sldId="290"/>
            <ac:spMk id="5" creationId="{EAA878DA-1529-3FB4-89CA-9A7D903BCF55}"/>
          </ac:spMkLst>
        </pc:spChg>
      </pc:sldChg>
      <pc:sldChg chg="modSp mod">
        <pc:chgData name="Olivia Kennedy" userId="082f437f-328a-42bb-bad2-df9a7aa907ae" providerId="ADAL" clId="{AFD29093-AF21-4FDC-8825-CF30E198B65E}" dt="2024-12-19T21:56:09.159" v="326" actId="207"/>
        <pc:sldMkLst>
          <pc:docMk/>
          <pc:sldMk cId="980665735" sldId="292"/>
        </pc:sldMkLst>
        <pc:spChg chg="mod">
          <ac:chgData name="Olivia Kennedy" userId="082f437f-328a-42bb-bad2-df9a7aa907ae" providerId="ADAL" clId="{AFD29093-AF21-4FDC-8825-CF30E198B65E}" dt="2024-12-19T21:56:09.159" v="326" actId="207"/>
          <ac:spMkLst>
            <pc:docMk/>
            <pc:sldMk cId="980665735" sldId="292"/>
            <ac:spMk id="4" creationId="{A47A79C0-812A-5A7F-D29C-32DA2B413E18}"/>
          </ac:spMkLst>
        </pc:spChg>
      </pc:sldChg>
      <pc:sldChg chg="modSp mod">
        <pc:chgData name="Olivia Kennedy" userId="082f437f-328a-42bb-bad2-df9a7aa907ae" providerId="ADAL" clId="{AFD29093-AF21-4FDC-8825-CF30E198B65E}" dt="2024-12-19T21:56:12.492" v="327" actId="207"/>
        <pc:sldMkLst>
          <pc:docMk/>
          <pc:sldMk cId="3900094282" sldId="293"/>
        </pc:sldMkLst>
        <pc:spChg chg="mod">
          <ac:chgData name="Olivia Kennedy" userId="082f437f-328a-42bb-bad2-df9a7aa907ae" providerId="ADAL" clId="{AFD29093-AF21-4FDC-8825-CF30E198B65E}" dt="2024-12-19T21:56:12.492" v="327" actId="207"/>
          <ac:spMkLst>
            <pc:docMk/>
            <pc:sldMk cId="3900094282" sldId="293"/>
            <ac:spMk id="5" creationId="{8789C27D-F3EC-EB21-884E-2B91F79DEE21}"/>
          </ac:spMkLst>
        </pc:spChg>
      </pc:sldChg>
      <pc:sldChg chg="addSp delSp modSp mod modClrScheme chgLayout">
        <pc:chgData name="Olivia Kennedy" userId="082f437f-328a-42bb-bad2-df9a7aa907ae" providerId="ADAL" clId="{AFD29093-AF21-4FDC-8825-CF30E198B65E}" dt="2024-12-19T21:57:40.906" v="399" actId="20577"/>
        <pc:sldMkLst>
          <pc:docMk/>
          <pc:sldMk cId="90434282" sldId="294"/>
        </pc:sldMkLst>
        <pc:spChg chg="mod ord">
          <ac:chgData name="Olivia Kennedy" userId="082f437f-328a-42bb-bad2-df9a7aa907ae" providerId="ADAL" clId="{AFD29093-AF21-4FDC-8825-CF30E198B65E}" dt="2024-12-19T21:57:40.906" v="399" actId="20577"/>
          <ac:spMkLst>
            <pc:docMk/>
            <pc:sldMk cId="90434282" sldId="294"/>
            <ac:spMk id="4" creationId="{8896B978-A79B-D535-8D4C-C1AEA232A6A3}"/>
          </ac:spMkLst>
        </pc:spChg>
      </pc:sldChg>
      <pc:sldChg chg="modSp mod">
        <pc:chgData name="Olivia Kennedy" userId="082f437f-328a-42bb-bad2-df9a7aa907ae" providerId="ADAL" clId="{AFD29093-AF21-4FDC-8825-CF30E198B65E}" dt="2024-12-19T21:57:49.545" v="400" actId="207"/>
        <pc:sldMkLst>
          <pc:docMk/>
          <pc:sldMk cId="2027476791" sldId="295"/>
        </pc:sldMkLst>
        <pc:spChg chg="mod">
          <ac:chgData name="Olivia Kennedy" userId="082f437f-328a-42bb-bad2-df9a7aa907ae" providerId="ADAL" clId="{AFD29093-AF21-4FDC-8825-CF30E198B65E}" dt="2024-12-19T21:57:49.545" v="400" actId="207"/>
          <ac:spMkLst>
            <pc:docMk/>
            <pc:sldMk cId="2027476791" sldId="295"/>
            <ac:spMk id="5" creationId="{A820F6BE-7D36-F4DB-3003-9F02014B30F8}"/>
          </ac:spMkLst>
        </pc:spChg>
      </pc:sldChg>
      <pc:sldChg chg="modSp mod">
        <pc:chgData name="Olivia Kennedy" userId="082f437f-328a-42bb-bad2-df9a7aa907ae" providerId="ADAL" clId="{AFD29093-AF21-4FDC-8825-CF30E198B65E}" dt="2024-12-19T21:57:54.245" v="401" actId="207"/>
        <pc:sldMkLst>
          <pc:docMk/>
          <pc:sldMk cId="2150878471" sldId="296"/>
        </pc:sldMkLst>
        <pc:spChg chg="mod">
          <ac:chgData name="Olivia Kennedy" userId="082f437f-328a-42bb-bad2-df9a7aa907ae" providerId="ADAL" clId="{AFD29093-AF21-4FDC-8825-CF30E198B65E}" dt="2024-12-19T21:57:54.245" v="401" actId="207"/>
          <ac:spMkLst>
            <pc:docMk/>
            <pc:sldMk cId="2150878471" sldId="296"/>
            <ac:spMk id="5" creationId="{1E7B6F46-D48C-F501-87D8-C4B4091919A4}"/>
          </ac:spMkLst>
        </pc:spChg>
      </pc:sldChg>
      <pc:sldChg chg="modSp mod">
        <pc:chgData name="Olivia Kennedy" userId="082f437f-328a-42bb-bad2-df9a7aa907ae" providerId="ADAL" clId="{AFD29093-AF21-4FDC-8825-CF30E198B65E}" dt="2024-12-19T21:57:57.689" v="402" actId="207"/>
        <pc:sldMkLst>
          <pc:docMk/>
          <pc:sldMk cId="1313138084" sldId="297"/>
        </pc:sldMkLst>
        <pc:spChg chg="mod">
          <ac:chgData name="Olivia Kennedy" userId="082f437f-328a-42bb-bad2-df9a7aa907ae" providerId="ADAL" clId="{AFD29093-AF21-4FDC-8825-CF30E198B65E}" dt="2024-12-19T21:57:57.689" v="402" actId="207"/>
          <ac:spMkLst>
            <pc:docMk/>
            <pc:sldMk cId="1313138084" sldId="297"/>
            <ac:spMk id="5" creationId="{B7129E2E-4377-42E4-C06D-77354F09479B}"/>
          </ac:spMkLst>
        </pc:spChg>
      </pc:sldChg>
      <pc:sldChg chg="modSp mod">
        <pc:chgData name="Olivia Kennedy" userId="082f437f-328a-42bb-bad2-df9a7aa907ae" providerId="ADAL" clId="{AFD29093-AF21-4FDC-8825-CF30E198B65E}" dt="2024-12-19T21:58:01.278" v="403" actId="207"/>
        <pc:sldMkLst>
          <pc:docMk/>
          <pc:sldMk cId="2187488969" sldId="298"/>
        </pc:sldMkLst>
        <pc:spChg chg="mod">
          <ac:chgData name="Olivia Kennedy" userId="082f437f-328a-42bb-bad2-df9a7aa907ae" providerId="ADAL" clId="{AFD29093-AF21-4FDC-8825-CF30E198B65E}" dt="2024-12-19T21:58:01.278" v="403" actId="207"/>
          <ac:spMkLst>
            <pc:docMk/>
            <pc:sldMk cId="2187488969" sldId="298"/>
            <ac:spMk id="5" creationId="{33B3DDBD-1317-E93F-4598-CC8F9F8EE600}"/>
          </ac:spMkLst>
        </pc:spChg>
      </pc:sldChg>
      <pc:sldChg chg="modSp mod">
        <pc:chgData name="Olivia Kennedy" userId="082f437f-328a-42bb-bad2-df9a7aa907ae" providerId="ADAL" clId="{AFD29093-AF21-4FDC-8825-CF30E198B65E}" dt="2024-12-19T21:58:04.928" v="404" actId="207"/>
        <pc:sldMkLst>
          <pc:docMk/>
          <pc:sldMk cId="2291643356" sldId="299"/>
        </pc:sldMkLst>
        <pc:spChg chg="mod">
          <ac:chgData name="Olivia Kennedy" userId="082f437f-328a-42bb-bad2-df9a7aa907ae" providerId="ADAL" clId="{AFD29093-AF21-4FDC-8825-CF30E198B65E}" dt="2024-12-19T21:58:04.928" v="404" actId="207"/>
          <ac:spMkLst>
            <pc:docMk/>
            <pc:sldMk cId="2291643356" sldId="299"/>
            <ac:spMk id="5" creationId="{24321481-6004-AFF3-4E61-DAD55052470A}"/>
          </ac:spMkLst>
        </pc:spChg>
      </pc:sldChg>
      <pc:sldChg chg="modSp mod">
        <pc:chgData name="Olivia Kennedy" userId="082f437f-328a-42bb-bad2-df9a7aa907ae" providerId="ADAL" clId="{AFD29093-AF21-4FDC-8825-CF30E198B65E}" dt="2024-12-19T21:58:13.094" v="405" actId="207"/>
        <pc:sldMkLst>
          <pc:docMk/>
          <pc:sldMk cId="1311260794" sldId="300"/>
        </pc:sldMkLst>
        <pc:spChg chg="mod">
          <ac:chgData name="Olivia Kennedy" userId="082f437f-328a-42bb-bad2-df9a7aa907ae" providerId="ADAL" clId="{AFD29093-AF21-4FDC-8825-CF30E198B65E}" dt="2024-12-19T21:58:13.094" v="405" actId="207"/>
          <ac:spMkLst>
            <pc:docMk/>
            <pc:sldMk cId="1311260794" sldId="300"/>
            <ac:spMk id="5" creationId="{A97A797F-3AD2-32D8-81C8-1BA0D71A9509}"/>
          </ac:spMkLst>
        </pc:spChg>
      </pc:sldChg>
      <pc:sldChg chg="modSp mod">
        <pc:chgData name="Olivia Kennedy" userId="082f437f-328a-42bb-bad2-df9a7aa907ae" providerId="ADAL" clId="{AFD29093-AF21-4FDC-8825-CF30E198B65E}" dt="2024-12-19T21:58:16.328" v="406" actId="207"/>
        <pc:sldMkLst>
          <pc:docMk/>
          <pc:sldMk cId="3181101174" sldId="301"/>
        </pc:sldMkLst>
        <pc:spChg chg="mod">
          <ac:chgData name="Olivia Kennedy" userId="082f437f-328a-42bb-bad2-df9a7aa907ae" providerId="ADAL" clId="{AFD29093-AF21-4FDC-8825-CF30E198B65E}" dt="2024-12-19T21:58:16.328" v="406" actId="207"/>
          <ac:spMkLst>
            <pc:docMk/>
            <pc:sldMk cId="3181101174" sldId="301"/>
            <ac:spMk id="5" creationId="{C3490D66-CBDB-CA11-B0A3-8AFEE9F35B11}"/>
          </ac:spMkLst>
        </pc:spChg>
      </pc:sldChg>
      <pc:sldChg chg="modSp mod">
        <pc:chgData name="Olivia Kennedy" userId="082f437f-328a-42bb-bad2-df9a7aa907ae" providerId="ADAL" clId="{AFD29093-AF21-4FDC-8825-CF30E198B65E}" dt="2024-12-19T21:58:30.361" v="430" actId="2711"/>
        <pc:sldMkLst>
          <pc:docMk/>
          <pc:sldMk cId="1104002021" sldId="303"/>
        </pc:sldMkLst>
        <pc:spChg chg="mod">
          <ac:chgData name="Olivia Kennedy" userId="082f437f-328a-42bb-bad2-df9a7aa907ae" providerId="ADAL" clId="{AFD29093-AF21-4FDC-8825-CF30E198B65E}" dt="2024-12-19T21:58:30.361" v="430" actId="2711"/>
          <ac:spMkLst>
            <pc:docMk/>
            <pc:sldMk cId="1104002021" sldId="303"/>
            <ac:spMk id="3" creationId="{F6DDF61E-87AA-6112-C676-5322471F6C50}"/>
          </ac:spMkLst>
        </pc:spChg>
      </pc:sldChg>
      <pc:sldChg chg="modSp mod">
        <pc:chgData name="Olivia Kennedy" userId="082f437f-328a-42bb-bad2-df9a7aa907ae" providerId="ADAL" clId="{AFD29093-AF21-4FDC-8825-CF30E198B65E}" dt="2024-12-19T21:58:37.458" v="431" actId="207"/>
        <pc:sldMkLst>
          <pc:docMk/>
          <pc:sldMk cId="1761369842" sldId="305"/>
        </pc:sldMkLst>
        <pc:spChg chg="mod">
          <ac:chgData name="Olivia Kennedy" userId="082f437f-328a-42bb-bad2-df9a7aa907ae" providerId="ADAL" clId="{AFD29093-AF21-4FDC-8825-CF30E198B65E}" dt="2024-12-19T21:58:37.458" v="431" actId="207"/>
          <ac:spMkLst>
            <pc:docMk/>
            <pc:sldMk cId="1761369842" sldId="305"/>
            <ac:spMk id="5" creationId="{B10CB347-B832-EF62-EAA0-799C698D2DC8}"/>
          </ac:spMkLst>
        </pc:spChg>
      </pc:sldChg>
      <pc:sldChg chg="addSp delSp modSp mod modClrScheme chgLayout">
        <pc:chgData name="Olivia Kennedy" userId="082f437f-328a-42bb-bad2-df9a7aa907ae" providerId="ADAL" clId="{AFD29093-AF21-4FDC-8825-CF30E198B65E}" dt="2024-12-19T22:02:32.102" v="502" actId="1076"/>
        <pc:sldMkLst>
          <pc:docMk/>
          <pc:sldMk cId="530959360" sldId="306"/>
        </pc:sldMkLst>
        <pc:spChg chg="mod ord">
          <ac:chgData name="Olivia Kennedy" userId="082f437f-328a-42bb-bad2-df9a7aa907ae" providerId="ADAL" clId="{AFD29093-AF21-4FDC-8825-CF30E198B65E}" dt="2024-12-19T22:02:32.102" v="502" actId="1076"/>
          <ac:spMkLst>
            <pc:docMk/>
            <pc:sldMk cId="530959360" sldId="306"/>
            <ac:spMk id="4" creationId="{51EBB27B-EE4D-8F03-079E-6DB922BF5B2B}"/>
          </ac:spMkLst>
        </pc:spChg>
      </pc:sldChg>
      <pc:sldChg chg="addSp modSp mod modClrScheme chgLayout">
        <pc:chgData name="Olivia Kennedy" userId="082f437f-328a-42bb-bad2-df9a7aa907ae" providerId="ADAL" clId="{AFD29093-AF21-4FDC-8825-CF30E198B65E}" dt="2024-12-19T22:02:57.307" v="504" actId="700"/>
        <pc:sldMkLst>
          <pc:docMk/>
          <pc:sldMk cId="982543601" sldId="307"/>
        </pc:sldMkLst>
      </pc:sldChg>
      <pc:sldChg chg="addSp modSp mod modClrScheme chgLayout">
        <pc:chgData name="Olivia Kennedy" userId="082f437f-328a-42bb-bad2-df9a7aa907ae" providerId="ADAL" clId="{AFD29093-AF21-4FDC-8825-CF30E198B65E}" dt="2024-12-19T22:03:01.753" v="505" actId="700"/>
        <pc:sldMkLst>
          <pc:docMk/>
          <pc:sldMk cId="3463869694" sldId="308"/>
        </pc:sldMkLst>
      </pc:sldChg>
      <pc:sldChg chg="modSp mod">
        <pc:chgData name="Olivia Kennedy" userId="082f437f-328a-42bb-bad2-df9a7aa907ae" providerId="ADAL" clId="{AFD29093-AF21-4FDC-8825-CF30E198B65E}" dt="2024-12-19T21:59:13.185" v="438" actId="207"/>
        <pc:sldMkLst>
          <pc:docMk/>
          <pc:sldMk cId="165975140" sldId="309"/>
        </pc:sldMkLst>
        <pc:spChg chg="mod">
          <ac:chgData name="Olivia Kennedy" userId="082f437f-328a-42bb-bad2-df9a7aa907ae" providerId="ADAL" clId="{AFD29093-AF21-4FDC-8825-CF30E198B65E}" dt="2024-12-19T21:59:13.185" v="438" actId="207"/>
          <ac:spMkLst>
            <pc:docMk/>
            <pc:sldMk cId="165975140" sldId="309"/>
            <ac:spMk id="5" creationId="{DAFFE2C6-8F5C-445D-812F-0889F8C7CFC0}"/>
          </ac:spMkLst>
        </pc:spChg>
      </pc:sldChg>
      <pc:sldChg chg="addSp delSp modSp del mod modClrScheme chgLayout">
        <pc:chgData name="Olivia Kennedy" userId="082f437f-328a-42bb-bad2-df9a7aa907ae" providerId="ADAL" clId="{AFD29093-AF21-4FDC-8825-CF30E198B65E}" dt="2024-12-19T22:02:07.634" v="498" actId="47"/>
        <pc:sldMkLst>
          <pc:docMk/>
          <pc:sldMk cId="1461389194" sldId="310"/>
        </pc:sldMkLst>
      </pc:sldChg>
      <pc:sldChg chg="modSp mod">
        <pc:chgData name="Olivia Kennedy" userId="082f437f-328a-42bb-bad2-df9a7aa907ae" providerId="ADAL" clId="{AFD29093-AF21-4FDC-8825-CF30E198B65E}" dt="2024-12-19T22:00:16.291" v="456" actId="14100"/>
        <pc:sldMkLst>
          <pc:docMk/>
          <pc:sldMk cId="439213220" sldId="312"/>
        </pc:sldMkLst>
        <pc:spChg chg="mod">
          <ac:chgData name="Olivia Kennedy" userId="082f437f-328a-42bb-bad2-df9a7aa907ae" providerId="ADAL" clId="{AFD29093-AF21-4FDC-8825-CF30E198B65E}" dt="2024-12-19T22:00:16.291" v="456" actId="14100"/>
          <ac:spMkLst>
            <pc:docMk/>
            <pc:sldMk cId="439213220" sldId="312"/>
            <ac:spMk id="4" creationId="{43DCF34B-5917-547C-E7F6-BA353EDEE2CE}"/>
          </ac:spMkLst>
        </pc:spChg>
      </pc:sldChg>
      <pc:sldChg chg="addSp modSp mod modClrScheme chgLayout">
        <pc:chgData name="Olivia Kennedy" userId="082f437f-328a-42bb-bad2-df9a7aa907ae" providerId="ADAL" clId="{AFD29093-AF21-4FDC-8825-CF30E198B65E}" dt="2024-12-19T22:03:10.519" v="506" actId="700"/>
        <pc:sldMkLst>
          <pc:docMk/>
          <pc:sldMk cId="1822646530" sldId="313"/>
        </pc:sldMkLst>
      </pc:sldChg>
      <pc:sldChg chg="addSp modSp mod modClrScheme chgLayout">
        <pc:chgData name="Olivia Kennedy" userId="082f437f-328a-42bb-bad2-df9a7aa907ae" providerId="ADAL" clId="{AFD29093-AF21-4FDC-8825-CF30E198B65E}" dt="2024-12-19T22:03:14.815" v="507" actId="700"/>
        <pc:sldMkLst>
          <pc:docMk/>
          <pc:sldMk cId="3471701617" sldId="314"/>
        </pc:sldMkLst>
      </pc:sldChg>
      <pc:sldChg chg="modSp mod">
        <pc:chgData name="Olivia Kennedy" userId="082f437f-328a-42bb-bad2-df9a7aa907ae" providerId="ADAL" clId="{AFD29093-AF21-4FDC-8825-CF30E198B65E}" dt="2024-12-19T22:00:44.189" v="458" actId="207"/>
        <pc:sldMkLst>
          <pc:docMk/>
          <pc:sldMk cId="3759406165" sldId="315"/>
        </pc:sldMkLst>
        <pc:spChg chg="mod">
          <ac:chgData name="Olivia Kennedy" userId="082f437f-328a-42bb-bad2-df9a7aa907ae" providerId="ADAL" clId="{AFD29093-AF21-4FDC-8825-CF30E198B65E}" dt="2024-12-19T22:00:44.189" v="458" actId="207"/>
          <ac:spMkLst>
            <pc:docMk/>
            <pc:sldMk cId="3759406165" sldId="315"/>
            <ac:spMk id="5" creationId="{7F8F081B-6F33-6760-B637-9BA2B3599787}"/>
          </ac:spMkLst>
        </pc:spChg>
      </pc:sldChg>
      <pc:sldChg chg="del">
        <pc:chgData name="Olivia Kennedy" userId="082f437f-328a-42bb-bad2-df9a7aa907ae" providerId="ADAL" clId="{AFD29093-AF21-4FDC-8825-CF30E198B65E}" dt="2024-12-19T21:09:22.610" v="0" actId="47"/>
        <pc:sldMkLst>
          <pc:docMk/>
          <pc:sldMk cId="135901699" sldId="316"/>
        </pc:sldMkLst>
      </pc:sldChg>
      <pc:sldChg chg="modSp mod">
        <pc:chgData name="Olivia Kennedy" userId="082f437f-328a-42bb-bad2-df9a7aa907ae" providerId="ADAL" clId="{AFD29093-AF21-4FDC-8825-CF30E198B65E}" dt="2024-12-19T22:05:24.083" v="532" actId="207"/>
        <pc:sldMkLst>
          <pc:docMk/>
          <pc:sldMk cId="734474157" sldId="318"/>
        </pc:sldMkLst>
        <pc:spChg chg="mod">
          <ac:chgData name="Olivia Kennedy" userId="082f437f-328a-42bb-bad2-df9a7aa907ae" providerId="ADAL" clId="{AFD29093-AF21-4FDC-8825-CF30E198B65E}" dt="2024-12-19T22:05:24.083" v="532" actId="207"/>
          <ac:spMkLst>
            <pc:docMk/>
            <pc:sldMk cId="734474157" sldId="318"/>
            <ac:spMk id="5" creationId="{5A32FCA6-0626-78A9-F265-D3B3947358A8}"/>
          </ac:spMkLst>
        </pc:spChg>
      </pc:sldChg>
      <pc:sldChg chg="modSp mod">
        <pc:chgData name="Olivia Kennedy" userId="082f437f-328a-42bb-bad2-df9a7aa907ae" providerId="ADAL" clId="{AFD29093-AF21-4FDC-8825-CF30E198B65E}" dt="2024-12-19T22:05:48.952" v="538" actId="1076"/>
        <pc:sldMkLst>
          <pc:docMk/>
          <pc:sldMk cId="1527461962" sldId="319"/>
        </pc:sldMkLst>
        <pc:spChg chg="mod">
          <ac:chgData name="Olivia Kennedy" userId="082f437f-328a-42bb-bad2-df9a7aa907ae" providerId="ADAL" clId="{AFD29093-AF21-4FDC-8825-CF30E198B65E}" dt="2024-12-19T22:05:48.952" v="538" actId="1076"/>
          <ac:spMkLst>
            <pc:docMk/>
            <pc:sldMk cId="1527461962" sldId="319"/>
            <ac:spMk id="4" creationId="{F77D0DAC-B908-0205-E793-882CB3CA109B}"/>
          </ac:spMkLst>
        </pc:spChg>
      </pc:sldChg>
      <pc:sldChg chg="addSp modSp mod modClrScheme chgLayout">
        <pc:chgData name="Olivia Kennedy" userId="082f437f-328a-42bb-bad2-df9a7aa907ae" providerId="ADAL" clId="{AFD29093-AF21-4FDC-8825-CF30E198B65E}" dt="2024-12-19T22:06:02.699" v="539" actId="700"/>
        <pc:sldMkLst>
          <pc:docMk/>
          <pc:sldMk cId="3704675507" sldId="321"/>
        </pc:sldMkLst>
      </pc:sldChg>
      <pc:sldChg chg="addSp delSp modSp mod modClrScheme chgLayout">
        <pc:chgData name="Olivia Kennedy" userId="082f437f-328a-42bb-bad2-df9a7aa907ae" providerId="ADAL" clId="{AFD29093-AF21-4FDC-8825-CF30E198B65E}" dt="2024-12-19T22:06:25.511" v="545" actId="26606"/>
        <pc:sldMkLst>
          <pc:docMk/>
          <pc:sldMk cId="977883406" sldId="323"/>
        </pc:sldMkLst>
        <pc:spChg chg="mod ord">
          <ac:chgData name="Olivia Kennedy" userId="082f437f-328a-42bb-bad2-df9a7aa907ae" providerId="ADAL" clId="{AFD29093-AF21-4FDC-8825-CF30E198B65E}" dt="2024-12-19T22:06:25.511" v="545" actId="26606"/>
          <ac:spMkLst>
            <pc:docMk/>
            <pc:sldMk cId="977883406" sldId="323"/>
            <ac:spMk id="4" creationId="{A16F6198-4883-83F8-C5BA-8DCBAB9C53E8}"/>
          </ac:spMkLst>
        </pc:spChg>
      </pc:sldChg>
      <pc:sldChg chg="addSp modSp mod modClrScheme chgLayout">
        <pc:chgData name="Olivia Kennedy" userId="082f437f-328a-42bb-bad2-df9a7aa907ae" providerId="ADAL" clId="{AFD29093-AF21-4FDC-8825-CF30E198B65E}" dt="2024-12-19T22:06:33.377" v="547" actId="14100"/>
        <pc:sldMkLst>
          <pc:docMk/>
          <pc:sldMk cId="170103470" sldId="324"/>
        </pc:sldMkLst>
        <pc:spChg chg="mod ord">
          <ac:chgData name="Olivia Kennedy" userId="082f437f-328a-42bb-bad2-df9a7aa907ae" providerId="ADAL" clId="{AFD29093-AF21-4FDC-8825-CF30E198B65E}" dt="2024-12-19T22:06:33.377" v="547" actId="14100"/>
          <ac:spMkLst>
            <pc:docMk/>
            <pc:sldMk cId="170103470" sldId="324"/>
            <ac:spMk id="4" creationId="{DFF3EB79-083B-4A39-82D3-A64C507B4CA6}"/>
          </ac:spMkLst>
        </pc:spChg>
      </pc:sldChg>
      <pc:sldChg chg="addSp delSp modSp mod modClrScheme chgLayout">
        <pc:chgData name="Olivia Kennedy" userId="082f437f-328a-42bb-bad2-df9a7aa907ae" providerId="ADAL" clId="{AFD29093-AF21-4FDC-8825-CF30E198B65E}" dt="2024-12-19T22:06:56.663" v="551" actId="14100"/>
        <pc:sldMkLst>
          <pc:docMk/>
          <pc:sldMk cId="4212114036" sldId="325"/>
        </pc:sldMkLst>
        <pc:spChg chg="mod ord">
          <ac:chgData name="Olivia Kennedy" userId="082f437f-328a-42bb-bad2-df9a7aa907ae" providerId="ADAL" clId="{AFD29093-AF21-4FDC-8825-CF30E198B65E}" dt="2024-12-19T22:06:56.663" v="551" actId="14100"/>
          <ac:spMkLst>
            <pc:docMk/>
            <pc:sldMk cId="4212114036" sldId="325"/>
            <ac:spMk id="4" creationId="{980E2010-D3A2-3D8B-CA77-BAA40857A7F5}"/>
          </ac:spMkLst>
        </pc:spChg>
      </pc:sldChg>
      <pc:sldChg chg="modSp mod">
        <pc:chgData name="Olivia Kennedy" userId="082f437f-328a-42bb-bad2-df9a7aa907ae" providerId="ADAL" clId="{AFD29093-AF21-4FDC-8825-CF30E198B65E}" dt="2024-12-19T22:07:01.666" v="552" actId="207"/>
        <pc:sldMkLst>
          <pc:docMk/>
          <pc:sldMk cId="757938722" sldId="326"/>
        </pc:sldMkLst>
        <pc:spChg chg="mod">
          <ac:chgData name="Olivia Kennedy" userId="082f437f-328a-42bb-bad2-df9a7aa907ae" providerId="ADAL" clId="{AFD29093-AF21-4FDC-8825-CF30E198B65E}" dt="2024-12-19T22:07:01.666" v="552" actId="207"/>
          <ac:spMkLst>
            <pc:docMk/>
            <pc:sldMk cId="757938722" sldId="326"/>
            <ac:spMk id="5" creationId="{05808BBF-685E-867C-40C4-8C7A5ADD5F97}"/>
          </ac:spMkLst>
        </pc:spChg>
      </pc:sldChg>
      <pc:sldChg chg="modSp mod">
        <pc:chgData name="Olivia Kennedy" userId="082f437f-328a-42bb-bad2-df9a7aa907ae" providerId="ADAL" clId="{AFD29093-AF21-4FDC-8825-CF30E198B65E}" dt="2024-12-19T22:07:24.917" v="558" actId="1076"/>
        <pc:sldMkLst>
          <pc:docMk/>
          <pc:sldMk cId="2307565624" sldId="327"/>
        </pc:sldMkLst>
        <pc:spChg chg="mod">
          <ac:chgData name="Olivia Kennedy" userId="082f437f-328a-42bb-bad2-df9a7aa907ae" providerId="ADAL" clId="{AFD29093-AF21-4FDC-8825-CF30E198B65E}" dt="2024-12-19T22:07:24.917" v="558" actId="1076"/>
          <ac:spMkLst>
            <pc:docMk/>
            <pc:sldMk cId="2307565624" sldId="327"/>
            <ac:spMk id="4" creationId="{6627C536-1598-841D-AE1A-3042C81BF279}"/>
          </ac:spMkLst>
        </pc:spChg>
      </pc:sldChg>
      <pc:sldChg chg="modSp mod">
        <pc:chgData name="Olivia Kennedy" userId="082f437f-328a-42bb-bad2-df9a7aa907ae" providerId="ADAL" clId="{AFD29093-AF21-4FDC-8825-CF30E198B65E}" dt="2024-12-19T22:08:30.546" v="559" actId="207"/>
        <pc:sldMkLst>
          <pc:docMk/>
          <pc:sldMk cId="569366208" sldId="330"/>
        </pc:sldMkLst>
        <pc:spChg chg="mod">
          <ac:chgData name="Olivia Kennedy" userId="082f437f-328a-42bb-bad2-df9a7aa907ae" providerId="ADAL" clId="{AFD29093-AF21-4FDC-8825-CF30E198B65E}" dt="2024-12-19T22:08:30.546" v="559" actId="207"/>
          <ac:spMkLst>
            <pc:docMk/>
            <pc:sldMk cId="569366208" sldId="330"/>
            <ac:spMk id="5" creationId="{205A4599-1422-2957-62F3-2DF64704AA10}"/>
          </ac:spMkLst>
        </pc:spChg>
      </pc:sldChg>
      <pc:sldChg chg="addSp modSp mod modClrScheme chgLayout">
        <pc:chgData name="Olivia Kennedy" userId="082f437f-328a-42bb-bad2-df9a7aa907ae" providerId="ADAL" clId="{AFD29093-AF21-4FDC-8825-CF30E198B65E}" dt="2024-12-19T22:08:41.183" v="562" actId="14100"/>
        <pc:sldMkLst>
          <pc:docMk/>
          <pc:sldMk cId="3777686686" sldId="331"/>
        </pc:sldMkLst>
        <pc:spChg chg="mod ord">
          <ac:chgData name="Olivia Kennedy" userId="082f437f-328a-42bb-bad2-df9a7aa907ae" providerId="ADAL" clId="{AFD29093-AF21-4FDC-8825-CF30E198B65E}" dt="2024-12-19T22:08:41.183" v="562" actId="14100"/>
          <ac:spMkLst>
            <pc:docMk/>
            <pc:sldMk cId="3777686686" sldId="331"/>
            <ac:spMk id="4" creationId="{29808424-4A31-9285-C84A-86C705EDC8F9}"/>
          </ac:spMkLst>
        </pc:spChg>
      </pc:sldChg>
      <pc:sldChg chg="modSp mod">
        <pc:chgData name="Olivia Kennedy" userId="082f437f-328a-42bb-bad2-df9a7aa907ae" providerId="ADAL" clId="{AFD29093-AF21-4FDC-8825-CF30E198B65E}" dt="2024-12-19T22:08:44.976" v="563" actId="207"/>
        <pc:sldMkLst>
          <pc:docMk/>
          <pc:sldMk cId="110549467" sldId="332"/>
        </pc:sldMkLst>
      </pc:sldChg>
      <pc:sldChg chg="del">
        <pc:chgData name="Olivia Kennedy" userId="082f437f-328a-42bb-bad2-df9a7aa907ae" providerId="ADAL" clId="{AFD29093-AF21-4FDC-8825-CF30E198B65E}" dt="2024-12-19T22:08:52.995" v="564" actId="47"/>
        <pc:sldMkLst>
          <pc:docMk/>
          <pc:sldMk cId="823005160" sldId="333"/>
        </pc:sldMkLst>
      </pc:sldChg>
      <pc:sldChg chg="modSp mod">
        <pc:chgData name="Olivia Kennedy" userId="082f437f-328a-42bb-bad2-df9a7aa907ae" providerId="ADAL" clId="{AFD29093-AF21-4FDC-8825-CF30E198B65E}" dt="2024-12-19T22:08:59.583" v="565" actId="207"/>
        <pc:sldMkLst>
          <pc:docMk/>
          <pc:sldMk cId="2276040811" sldId="334"/>
        </pc:sldMkLst>
        <pc:spChg chg="mod">
          <ac:chgData name="Olivia Kennedy" userId="082f437f-328a-42bb-bad2-df9a7aa907ae" providerId="ADAL" clId="{AFD29093-AF21-4FDC-8825-CF30E198B65E}" dt="2024-12-19T22:08:59.583" v="565" actId="207"/>
          <ac:spMkLst>
            <pc:docMk/>
            <pc:sldMk cId="2276040811" sldId="334"/>
            <ac:spMk id="5" creationId="{8F586FDB-6D0C-09D8-0AF1-8FAE896669A5}"/>
          </ac:spMkLst>
        </pc:spChg>
      </pc:sldChg>
      <pc:sldChg chg="addSp delSp modSp mod modClrScheme chgLayout">
        <pc:chgData name="Olivia Kennedy" userId="082f437f-328a-42bb-bad2-df9a7aa907ae" providerId="ADAL" clId="{AFD29093-AF21-4FDC-8825-CF30E198B65E}" dt="2024-12-19T22:09:13.653" v="570" actId="14100"/>
        <pc:sldMkLst>
          <pc:docMk/>
          <pc:sldMk cId="3045182980" sldId="335"/>
        </pc:sldMkLst>
        <pc:spChg chg="mod ord">
          <ac:chgData name="Olivia Kennedy" userId="082f437f-328a-42bb-bad2-df9a7aa907ae" providerId="ADAL" clId="{AFD29093-AF21-4FDC-8825-CF30E198B65E}" dt="2024-12-19T22:09:13.653" v="570" actId="14100"/>
          <ac:spMkLst>
            <pc:docMk/>
            <pc:sldMk cId="3045182980" sldId="335"/>
            <ac:spMk id="4" creationId="{B1369A6D-D6F6-9B3D-BA33-E626DFD20A0E}"/>
          </ac:spMkLst>
        </pc:spChg>
      </pc:sldChg>
      <pc:sldChg chg="modSp mod">
        <pc:chgData name="Olivia Kennedy" userId="082f437f-328a-42bb-bad2-df9a7aa907ae" providerId="ADAL" clId="{AFD29093-AF21-4FDC-8825-CF30E198B65E}" dt="2024-12-19T22:09:23.661" v="572" actId="207"/>
        <pc:sldMkLst>
          <pc:docMk/>
          <pc:sldMk cId="2536097388" sldId="338"/>
        </pc:sldMkLst>
        <pc:spChg chg="mod">
          <ac:chgData name="Olivia Kennedy" userId="082f437f-328a-42bb-bad2-df9a7aa907ae" providerId="ADAL" clId="{AFD29093-AF21-4FDC-8825-CF30E198B65E}" dt="2024-12-19T22:09:23.661" v="572" actId="207"/>
          <ac:spMkLst>
            <pc:docMk/>
            <pc:sldMk cId="2536097388" sldId="338"/>
            <ac:spMk id="4" creationId="{CE2CB1D8-2FDC-3C46-0F67-29B38666C6DA}"/>
          </ac:spMkLst>
        </pc:spChg>
      </pc:sldChg>
      <pc:sldChg chg="modSp mod">
        <pc:chgData name="Olivia Kennedy" userId="082f437f-328a-42bb-bad2-df9a7aa907ae" providerId="ADAL" clId="{AFD29093-AF21-4FDC-8825-CF30E198B65E}" dt="2024-12-19T22:09:27.674" v="573" actId="207"/>
        <pc:sldMkLst>
          <pc:docMk/>
          <pc:sldMk cId="455324987" sldId="339"/>
        </pc:sldMkLst>
        <pc:spChg chg="mod">
          <ac:chgData name="Olivia Kennedy" userId="082f437f-328a-42bb-bad2-df9a7aa907ae" providerId="ADAL" clId="{AFD29093-AF21-4FDC-8825-CF30E198B65E}" dt="2024-12-19T22:09:27.674" v="573" actId="207"/>
          <ac:spMkLst>
            <pc:docMk/>
            <pc:sldMk cId="455324987" sldId="339"/>
            <ac:spMk id="5" creationId="{014BB789-031C-98E2-F7B9-01C81F4DCA96}"/>
          </ac:spMkLst>
        </pc:spChg>
      </pc:sldChg>
      <pc:sldChg chg="del">
        <pc:chgData name="Olivia Kennedy" userId="082f437f-328a-42bb-bad2-df9a7aa907ae" providerId="ADAL" clId="{AFD29093-AF21-4FDC-8825-CF30E198B65E}" dt="2024-12-19T21:09:39.389" v="1" actId="47"/>
        <pc:sldMkLst>
          <pc:docMk/>
          <pc:sldMk cId="1308189204" sldId="342"/>
        </pc:sldMkLst>
      </pc:sldChg>
      <pc:sldChg chg="del">
        <pc:chgData name="Olivia Kennedy" userId="082f437f-328a-42bb-bad2-df9a7aa907ae" providerId="ADAL" clId="{AFD29093-AF21-4FDC-8825-CF30E198B65E}" dt="2024-12-19T21:09:39.389" v="1" actId="47"/>
        <pc:sldMkLst>
          <pc:docMk/>
          <pc:sldMk cId="1329541078" sldId="343"/>
        </pc:sldMkLst>
      </pc:sldChg>
      <pc:sldChg chg="del">
        <pc:chgData name="Olivia Kennedy" userId="082f437f-328a-42bb-bad2-df9a7aa907ae" providerId="ADAL" clId="{AFD29093-AF21-4FDC-8825-CF30E198B65E}" dt="2024-12-19T21:09:39.389" v="1" actId="47"/>
        <pc:sldMkLst>
          <pc:docMk/>
          <pc:sldMk cId="2232578409" sldId="344"/>
        </pc:sldMkLst>
      </pc:sldChg>
      <pc:sldChg chg="del">
        <pc:chgData name="Olivia Kennedy" userId="082f437f-328a-42bb-bad2-df9a7aa907ae" providerId="ADAL" clId="{AFD29093-AF21-4FDC-8825-CF30E198B65E}" dt="2024-12-19T21:09:39.389" v="1" actId="47"/>
        <pc:sldMkLst>
          <pc:docMk/>
          <pc:sldMk cId="683687471" sldId="345"/>
        </pc:sldMkLst>
      </pc:sldChg>
      <pc:sldChg chg="del">
        <pc:chgData name="Olivia Kennedy" userId="082f437f-328a-42bb-bad2-df9a7aa907ae" providerId="ADAL" clId="{AFD29093-AF21-4FDC-8825-CF30E198B65E}" dt="2024-12-19T21:09:39.389" v="1" actId="47"/>
        <pc:sldMkLst>
          <pc:docMk/>
          <pc:sldMk cId="2960211003" sldId="346"/>
        </pc:sldMkLst>
      </pc:sldChg>
      <pc:sldChg chg="del">
        <pc:chgData name="Olivia Kennedy" userId="082f437f-328a-42bb-bad2-df9a7aa907ae" providerId="ADAL" clId="{AFD29093-AF21-4FDC-8825-CF30E198B65E}" dt="2024-12-19T21:09:39.389" v="1" actId="47"/>
        <pc:sldMkLst>
          <pc:docMk/>
          <pc:sldMk cId="1757925246" sldId="347"/>
        </pc:sldMkLst>
      </pc:sldChg>
      <pc:sldChg chg="del">
        <pc:chgData name="Olivia Kennedy" userId="082f437f-328a-42bb-bad2-df9a7aa907ae" providerId="ADAL" clId="{AFD29093-AF21-4FDC-8825-CF30E198B65E}" dt="2024-12-19T21:09:39.389" v="1" actId="47"/>
        <pc:sldMkLst>
          <pc:docMk/>
          <pc:sldMk cId="3495095551" sldId="348"/>
        </pc:sldMkLst>
      </pc:sldChg>
      <pc:sldChg chg="del">
        <pc:chgData name="Olivia Kennedy" userId="082f437f-328a-42bb-bad2-df9a7aa907ae" providerId="ADAL" clId="{AFD29093-AF21-4FDC-8825-CF30E198B65E}" dt="2024-12-19T21:09:39.389" v="1" actId="47"/>
        <pc:sldMkLst>
          <pc:docMk/>
          <pc:sldMk cId="3072747571" sldId="349"/>
        </pc:sldMkLst>
      </pc:sldChg>
      <pc:sldChg chg="del">
        <pc:chgData name="Olivia Kennedy" userId="082f437f-328a-42bb-bad2-df9a7aa907ae" providerId="ADAL" clId="{AFD29093-AF21-4FDC-8825-CF30E198B65E}" dt="2024-12-19T21:09:39.389" v="1" actId="47"/>
        <pc:sldMkLst>
          <pc:docMk/>
          <pc:sldMk cId="868149749" sldId="350"/>
        </pc:sldMkLst>
      </pc:sldChg>
      <pc:sldChg chg="del">
        <pc:chgData name="Olivia Kennedy" userId="082f437f-328a-42bb-bad2-df9a7aa907ae" providerId="ADAL" clId="{AFD29093-AF21-4FDC-8825-CF30E198B65E}" dt="2024-12-19T21:09:39.389" v="1" actId="47"/>
        <pc:sldMkLst>
          <pc:docMk/>
          <pc:sldMk cId="2130683434" sldId="351"/>
        </pc:sldMkLst>
      </pc:sldChg>
      <pc:sldChg chg="del">
        <pc:chgData name="Olivia Kennedy" userId="082f437f-328a-42bb-bad2-df9a7aa907ae" providerId="ADAL" clId="{AFD29093-AF21-4FDC-8825-CF30E198B65E}" dt="2024-12-19T21:09:39.389" v="1" actId="47"/>
        <pc:sldMkLst>
          <pc:docMk/>
          <pc:sldMk cId="2438652474" sldId="352"/>
        </pc:sldMkLst>
      </pc:sldChg>
      <pc:sldChg chg="del">
        <pc:chgData name="Olivia Kennedy" userId="082f437f-328a-42bb-bad2-df9a7aa907ae" providerId="ADAL" clId="{AFD29093-AF21-4FDC-8825-CF30E198B65E}" dt="2024-12-19T21:09:39.389" v="1" actId="47"/>
        <pc:sldMkLst>
          <pc:docMk/>
          <pc:sldMk cId="2567861937" sldId="353"/>
        </pc:sldMkLst>
      </pc:sldChg>
      <pc:sldChg chg="del">
        <pc:chgData name="Olivia Kennedy" userId="082f437f-328a-42bb-bad2-df9a7aa907ae" providerId="ADAL" clId="{AFD29093-AF21-4FDC-8825-CF30E198B65E}" dt="2024-12-19T21:09:39.389" v="1" actId="47"/>
        <pc:sldMkLst>
          <pc:docMk/>
          <pc:sldMk cId="2251759381" sldId="354"/>
        </pc:sldMkLst>
      </pc:sldChg>
      <pc:sldChg chg="del">
        <pc:chgData name="Olivia Kennedy" userId="082f437f-328a-42bb-bad2-df9a7aa907ae" providerId="ADAL" clId="{AFD29093-AF21-4FDC-8825-CF30E198B65E}" dt="2024-12-19T21:09:39.389" v="1" actId="47"/>
        <pc:sldMkLst>
          <pc:docMk/>
          <pc:sldMk cId="1365172691" sldId="355"/>
        </pc:sldMkLst>
      </pc:sldChg>
      <pc:sldChg chg="del">
        <pc:chgData name="Olivia Kennedy" userId="082f437f-328a-42bb-bad2-df9a7aa907ae" providerId="ADAL" clId="{AFD29093-AF21-4FDC-8825-CF30E198B65E}" dt="2024-12-19T21:09:39.389" v="1" actId="47"/>
        <pc:sldMkLst>
          <pc:docMk/>
          <pc:sldMk cId="4230374462" sldId="356"/>
        </pc:sldMkLst>
      </pc:sldChg>
      <pc:sldChg chg="del">
        <pc:chgData name="Olivia Kennedy" userId="082f437f-328a-42bb-bad2-df9a7aa907ae" providerId="ADAL" clId="{AFD29093-AF21-4FDC-8825-CF30E198B65E}" dt="2024-12-19T21:09:39.389" v="1" actId="47"/>
        <pc:sldMkLst>
          <pc:docMk/>
          <pc:sldMk cId="1632141364" sldId="357"/>
        </pc:sldMkLst>
      </pc:sldChg>
      <pc:sldChg chg="del">
        <pc:chgData name="Olivia Kennedy" userId="082f437f-328a-42bb-bad2-df9a7aa907ae" providerId="ADAL" clId="{AFD29093-AF21-4FDC-8825-CF30E198B65E}" dt="2024-12-19T21:09:39.389" v="1" actId="47"/>
        <pc:sldMkLst>
          <pc:docMk/>
          <pc:sldMk cId="565470338" sldId="358"/>
        </pc:sldMkLst>
      </pc:sldChg>
      <pc:sldChg chg="del">
        <pc:chgData name="Olivia Kennedy" userId="082f437f-328a-42bb-bad2-df9a7aa907ae" providerId="ADAL" clId="{AFD29093-AF21-4FDC-8825-CF30E198B65E}" dt="2024-12-19T21:09:39.389" v="1" actId="47"/>
        <pc:sldMkLst>
          <pc:docMk/>
          <pc:sldMk cId="3204316233" sldId="359"/>
        </pc:sldMkLst>
      </pc:sldChg>
      <pc:sldChg chg="del">
        <pc:chgData name="Olivia Kennedy" userId="082f437f-328a-42bb-bad2-df9a7aa907ae" providerId="ADAL" clId="{AFD29093-AF21-4FDC-8825-CF30E198B65E}" dt="2024-12-19T21:09:39.389" v="1" actId="47"/>
        <pc:sldMkLst>
          <pc:docMk/>
          <pc:sldMk cId="208487068" sldId="360"/>
        </pc:sldMkLst>
      </pc:sldChg>
      <pc:sldChg chg="del">
        <pc:chgData name="Olivia Kennedy" userId="082f437f-328a-42bb-bad2-df9a7aa907ae" providerId="ADAL" clId="{AFD29093-AF21-4FDC-8825-CF30E198B65E}" dt="2024-12-19T21:09:39.389" v="1" actId="47"/>
        <pc:sldMkLst>
          <pc:docMk/>
          <pc:sldMk cId="3103898028" sldId="361"/>
        </pc:sldMkLst>
      </pc:sldChg>
      <pc:sldChg chg="del">
        <pc:chgData name="Olivia Kennedy" userId="082f437f-328a-42bb-bad2-df9a7aa907ae" providerId="ADAL" clId="{AFD29093-AF21-4FDC-8825-CF30E198B65E}" dt="2024-12-19T21:09:39.389" v="1" actId="47"/>
        <pc:sldMkLst>
          <pc:docMk/>
          <pc:sldMk cId="3414765053" sldId="362"/>
        </pc:sldMkLst>
      </pc:sldChg>
      <pc:sldChg chg="del">
        <pc:chgData name="Olivia Kennedy" userId="082f437f-328a-42bb-bad2-df9a7aa907ae" providerId="ADAL" clId="{AFD29093-AF21-4FDC-8825-CF30E198B65E}" dt="2024-12-19T21:09:39.389" v="1" actId="47"/>
        <pc:sldMkLst>
          <pc:docMk/>
          <pc:sldMk cId="733715950" sldId="363"/>
        </pc:sldMkLst>
      </pc:sldChg>
      <pc:sldChg chg="del">
        <pc:chgData name="Olivia Kennedy" userId="082f437f-328a-42bb-bad2-df9a7aa907ae" providerId="ADAL" clId="{AFD29093-AF21-4FDC-8825-CF30E198B65E}" dt="2024-12-19T21:09:39.389" v="1" actId="47"/>
        <pc:sldMkLst>
          <pc:docMk/>
          <pc:sldMk cId="1628108996" sldId="364"/>
        </pc:sldMkLst>
      </pc:sldChg>
      <pc:sldChg chg="del">
        <pc:chgData name="Olivia Kennedy" userId="082f437f-328a-42bb-bad2-df9a7aa907ae" providerId="ADAL" clId="{AFD29093-AF21-4FDC-8825-CF30E198B65E}" dt="2024-12-19T21:09:39.389" v="1" actId="47"/>
        <pc:sldMkLst>
          <pc:docMk/>
          <pc:sldMk cId="193298756" sldId="365"/>
        </pc:sldMkLst>
      </pc:sldChg>
      <pc:sldChg chg="del">
        <pc:chgData name="Olivia Kennedy" userId="082f437f-328a-42bb-bad2-df9a7aa907ae" providerId="ADAL" clId="{AFD29093-AF21-4FDC-8825-CF30E198B65E}" dt="2024-12-19T21:09:39.389" v="1" actId="47"/>
        <pc:sldMkLst>
          <pc:docMk/>
          <pc:sldMk cId="3746465733" sldId="366"/>
        </pc:sldMkLst>
      </pc:sldChg>
      <pc:sldChg chg="del">
        <pc:chgData name="Olivia Kennedy" userId="082f437f-328a-42bb-bad2-df9a7aa907ae" providerId="ADAL" clId="{AFD29093-AF21-4FDC-8825-CF30E198B65E}" dt="2024-12-19T21:09:39.389" v="1" actId="47"/>
        <pc:sldMkLst>
          <pc:docMk/>
          <pc:sldMk cId="1642861746" sldId="367"/>
        </pc:sldMkLst>
      </pc:sldChg>
      <pc:sldChg chg="del">
        <pc:chgData name="Olivia Kennedy" userId="082f437f-328a-42bb-bad2-df9a7aa907ae" providerId="ADAL" clId="{AFD29093-AF21-4FDC-8825-CF30E198B65E}" dt="2024-12-19T21:09:39.389" v="1" actId="47"/>
        <pc:sldMkLst>
          <pc:docMk/>
          <pc:sldMk cId="662745159" sldId="368"/>
        </pc:sldMkLst>
      </pc:sldChg>
      <pc:sldChg chg="del">
        <pc:chgData name="Olivia Kennedy" userId="082f437f-328a-42bb-bad2-df9a7aa907ae" providerId="ADAL" clId="{AFD29093-AF21-4FDC-8825-CF30E198B65E}" dt="2024-12-19T21:09:39.389" v="1" actId="47"/>
        <pc:sldMkLst>
          <pc:docMk/>
          <pc:sldMk cId="822071897" sldId="369"/>
        </pc:sldMkLst>
      </pc:sldChg>
      <pc:sldChg chg="del">
        <pc:chgData name="Olivia Kennedy" userId="082f437f-328a-42bb-bad2-df9a7aa907ae" providerId="ADAL" clId="{AFD29093-AF21-4FDC-8825-CF30E198B65E}" dt="2024-12-19T21:09:39.389" v="1" actId="47"/>
        <pc:sldMkLst>
          <pc:docMk/>
          <pc:sldMk cId="2692486287" sldId="370"/>
        </pc:sldMkLst>
      </pc:sldChg>
      <pc:sldChg chg="modSp mod ord">
        <pc:chgData name="Olivia Kennedy" userId="082f437f-328a-42bb-bad2-df9a7aa907ae" providerId="ADAL" clId="{AFD29093-AF21-4FDC-8825-CF30E198B65E}" dt="2024-12-19T22:02:04.655" v="497" actId="20577"/>
        <pc:sldMkLst>
          <pc:docMk/>
          <pc:sldMk cId="2768805751" sldId="371"/>
        </pc:sldMkLst>
        <pc:spChg chg="mod">
          <ac:chgData name="Olivia Kennedy" userId="082f437f-328a-42bb-bad2-df9a7aa907ae" providerId="ADAL" clId="{AFD29093-AF21-4FDC-8825-CF30E198B65E}" dt="2024-12-19T22:02:04.655" v="497" actId="20577"/>
          <ac:spMkLst>
            <pc:docMk/>
            <pc:sldMk cId="2768805751" sldId="371"/>
            <ac:spMk id="4" creationId="{EE14D4D4-699C-E0D3-4A61-29BF8F139D9C}"/>
          </ac:spMkLst>
        </pc:spChg>
      </pc:sldChg>
      <pc:sldChg chg="addSp modSp mod modClrScheme chgLayout">
        <pc:chgData name="Olivia Kennedy" userId="082f437f-328a-42bb-bad2-df9a7aa907ae" providerId="ADAL" clId="{AFD29093-AF21-4FDC-8825-CF30E198B65E}" dt="2024-12-19T22:03:41.038" v="512" actId="700"/>
        <pc:sldMkLst>
          <pc:docMk/>
          <pc:sldMk cId="2794028787" sldId="373"/>
        </pc:sldMkLst>
      </pc:sldChg>
      <pc:sldChg chg="modSp mod">
        <pc:chgData name="Olivia Kennedy" userId="082f437f-328a-42bb-bad2-df9a7aa907ae" providerId="ADAL" clId="{AFD29093-AF21-4FDC-8825-CF30E198B65E}" dt="2024-12-19T22:03:48.684" v="513" actId="207"/>
        <pc:sldMkLst>
          <pc:docMk/>
          <pc:sldMk cId="2285074697" sldId="374"/>
        </pc:sldMkLst>
        <pc:spChg chg="mod">
          <ac:chgData name="Olivia Kennedy" userId="082f437f-328a-42bb-bad2-df9a7aa907ae" providerId="ADAL" clId="{AFD29093-AF21-4FDC-8825-CF30E198B65E}" dt="2024-12-19T22:03:48.684" v="513" actId="207"/>
          <ac:spMkLst>
            <pc:docMk/>
            <pc:sldMk cId="2285074697" sldId="374"/>
            <ac:spMk id="5" creationId="{4DA06648-7385-E634-2C8C-953D23F33EF8}"/>
          </ac:spMkLst>
        </pc:spChg>
      </pc:sldChg>
      <pc:sldChg chg="modSp mod">
        <pc:chgData name="Olivia Kennedy" userId="082f437f-328a-42bb-bad2-df9a7aa907ae" providerId="ADAL" clId="{AFD29093-AF21-4FDC-8825-CF30E198B65E}" dt="2024-12-19T22:03:53.003" v="514" actId="207"/>
        <pc:sldMkLst>
          <pc:docMk/>
          <pc:sldMk cId="3641336826" sldId="375"/>
        </pc:sldMkLst>
        <pc:spChg chg="mod">
          <ac:chgData name="Olivia Kennedy" userId="082f437f-328a-42bb-bad2-df9a7aa907ae" providerId="ADAL" clId="{AFD29093-AF21-4FDC-8825-CF30E198B65E}" dt="2024-12-19T22:03:53.003" v="514" actId="207"/>
          <ac:spMkLst>
            <pc:docMk/>
            <pc:sldMk cId="3641336826" sldId="375"/>
            <ac:spMk id="5" creationId="{08CCF91E-7DFE-95F8-2195-AC48E39C3D0D}"/>
          </ac:spMkLst>
        </pc:spChg>
      </pc:sldChg>
      <pc:sldChg chg="addSp delSp modSp mod modClrScheme chgLayout">
        <pc:chgData name="Olivia Kennedy" userId="082f437f-328a-42bb-bad2-df9a7aa907ae" providerId="ADAL" clId="{AFD29093-AF21-4FDC-8825-CF30E198B65E}" dt="2024-12-19T22:04:30.917" v="521" actId="207"/>
        <pc:sldMkLst>
          <pc:docMk/>
          <pc:sldMk cId="757694951" sldId="378"/>
        </pc:sldMkLst>
        <pc:spChg chg="mod ord">
          <ac:chgData name="Olivia Kennedy" userId="082f437f-328a-42bb-bad2-df9a7aa907ae" providerId="ADAL" clId="{AFD29093-AF21-4FDC-8825-CF30E198B65E}" dt="2024-12-19T22:04:30.917" v="521" actId="207"/>
          <ac:spMkLst>
            <pc:docMk/>
            <pc:sldMk cId="757694951" sldId="378"/>
            <ac:spMk id="4" creationId="{F7D686D5-741E-00E5-C5EE-D26B019A8AE1}"/>
          </ac:spMkLst>
        </pc:spChg>
      </pc:sldChg>
      <pc:sldChg chg="addSp delSp modSp mod modClrScheme chgLayout">
        <pc:chgData name="Olivia Kennedy" userId="082f437f-328a-42bb-bad2-df9a7aa907ae" providerId="ADAL" clId="{AFD29093-AF21-4FDC-8825-CF30E198B65E}" dt="2024-12-19T22:04:59.189" v="527" actId="207"/>
        <pc:sldMkLst>
          <pc:docMk/>
          <pc:sldMk cId="3984486468" sldId="379"/>
        </pc:sldMkLst>
        <pc:spChg chg="mod ord">
          <ac:chgData name="Olivia Kennedy" userId="082f437f-328a-42bb-bad2-df9a7aa907ae" providerId="ADAL" clId="{AFD29093-AF21-4FDC-8825-CF30E198B65E}" dt="2024-12-19T22:04:59.189" v="527" actId="207"/>
          <ac:spMkLst>
            <pc:docMk/>
            <pc:sldMk cId="3984486468" sldId="379"/>
            <ac:spMk id="4" creationId="{91BBC8C3-1D93-7727-4943-853D3DEFB8FE}"/>
          </ac:spMkLst>
        </pc:spChg>
      </pc:sldChg>
      <pc:sldChg chg="modSp mod">
        <pc:chgData name="Olivia Kennedy" userId="082f437f-328a-42bb-bad2-df9a7aa907ae" providerId="ADAL" clId="{AFD29093-AF21-4FDC-8825-CF30E198B65E}" dt="2024-12-19T22:05:05.872" v="528" actId="207"/>
        <pc:sldMkLst>
          <pc:docMk/>
          <pc:sldMk cId="3958640862" sldId="380"/>
        </pc:sldMkLst>
        <pc:spChg chg="mod">
          <ac:chgData name="Olivia Kennedy" userId="082f437f-328a-42bb-bad2-df9a7aa907ae" providerId="ADAL" clId="{AFD29093-AF21-4FDC-8825-CF30E198B65E}" dt="2024-12-19T22:05:05.872" v="528" actId="207"/>
          <ac:spMkLst>
            <pc:docMk/>
            <pc:sldMk cId="3958640862" sldId="380"/>
            <ac:spMk id="5" creationId="{77F54EAD-0A7C-C454-EE9F-31D72CD899A1}"/>
          </ac:spMkLst>
        </pc:spChg>
      </pc:sldChg>
      <pc:sldChg chg="modSp mod">
        <pc:chgData name="Olivia Kennedy" userId="082f437f-328a-42bb-bad2-df9a7aa907ae" providerId="ADAL" clId="{AFD29093-AF21-4FDC-8825-CF30E198B65E}" dt="2024-12-19T22:05:09.802" v="529" actId="207"/>
        <pc:sldMkLst>
          <pc:docMk/>
          <pc:sldMk cId="1028847720" sldId="381"/>
        </pc:sldMkLst>
        <pc:spChg chg="mod">
          <ac:chgData name="Olivia Kennedy" userId="082f437f-328a-42bb-bad2-df9a7aa907ae" providerId="ADAL" clId="{AFD29093-AF21-4FDC-8825-CF30E198B65E}" dt="2024-12-19T22:05:09.802" v="529" actId="207"/>
          <ac:spMkLst>
            <pc:docMk/>
            <pc:sldMk cId="1028847720" sldId="381"/>
            <ac:spMk id="5" creationId="{8432291C-D37D-2B23-D0DC-ECBDCE76E1B7}"/>
          </ac:spMkLst>
        </pc:spChg>
      </pc:sldChg>
      <pc:sldChg chg="modSp mod">
        <pc:chgData name="Olivia Kennedy" userId="082f437f-328a-42bb-bad2-df9a7aa907ae" providerId="ADAL" clId="{AFD29093-AF21-4FDC-8825-CF30E198B65E}" dt="2024-12-19T22:05:13.812" v="530" actId="207"/>
        <pc:sldMkLst>
          <pc:docMk/>
          <pc:sldMk cId="3172047878" sldId="382"/>
        </pc:sldMkLst>
        <pc:spChg chg="mod">
          <ac:chgData name="Olivia Kennedy" userId="082f437f-328a-42bb-bad2-df9a7aa907ae" providerId="ADAL" clId="{AFD29093-AF21-4FDC-8825-CF30E198B65E}" dt="2024-12-19T22:05:13.812" v="530" actId="207"/>
          <ac:spMkLst>
            <pc:docMk/>
            <pc:sldMk cId="3172047878" sldId="382"/>
            <ac:spMk id="5" creationId="{77F8C719-16E9-CAFE-B9AF-6D2E7EE9AEA3}"/>
          </ac:spMkLst>
        </pc:spChg>
      </pc:sldChg>
      <pc:sldChg chg="addSp modSp mod modClrScheme chgLayout">
        <pc:chgData name="Olivia Kennedy" userId="082f437f-328a-42bb-bad2-df9a7aa907ae" providerId="ADAL" clId="{AFD29093-AF21-4FDC-8825-CF30E198B65E}" dt="2024-12-19T22:05:19.634" v="531" actId="700"/>
        <pc:sldMkLst>
          <pc:docMk/>
          <pc:sldMk cId="2941358424" sldId="384"/>
        </pc:sldMkLst>
      </pc:sldChg>
      <pc:sldChg chg="modSp mod modClrScheme chgLayout">
        <pc:chgData name="Olivia Kennedy" userId="082f437f-328a-42bb-bad2-df9a7aa907ae" providerId="ADAL" clId="{AFD29093-AF21-4FDC-8825-CF30E198B65E}" dt="2024-12-19T22:09:18.568" v="571" actId="700"/>
        <pc:sldMkLst>
          <pc:docMk/>
          <pc:sldMk cId="2279630118" sldId="385"/>
        </pc:sldMkLst>
      </pc:sldChg>
      <pc:sldChg chg="modSp add mod">
        <pc:chgData name="Olivia Kennedy" userId="082f437f-328a-42bb-bad2-df9a7aa907ae" providerId="ADAL" clId="{AFD29093-AF21-4FDC-8825-CF30E198B65E}" dt="2024-12-19T22:03:34.394" v="511" actId="1076"/>
        <pc:sldMkLst>
          <pc:docMk/>
          <pc:sldMk cId="1221082832" sldId="386"/>
        </pc:sldMkLst>
        <pc:spChg chg="mod">
          <ac:chgData name="Olivia Kennedy" userId="082f437f-328a-42bb-bad2-df9a7aa907ae" providerId="ADAL" clId="{AFD29093-AF21-4FDC-8825-CF30E198B65E}" dt="2024-12-19T22:03:34.394" v="511" actId="1076"/>
          <ac:spMkLst>
            <pc:docMk/>
            <pc:sldMk cId="1221082832" sldId="386"/>
            <ac:spMk id="4" creationId="{DE82DE63-5B6C-3223-60E0-A7A9C00DDBD9}"/>
          </ac:spMkLst>
        </pc:spChg>
      </pc:sldChg>
      <pc:sldMasterChg chg="delSldLayout">
        <pc:chgData name="Olivia Kennedy" userId="082f437f-328a-42bb-bad2-df9a7aa907ae" providerId="ADAL" clId="{AFD29093-AF21-4FDC-8825-CF30E198B65E}" dt="2024-12-19T21:13:33.900" v="292" actId="47"/>
        <pc:sldMasterMkLst>
          <pc:docMk/>
          <pc:sldMasterMk cId="0" sldId="2147483648"/>
        </pc:sldMasterMkLst>
        <pc:sldLayoutChg chg="del">
          <pc:chgData name="Olivia Kennedy" userId="082f437f-328a-42bb-bad2-df9a7aa907ae" providerId="ADAL" clId="{AFD29093-AF21-4FDC-8825-CF30E198B65E}" dt="2024-12-19T21:13:33.900" v="292" actId="47"/>
          <pc:sldLayoutMkLst>
            <pc:docMk/>
            <pc:sldMasterMk cId="0" sldId="2147483648"/>
            <pc:sldLayoutMk cId="3652483829" sldId="2147483682"/>
          </pc:sldLayoutMkLst>
        </pc:sldLayoutChg>
      </pc:sldMasterChg>
    </pc:docChg>
  </pc:docChgLst>
  <pc:docChgLst>
    <pc:chgData name="Olivia Kennedy" userId="082f437f-328a-42bb-bad2-df9a7aa907ae" providerId="ADAL" clId="{220732B5-CDD3-425B-BD2B-6CCE6A322FA0}"/>
    <pc:docChg chg="undo custSel addSld delSld modSld">
      <pc:chgData name="Olivia Kennedy" userId="082f437f-328a-42bb-bad2-df9a7aa907ae" providerId="ADAL" clId="{220732B5-CDD3-425B-BD2B-6CCE6A322FA0}" dt="2025-01-25T23:46:37.137" v="2177" actId="5793"/>
      <pc:docMkLst>
        <pc:docMk/>
      </pc:docMkLst>
      <pc:sldChg chg="modSp add mod">
        <pc:chgData name="Olivia Kennedy" userId="082f437f-328a-42bb-bad2-df9a7aa907ae" providerId="ADAL" clId="{220732B5-CDD3-425B-BD2B-6CCE6A322FA0}" dt="2025-01-23T19:37:37.311" v="1776" actId="207"/>
        <pc:sldMkLst>
          <pc:docMk/>
          <pc:sldMk cId="2174786710" sldId="257"/>
        </pc:sldMkLst>
        <pc:spChg chg="mod">
          <ac:chgData name="Olivia Kennedy" userId="082f437f-328a-42bb-bad2-df9a7aa907ae" providerId="ADAL" clId="{220732B5-CDD3-425B-BD2B-6CCE6A322FA0}" dt="2025-01-23T19:37:37.311" v="1776" actId="207"/>
          <ac:spMkLst>
            <pc:docMk/>
            <pc:sldMk cId="2174786710" sldId="257"/>
            <ac:spMk id="6" creationId="{1764C7A5-8B2B-F145-0C39-E0F8DF874AE0}"/>
          </ac:spMkLst>
        </pc:spChg>
      </pc:sldChg>
      <pc:sldChg chg="modSp add mod modClrScheme chgLayout">
        <pc:chgData name="Olivia Kennedy" userId="082f437f-328a-42bb-bad2-df9a7aa907ae" providerId="ADAL" clId="{220732B5-CDD3-425B-BD2B-6CCE6A322FA0}" dt="2025-01-23T19:34:18.969" v="1738" actId="2711"/>
        <pc:sldMkLst>
          <pc:docMk/>
          <pc:sldMk cId="287734945" sldId="258"/>
        </pc:sldMkLst>
        <pc:spChg chg="mod ord">
          <ac:chgData name="Olivia Kennedy" userId="082f437f-328a-42bb-bad2-df9a7aa907ae" providerId="ADAL" clId="{220732B5-CDD3-425B-BD2B-6CCE6A322FA0}" dt="2025-01-23T19:34:18.969" v="1738" actId="2711"/>
          <ac:spMkLst>
            <pc:docMk/>
            <pc:sldMk cId="287734945" sldId="258"/>
            <ac:spMk id="4" creationId="{071BCD62-3A5F-CDFC-9B4A-DC6352A449DD}"/>
          </ac:spMkLst>
        </pc:spChg>
        <pc:spChg chg="mod ord">
          <ac:chgData name="Olivia Kennedy" userId="082f437f-328a-42bb-bad2-df9a7aa907ae" providerId="ADAL" clId="{220732B5-CDD3-425B-BD2B-6CCE6A322FA0}" dt="2025-01-23T19:33:47.747" v="1734" actId="207"/>
          <ac:spMkLst>
            <pc:docMk/>
            <pc:sldMk cId="287734945" sldId="258"/>
            <ac:spMk id="5" creationId="{6F81980D-7489-BAF8-DDC0-81A64B216609}"/>
          </ac:spMkLst>
        </pc:spChg>
      </pc:sldChg>
      <pc:sldChg chg="modSp add mod">
        <pc:chgData name="Olivia Kennedy" userId="082f437f-328a-42bb-bad2-df9a7aa907ae" providerId="ADAL" clId="{220732B5-CDD3-425B-BD2B-6CCE6A322FA0}" dt="2025-01-23T19:38:07.621" v="1778" actId="207"/>
        <pc:sldMkLst>
          <pc:docMk/>
          <pc:sldMk cId="2524323213" sldId="266"/>
        </pc:sldMkLst>
        <pc:spChg chg="mod">
          <ac:chgData name="Olivia Kennedy" userId="082f437f-328a-42bb-bad2-df9a7aa907ae" providerId="ADAL" clId="{220732B5-CDD3-425B-BD2B-6CCE6A322FA0}" dt="2025-01-23T19:38:07.621" v="1778" actId="207"/>
          <ac:spMkLst>
            <pc:docMk/>
            <pc:sldMk cId="2524323213" sldId="266"/>
            <ac:spMk id="2" creationId="{D8E972E7-C8DD-7C54-F893-856D42274562}"/>
          </ac:spMkLst>
        </pc:spChg>
        <pc:spChg chg="mod">
          <ac:chgData name="Olivia Kennedy" userId="082f437f-328a-42bb-bad2-df9a7aa907ae" providerId="ADAL" clId="{220732B5-CDD3-425B-BD2B-6CCE6A322FA0}" dt="2025-01-23T19:37:07.641" v="1773" actId="207"/>
          <ac:spMkLst>
            <pc:docMk/>
            <pc:sldMk cId="2524323213" sldId="266"/>
            <ac:spMk id="3" creationId="{79D921BB-AA5A-AEFB-BF4C-C6E4CCF5056D}"/>
          </ac:spMkLst>
        </pc:spChg>
      </pc:sldChg>
      <pc:sldChg chg="del">
        <pc:chgData name="Olivia Kennedy" userId="082f437f-328a-42bb-bad2-df9a7aa907ae" providerId="ADAL" clId="{220732B5-CDD3-425B-BD2B-6CCE6A322FA0}" dt="2025-01-07T22:59:12.509" v="895" actId="47"/>
        <pc:sldMkLst>
          <pc:docMk/>
          <pc:sldMk cId="4097946942" sldId="267"/>
        </pc:sldMkLst>
      </pc:sldChg>
      <pc:sldChg chg="del">
        <pc:chgData name="Olivia Kennedy" userId="082f437f-328a-42bb-bad2-df9a7aa907ae" providerId="ADAL" clId="{220732B5-CDD3-425B-BD2B-6CCE6A322FA0}" dt="2025-01-07T22:59:12.509" v="895" actId="47"/>
        <pc:sldMkLst>
          <pc:docMk/>
          <pc:sldMk cId="1908301" sldId="268"/>
        </pc:sldMkLst>
      </pc:sldChg>
      <pc:sldChg chg="addSp delSp modSp mod">
        <pc:chgData name="Olivia Kennedy" userId="082f437f-328a-42bb-bad2-df9a7aa907ae" providerId="ADAL" clId="{220732B5-CDD3-425B-BD2B-6CCE6A322FA0}" dt="2025-01-23T17:49:57.350" v="1699" actId="14734"/>
        <pc:sldMkLst>
          <pc:docMk/>
          <pc:sldMk cId="2783033142" sldId="269"/>
        </pc:sldMkLst>
        <pc:spChg chg="mod">
          <ac:chgData name="Olivia Kennedy" userId="082f437f-328a-42bb-bad2-df9a7aa907ae" providerId="ADAL" clId="{220732B5-CDD3-425B-BD2B-6CCE6A322FA0}" dt="2025-01-23T17:49:05.836" v="1695" actId="20577"/>
          <ac:spMkLst>
            <pc:docMk/>
            <pc:sldMk cId="2783033142" sldId="269"/>
            <ac:spMk id="8" creationId="{CB5F5011-F7A5-8CAD-E962-1E22EA957C3D}"/>
          </ac:spMkLst>
        </pc:spChg>
        <pc:graphicFrameChg chg="add mod modGraphic">
          <ac:chgData name="Olivia Kennedy" userId="082f437f-328a-42bb-bad2-df9a7aa907ae" providerId="ADAL" clId="{220732B5-CDD3-425B-BD2B-6CCE6A322FA0}" dt="2025-01-23T17:49:57.350" v="1699" actId="14734"/>
          <ac:graphicFrameMkLst>
            <pc:docMk/>
            <pc:sldMk cId="2783033142" sldId="269"/>
            <ac:graphicFrameMk id="4" creationId="{3BF0F6C9-61BD-9B64-F3D7-1E8CFE28C168}"/>
          </ac:graphicFrameMkLst>
        </pc:graphicFrameChg>
      </pc:sldChg>
      <pc:sldChg chg="del">
        <pc:chgData name="Olivia Kennedy" userId="082f437f-328a-42bb-bad2-df9a7aa907ae" providerId="ADAL" clId="{220732B5-CDD3-425B-BD2B-6CCE6A322FA0}" dt="2025-01-07T22:59:12.509" v="895" actId="47"/>
        <pc:sldMkLst>
          <pc:docMk/>
          <pc:sldMk cId="3068377565" sldId="270"/>
        </pc:sldMkLst>
      </pc:sldChg>
      <pc:sldChg chg="del">
        <pc:chgData name="Olivia Kennedy" userId="082f437f-328a-42bb-bad2-df9a7aa907ae" providerId="ADAL" clId="{220732B5-CDD3-425B-BD2B-6CCE6A322FA0}" dt="2025-01-07T22:59:12.509" v="895" actId="47"/>
        <pc:sldMkLst>
          <pc:docMk/>
          <pc:sldMk cId="202445462" sldId="271"/>
        </pc:sldMkLst>
      </pc:sldChg>
      <pc:sldChg chg="del">
        <pc:chgData name="Olivia Kennedy" userId="082f437f-328a-42bb-bad2-df9a7aa907ae" providerId="ADAL" clId="{220732B5-CDD3-425B-BD2B-6CCE6A322FA0}" dt="2025-01-07T22:59:12.509" v="895" actId="47"/>
        <pc:sldMkLst>
          <pc:docMk/>
          <pc:sldMk cId="1428922172" sldId="272"/>
        </pc:sldMkLst>
      </pc:sldChg>
      <pc:sldChg chg="del">
        <pc:chgData name="Olivia Kennedy" userId="082f437f-328a-42bb-bad2-df9a7aa907ae" providerId="ADAL" clId="{220732B5-CDD3-425B-BD2B-6CCE6A322FA0}" dt="2025-01-07T22:59:12.509" v="895" actId="47"/>
        <pc:sldMkLst>
          <pc:docMk/>
          <pc:sldMk cId="418469677" sldId="273"/>
        </pc:sldMkLst>
      </pc:sldChg>
      <pc:sldChg chg="del">
        <pc:chgData name="Olivia Kennedy" userId="082f437f-328a-42bb-bad2-df9a7aa907ae" providerId="ADAL" clId="{220732B5-CDD3-425B-BD2B-6CCE6A322FA0}" dt="2025-01-07T22:59:12.509" v="895" actId="47"/>
        <pc:sldMkLst>
          <pc:docMk/>
          <pc:sldMk cId="2083071692" sldId="274"/>
        </pc:sldMkLst>
      </pc:sldChg>
      <pc:sldChg chg="del">
        <pc:chgData name="Olivia Kennedy" userId="082f437f-328a-42bb-bad2-df9a7aa907ae" providerId="ADAL" clId="{220732B5-CDD3-425B-BD2B-6CCE6A322FA0}" dt="2025-01-07T22:59:12.509" v="895" actId="47"/>
        <pc:sldMkLst>
          <pc:docMk/>
          <pc:sldMk cId="1549827078" sldId="275"/>
        </pc:sldMkLst>
      </pc:sldChg>
      <pc:sldChg chg="del">
        <pc:chgData name="Olivia Kennedy" userId="082f437f-328a-42bb-bad2-df9a7aa907ae" providerId="ADAL" clId="{220732B5-CDD3-425B-BD2B-6CCE6A322FA0}" dt="2025-01-07T22:59:12.509" v="895" actId="47"/>
        <pc:sldMkLst>
          <pc:docMk/>
          <pc:sldMk cId="2343511157" sldId="276"/>
        </pc:sldMkLst>
      </pc:sldChg>
      <pc:sldChg chg="del">
        <pc:chgData name="Olivia Kennedy" userId="082f437f-328a-42bb-bad2-df9a7aa907ae" providerId="ADAL" clId="{220732B5-CDD3-425B-BD2B-6CCE6A322FA0}" dt="2025-01-07T22:59:12.509" v="895" actId="47"/>
        <pc:sldMkLst>
          <pc:docMk/>
          <pc:sldMk cId="4090242413" sldId="277"/>
        </pc:sldMkLst>
      </pc:sldChg>
      <pc:sldChg chg="del">
        <pc:chgData name="Olivia Kennedy" userId="082f437f-328a-42bb-bad2-df9a7aa907ae" providerId="ADAL" clId="{220732B5-CDD3-425B-BD2B-6CCE6A322FA0}" dt="2025-01-07T22:59:12.509" v="895" actId="47"/>
        <pc:sldMkLst>
          <pc:docMk/>
          <pc:sldMk cId="2377078928" sldId="278"/>
        </pc:sldMkLst>
      </pc:sldChg>
      <pc:sldChg chg="modSp add mod">
        <pc:chgData name="Olivia Kennedy" userId="082f437f-328a-42bb-bad2-df9a7aa907ae" providerId="ADAL" clId="{220732B5-CDD3-425B-BD2B-6CCE6A322FA0}" dt="2025-01-23T19:40:27.619" v="1829" actId="207"/>
        <pc:sldMkLst>
          <pc:docMk/>
          <pc:sldMk cId="2488007498" sldId="278"/>
        </pc:sldMkLst>
        <pc:spChg chg="mod">
          <ac:chgData name="Olivia Kennedy" userId="082f437f-328a-42bb-bad2-df9a7aa907ae" providerId="ADAL" clId="{220732B5-CDD3-425B-BD2B-6CCE6A322FA0}" dt="2025-01-23T19:40:15.295" v="1826" actId="1076"/>
          <ac:spMkLst>
            <pc:docMk/>
            <pc:sldMk cId="2488007498" sldId="278"/>
            <ac:spMk id="2" creationId="{797C5BC8-542C-D784-9DBB-60242B54A4CC}"/>
          </ac:spMkLst>
        </pc:spChg>
        <pc:spChg chg="mod">
          <ac:chgData name="Olivia Kennedy" userId="082f437f-328a-42bb-bad2-df9a7aa907ae" providerId="ADAL" clId="{220732B5-CDD3-425B-BD2B-6CCE6A322FA0}" dt="2025-01-23T19:40:27.619" v="1829" actId="207"/>
          <ac:spMkLst>
            <pc:docMk/>
            <pc:sldMk cId="2488007498" sldId="278"/>
            <ac:spMk id="6" creationId="{8167B656-AA5B-5AED-DE79-C7B15090CD84}"/>
          </ac:spMkLst>
        </pc:spChg>
      </pc:sldChg>
      <pc:sldChg chg="addSp modSp mod">
        <pc:chgData name="Olivia Kennedy" userId="082f437f-328a-42bb-bad2-df9a7aa907ae" providerId="ADAL" clId="{220732B5-CDD3-425B-BD2B-6CCE6A322FA0}" dt="2025-01-24T22:09:09.666" v="2163" actId="20577"/>
        <pc:sldMkLst>
          <pc:docMk/>
          <pc:sldMk cId="3042591339" sldId="279"/>
        </pc:sldMkLst>
        <pc:spChg chg="mod">
          <ac:chgData name="Olivia Kennedy" userId="082f437f-328a-42bb-bad2-df9a7aa907ae" providerId="ADAL" clId="{220732B5-CDD3-425B-BD2B-6CCE6A322FA0}" dt="2025-01-08T17:16:14.660" v="1351" actId="207"/>
          <ac:spMkLst>
            <pc:docMk/>
            <pc:sldMk cId="3042591339" sldId="279"/>
            <ac:spMk id="29" creationId="{9D5228B9-6ADF-D83B-DB67-3BD83DB7AC6D}"/>
          </ac:spMkLst>
        </pc:spChg>
        <pc:spChg chg="mod">
          <ac:chgData name="Olivia Kennedy" userId="082f437f-328a-42bb-bad2-df9a7aa907ae" providerId="ADAL" clId="{220732B5-CDD3-425B-BD2B-6CCE6A322FA0}" dt="2025-01-08T17:24:44.521" v="1445" actId="207"/>
          <ac:spMkLst>
            <pc:docMk/>
            <pc:sldMk cId="3042591339" sldId="279"/>
            <ac:spMk id="31" creationId="{9834C8AD-3350-EF0E-912D-CE009F64F9D3}"/>
          </ac:spMkLst>
        </pc:spChg>
        <pc:spChg chg="mod">
          <ac:chgData name="Olivia Kennedy" userId="082f437f-328a-42bb-bad2-df9a7aa907ae" providerId="ADAL" clId="{220732B5-CDD3-425B-BD2B-6CCE6A322FA0}" dt="2025-01-24T22:09:09.666" v="2163" actId="20577"/>
          <ac:spMkLst>
            <pc:docMk/>
            <pc:sldMk cId="3042591339" sldId="279"/>
            <ac:spMk id="33" creationId="{20583798-37B6-38C2-F869-4475AA6F2A18}"/>
          </ac:spMkLst>
        </pc:spChg>
        <pc:spChg chg="mod">
          <ac:chgData name="Olivia Kennedy" userId="082f437f-328a-42bb-bad2-df9a7aa907ae" providerId="ADAL" clId="{220732B5-CDD3-425B-BD2B-6CCE6A322FA0}" dt="2025-01-08T17:24:54.563" v="1447" actId="207"/>
          <ac:spMkLst>
            <pc:docMk/>
            <pc:sldMk cId="3042591339" sldId="279"/>
            <ac:spMk id="35" creationId="{5A20A598-9F5F-06AF-C630-0087C58EC70F}"/>
          </ac:spMkLst>
        </pc:spChg>
        <pc:picChg chg="mod">
          <ac:chgData name="Olivia Kennedy" userId="082f437f-328a-42bb-bad2-df9a7aa907ae" providerId="ADAL" clId="{220732B5-CDD3-425B-BD2B-6CCE6A322FA0}" dt="2025-01-23T17:52:05.197" v="1701" actId="14826"/>
          <ac:picMkLst>
            <pc:docMk/>
            <pc:sldMk cId="3042591339" sldId="279"/>
            <ac:picMk id="3" creationId="{3472EBBB-E7A3-2EC6-3738-0AB49C30DAEB}"/>
          </ac:picMkLst>
        </pc:picChg>
        <pc:picChg chg="mod">
          <ac:chgData name="Olivia Kennedy" userId="082f437f-328a-42bb-bad2-df9a7aa907ae" providerId="ADAL" clId="{220732B5-CDD3-425B-BD2B-6CCE6A322FA0}" dt="2025-01-23T17:52:38.512" v="1702" actId="14826"/>
          <ac:picMkLst>
            <pc:docMk/>
            <pc:sldMk cId="3042591339" sldId="279"/>
            <ac:picMk id="6" creationId="{C1F6B9AA-C5EF-4536-8714-87A2E3F33408}"/>
          </ac:picMkLst>
        </pc:picChg>
      </pc:sldChg>
      <pc:sldChg chg="del">
        <pc:chgData name="Olivia Kennedy" userId="082f437f-328a-42bb-bad2-df9a7aa907ae" providerId="ADAL" clId="{220732B5-CDD3-425B-BD2B-6CCE6A322FA0}" dt="2025-01-07T22:59:12.509" v="895" actId="47"/>
        <pc:sldMkLst>
          <pc:docMk/>
          <pc:sldMk cId="1192199711" sldId="280"/>
        </pc:sldMkLst>
      </pc:sldChg>
      <pc:sldChg chg="del">
        <pc:chgData name="Olivia Kennedy" userId="082f437f-328a-42bb-bad2-df9a7aa907ae" providerId="ADAL" clId="{220732B5-CDD3-425B-BD2B-6CCE6A322FA0}" dt="2025-01-07T22:59:12.509" v="895" actId="47"/>
        <pc:sldMkLst>
          <pc:docMk/>
          <pc:sldMk cId="1973689776" sldId="281"/>
        </pc:sldMkLst>
      </pc:sldChg>
      <pc:sldChg chg="del">
        <pc:chgData name="Olivia Kennedy" userId="082f437f-328a-42bb-bad2-df9a7aa907ae" providerId="ADAL" clId="{220732B5-CDD3-425B-BD2B-6CCE6A322FA0}" dt="2025-01-07T22:59:12.509" v="895" actId="47"/>
        <pc:sldMkLst>
          <pc:docMk/>
          <pc:sldMk cId="1310094407" sldId="282"/>
        </pc:sldMkLst>
      </pc:sldChg>
      <pc:sldChg chg="modSp add mod">
        <pc:chgData name="Olivia Kennedy" userId="082f437f-328a-42bb-bad2-df9a7aa907ae" providerId="ADAL" clId="{220732B5-CDD3-425B-BD2B-6CCE6A322FA0}" dt="2025-01-08T17:19:47.365" v="1388" actId="207"/>
        <pc:sldMkLst>
          <pc:docMk/>
          <pc:sldMk cId="1642355105" sldId="284"/>
        </pc:sldMkLst>
        <pc:spChg chg="mod">
          <ac:chgData name="Olivia Kennedy" userId="082f437f-328a-42bb-bad2-df9a7aa907ae" providerId="ADAL" clId="{220732B5-CDD3-425B-BD2B-6CCE6A322FA0}" dt="2025-01-08T17:19:47.365" v="1388" actId="207"/>
          <ac:spMkLst>
            <pc:docMk/>
            <pc:sldMk cId="1642355105" sldId="284"/>
            <ac:spMk id="3" creationId="{B078061A-2044-ABEA-47A9-0B2AAAEC1BBA}"/>
          </ac:spMkLst>
        </pc:spChg>
      </pc:sldChg>
      <pc:sldChg chg="modSp mod">
        <pc:chgData name="Olivia Kennedy" userId="082f437f-328a-42bb-bad2-df9a7aa907ae" providerId="ADAL" clId="{220732B5-CDD3-425B-BD2B-6CCE6A322FA0}" dt="2025-01-08T17:16:22.737" v="1352" actId="207"/>
        <pc:sldMkLst>
          <pc:docMk/>
          <pc:sldMk cId="1370414163" sldId="286"/>
        </pc:sldMkLst>
        <pc:spChg chg="mod">
          <ac:chgData name="Olivia Kennedy" userId="082f437f-328a-42bb-bad2-df9a7aa907ae" providerId="ADAL" clId="{220732B5-CDD3-425B-BD2B-6CCE6A322FA0}" dt="2025-01-08T17:16:22.737" v="1352" actId="207"/>
          <ac:spMkLst>
            <pc:docMk/>
            <pc:sldMk cId="1370414163" sldId="286"/>
            <ac:spMk id="5" creationId="{8B80B4AE-B4EB-E21A-9DA1-1785F70F15D7}"/>
          </ac:spMkLst>
        </pc:spChg>
      </pc:sldChg>
      <pc:sldChg chg="modSp mod">
        <pc:chgData name="Olivia Kennedy" userId="082f437f-328a-42bb-bad2-df9a7aa907ae" providerId="ADAL" clId="{220732B5-CDD3-425B-BD2B-6CCE6A322FA0}" dt="2025-01-08T17:25:22.828" v="1456" actId="404"/>
        <pc:sldMkLst>
          <pc:docMk/>
          <pc:sldMk cId="2486093313" sldId="287"/>
        </pc:sldMkLst>
        <pc:spChg chg="mod">
          <ac:chgData name="Olivia Kennedy" userId="082f437f-328a-42bb-bad2-df9a7aa907ae" providerId="ADAL" clId="{220732B5-CDD3-425B-BD2B-6CCE6A322FA0}" dt="2025-01-08T17:16:35.035" v="1353" actId="207"/>
          <ac:spMkLst>
            <pc:docMk/>
            <pc:sldMk cId="2486093313" sldId="287"/>
            <ac:spMk id="4" creationId="{A5B32900-81BA-62C8-7F30-002453089658}"/>
          </ac:spMkLst>
        </pc:spChg>
        <pc:spChg chg="mod">
          <ac:chgData name="Olivia Kennedy" userId="082f437f-328a-42bb-bad2-df9a7aa907ae" providerId="ADAL" clId="{220732B5-CDD3-425B-BD2B-6CCE6A322FA0}" dt="2025-01-08T17:25:22.828" v="1456" actId="404"/>
          <ac:spMkLst>
            <pc:docMk/>
            <pc:sldMk cId="2486093313" sldId="287"/>
            <ac:spMk id="5" creationId="{2F5EC92E-3386-B1BC-5271-86A8B5268820}"/>
          </ac:spMkLst>
        </pc:spChg>
      </pc:sldChg>
      <pc:sldChg chg="modSp mod">
        <pc:chgData name="Olivia Kennedy" userId="082f437f-328a-42bb-bad2-df9a7aa907ae" providerId="ADAL" clId="{220732B5-CDD3-425B-BD2B-6CCE6A322FA0}" dt="2025-01-08T17:16:54.519" v="1357" actId="207"/>
        <pc:sldMkLst>
          <pc:docMk/>
          <pc:sldMk cId="1367877931" sldId="288"/>
        </pc:sldMkLst>
        <pc:spChg chg="mod">
          <ac:chgData name="Olivia Kennedy" userId="082f437f-328a-42bb-bad2-df9a7aa907ae" providerId="ADAL" clId="{220732B5-CDD3-425B-BD2B-6CCE6A322FA0}" dt="2025-01-08T17:16:54.519" v="1357" actId="207"/>
          <ac:spMkLst>
            <pc:docMk/>
            <pc:sldMk cId="1367877931" sldId="288"/>
            <ac:spMk id="5" creationId="{A642E9E9-1432-EAFA-16B0-BFF1B883EE05}"/>
          </ac:spMkLst>
        </pc:spChg>
      </pc:sldChg>
      <pc:sldChg chg="modSp mod">
        <pc:chgData name="Olivia Kennedy" userId="082f437f-328a-42bb-bad2-df9a7aa907ae" providerId="ADAL" clId="{220732B5-CDD3-425B-BD2B-6CCE6A322FA0}" dt="2025-01-08T17:17:01.048" v="1358" actId="207"/>
        <pc:sldMkLst>
          <pc:docMk/>
          <pc:sldMk cId="3408042459" sldId="289"/>
        </pc:sldMkLst>
        <pc:spChg chg="mod">
          <ac:chgData name="Olivia Kennedy" userId="082f437f-328a-42bb-bad2-df9a7aa907ae" providerId="ADAL" clId="{220732B5-CDD3-425B-BD2B-6CCE6A322FA0}" dt="2025-01-08T17:17:01.048" v="1358" actId="207"/>
          <ac:spMkLst>
            <pc:docMk/>
            <pc:sldMk cId="3408042459" sldId="289"/>
            <ac:spMk id="4" creationId="{1F213CAA-7DCD-A085-9DFD-59BF5320E9B2}"/>
          </ac:spMkLst>
        </pc:spChg>
        <pc:spChg chg="mod">
          <ac:chgData name="Olivia Kennedy" userId="082f437f-328a-42bb-bad2-df9a7aa907ae" providerId="ADAL" clId="{220732B5-CDD3-425B-BD2B-6CCE6A322FA0}" dt="2025-01-07T23:26:28.543" v="1260" actId="5793"/>
          <ac:spMkLst>
            <pc:docMk/>
            <pc:sldMk cId="3408042459" sldId="289"/>
            <ac:spMk id="5" creationId="{BC166C49-E766-E18B-9041-A437191AFE06}"/>
          </ac:spMkLst>
        </pc:spChg>
      </pc:sldChg>
      <pc:sldChg chg="modSp mod">
        <pc:chgData name="Olivia Kennedy" userId="082f437f-328a-42bb-bad2-df9a7aa907ae" providerId="ADAL" clId="{220732B5-CDD3-425B-BD2B-6CCE6A322FA0}" dt="2025-01-08T17:17:04.017" v="1359" actId="207"/>
        <pc:sldMkLst>
          <pc:docMk/>
          <pc:sldMk cId="1124124165" sldId="290"/>
        </pc:sldMkLst>
        <pc:spChg chg="mod">
          <ac:chgData name="Olivia Kennedy" userId="082f437f-328a-42bb-bad2-df9a7aa907ae" providerId="ADAL" clId="{220732B5-CDD3-425B-BD2B-6CCE6A322FA0}" dt="2025-01-08T17:17:04.017" v="1359" actId="207"/>
          <ac:spMkLst>
            <pc:docMk/>
            <pc:sldMk cId="1124124165" sldId="290"/>
            <ac:spMk id="5" creationId="{EAA878DA-1529-3FB4-89CA-9A7D903BCF55}"/>
          </ac:spMkLst>
        </pc:spChg>
      </pc:sldChg>
      <pc:sldChg chg="modSp mod">
        <pc:chgData name="Olivia Kennedy" userId="082f437f-328a-42bb-bad2-df9a7aa907ae" providerId="ADAL" clId="{220732B5-CDD3-425B-BD2B-6CCE6A322FA0}" dt="2025-01-08T17:17:10.763" v="1360" actId="207"/>
        <pc:sldMkLst>
          <pc:docMk/>
          <pc:sldMk cId="980665735" sldId="292"/>
        </pc:sldMkLst>
        <pc:spChg chg="mod">
          <ac:chgData name="Olivia Kennedy" userId="082f437f-328a-42bb-bad2-df9a7aa907ae" providerId="ADAL" clId="{220732B5-CDD3-425B-BD2B-6CCE6A322FA0}" dt="2025-01-08T17:17:10.763" v="1360" actId="207"/>
          <ac:spMkLst>
            <pc:docMk/>
            <pc:sldMk cId="980665735" sldId="292"/>
            <ac:spMk id="4" creationId="{A47A79C0-812A-5A7F-D29C-32DA2B413E18}"/>
          </ac:spMkLst>
        </pc:spChg>
        <pc:spChg chg="mod">
          <ac:chgData name="Olivia Kennedy" userId="082f437f-328a-42bb-bad2-df9a7aa907ae" providerId="ADAL" clId="{220732B5-CDD3-425B-BD2B-6CCE6A322FA0}" dt="2025-01-07T23:26:40.576" v="1265" actId="403"/>
          <ac:spMkLst>
            <pc:docMk/>
            <pc:sldMk cId="980665735" sldId="292"/>
            <ac:spMk id="5" creationId="{913338F0-F3F5-6047-5752-2405A234A5AA}"/>
          </ac:spMkLst>
        </pc:spChg>
      </pc:sldChg>
      <pc:sldChg chg="modSp mod">
        <pc:chgData name="Olivia Kennedy" userId="082f437f-328a-42bb-bad2-df9a7aa907ae" providerId="ADAL" clId="{220732B5-CDD3-425B-BD2B-6CCE6A322FA0}" dt="2025-01-08T17:17:14.216" v="1361" actId="207"/>
        <pc:sldMkLst>
          <pc:docMk/>
          <pc:sldMk cId="3900094282" sldId="293"/>
        </pc:sldMkLst>
        <pc:spChg chg="mod">
          <ac:chgData name="Olivia Kennedy" userId="082f437f-328a-42bb-bad2-df9a7aa907ae" providerId="ADAL" clId="{220732B5-CDD3-425B-BD2B-6CCE6A322FA0}" dt="2025-01-08T17:17:14.216" v="1361" actId="207"/>
          <ac:spMkLst>
            <pc:docMk/>
            <pc:sldMk cId="3900094282" sldId="293"/>
            <ac:spMk id="5" creationId="{8789C27D-F3EC-EB21-884E-2B91F79DEE21}"/>
          </ac:spMkLst>
        </pc:spChg>
        <pc:spChg chg="mod">
          <ac:chgData name="Olivia Kennedy" userId="082f437f-328a-42bb-bad2-df9a7aa907ae" providerId="ADAL" clId="{220732B5-CDD3-425B-BD2B-6CCE6A322FA0}" dt="2025-01-07T23:26:49.607" v="1270" actId="403"/>
          <ac:spMkLst>
            <pc:docMk/>
            <pc:sldMk cId="3900094282" sldId="293"/>
            <ac:spMk id="6" creationId="{8C10A201-17AA-A58A-609D-12A0ED499327}"/>
          </ac:spMkLst>
        </pc:spChg>
      </pc:sldChg>
      <pc:sldChg chg="modSp mod">
        <pc:chgData name="Olivia Kennedy" userId="082f437f-328a-42bb-bad2-df9a7aa907ae" providerId="ADAL" clId="{220732B5-CDD3-425B-BD2B-6CCE6A322FA0}" dt="2025-01-08T17:17:28.916" v="1363" actId="1076"/>
        <pc:sldMkLst>
          <pc:docMk/>
          <pc:sldMk cId="90434282" sldId="294"/>
        </pc:sldMkLst>
        <pc:spChg chg="mod">
          <ac:chgData name="Olivia Kennedy" userId="082f437f-328a-42bb-bad2-df9a7aa907ae" providerId="ADAL" clId="{220732B5-CDD3-425B-BD2B-6CCE6A322FA0}" dt="2025-01-08T17:17:28.916" v="1363" actId="1076"/>
          <ac:spMkLst>
            <pc:docMk/>
            <pc:sldMk cId="90434282" sldId="294"/>
            <ac:spMk id="4" creationId="{8896B978-A79B-D535-8D4C-C1AEA232A6A3}"/>
          </ac:spMkLst>
        </pc:spChg>
      </pc:sldChg>
      <pc:sldChg chg="modSp mod">
        <pc:chgData name="Olivia Kennedy" userId="082f437f-328a-42bb-bad2-df9a7aa907ae" providerId="ADAL" clId="{220732B5-CDD3-425B-BD2B-6CCE6A322FA0}" dt="2025-01-08T17:17:34.265" v="1364" actId="207"/>
        <pc:sldMkLst>
          <pc:docMk/>
          <pc:sldMk cId="2027476791" sldId="295"/>
        </pc:sldMkLst>
        <pc:spChg chg="mod">
          <ac:chgData name="Olivia Kennedy" userId="082f437f-328a-42bb-bad2-df9a7aa907ae" providerId="ADAL" clId="{220732B5-CDD3-425B-BD2B-6CCE6A322FA0}" dt="2025-01-08T17:17:34.265" v="1364" actId="207"/>
          <ac:spMkLst>
            <pc:docMk/>
            <pc:sldMk cId="2027476791" sldId="295"/>
            <ac:spMk id="5" creationId="{A820F6BE-7D36-F4DB-3003-9F02014B30F8}"/>
          </ac:spMkLst>
        </pc:spChg>
        <pc:spChg chg="mod">
          <ac:chgData name="Olivia Kennedy" userId="082f437f-328a-42bb-bad2-df9a7aa907ae" providerId="ADAL" clId="{220732B5-CDD3-425B-BD2B-6CCE6A322FA0}" dt="2025-01-07T23:27:02.650" v="1272" actId="403"/>
          <ac:spMkLst>
            <pc:docMk/>
            <pc:sldMk cId="2027476791" sldId="295"/>
            <ac:spMk id="6" creationId="{82BEE156-54C0-8981-7961-70C47EC5783F}"/>
          </ac:spMkLst>
        </pc:spChg>
      </pc:sldChg>
      <pc:sldChg chg="modSp mod">
        <pc:chgData name="Olivia Kennedy" userId="082f437f-328a-42bb-bad2-df9a7aa907ae" providerId="ADAL" clId="{220732B5-CDD3-425B-BD2B-6CCE6A322FA0}" dt="2025-01-08T17:17:37.246" v="1365" actId="207"/>
        <pc:sldMkLst>
          <pc:docMk/>
          <pc:sldMk cId="2150878471" sldId="296"/>
        </pc:sldMkLst>
        <pc:spChg chg="mod">
          <ac:chgData name="Olivia Kennedy" userId="082f437f-328a-42bb-bad2-df9a7aa907ae" providerId="ADAL" clId="{220732B5-CDD3-425B-BD2B-6CCE6A322FA0}" dt="2025-01-08T17:17:37.246" v="1365" actId="207"/>
          <ac:spMkLst>
            <pc:docMk/>
            <pc:sldMk cId="2150878471" sldId="296"/>
            <ac:spMk id="5" creationId="{1E7B6F46-D48C-F501-87D8-C4B4091919A4}"/>
          </ac:spMkLst>
        </pc:spChg>
        <pc:spChg chg="mod">
          <ac:chgData name="Olivia Kennedy" userId="082f437f-328a-42bb-bad2-df9a7aa907ae" providerId="ADAL" clId="{220732B5-CDD3-425B-BD2B-6CCE6A322FA0}" dt="2025-01-07T23:27:07.071" v="1274" actId="403"/>
          <ac:spMkLst>
            <pc:docMk/>
            <pc:sldMk cId="2150878471" sldId="296"/>
            <ac:spMk id="6" creationId="{76C13782-84FF-5F87-822C-DF2D30CD79BA}"/>
          </ac:spMkLst>
        </pc:spChg>
      </pc:sldChg>
      <pc:sldChg chg="modSp mod">
        <pc:chgData name="Olivia Kennedy" userId="082f437f-328a-42bb-bad2-df9a7aa907ae" providerId="ADAL" clId="{220732B5-CDD3-425B-BD2B-6CCE6A322FA0}" dt="2025-01-08T17:17:41.916" v="1366" actId="207"/>
        <pc:sldMkLst>
          <pc:docMk/>
          <pc:sldMk cId="1313138084" sldId="297"/>
        </pc:sldMkLst>
        <pc:spChg chg="mod">
          <ac:chgData name="Olivia Kennedy" userId="082f437f-328a-42bb-bad2-df9a7aa907ae" providerId="ADAL" clId="{220732B5-CDD3-425B-BD2B-6CCE6A322FA0}" dt="2025-01-08T17:17:41.916" v="1366" actId="207"/>
          <ac:spMkLst>
            <pc:docMk/>
            <pc:sldMk cId="1313138084" sldId="297"/>
            <ac:spMk id="5" creationId="{B7129E2E-4377-42E4-C06D-77354F09479B}"/>
          </ac:spMkLst>
        </pc:spChg>
        <pc:spChg chg="mod">
          <ac:chgData name="Olivia Kennedy" userId="082f437f-328a-42bb-bad2-df9a7aa907ae" providerId="ADAL" clId="{220732B5-CDD3-425B-BD2B-6CCE6A322FA0}" dt="2025-01-07T23:27:10.888" v="1276" actId="403"/>
          <ac:spMkLst>
            <pc:docMk/>
            <pc:sldMk cId="1313138084" sldId="297"/>
            <ac:spMk id="6" creationId="{3DCC360F-8810-94F9-9684-D2B4E1A4E7E5}"/>
          </ac:spMkLst>
        </pc:spChg>
      </pc:sldChg>
      <pc:sldChg chg="modSp mod">
        <pc:chgData name="Olivia Kennedy" userId="082f437f-328a-42bb-bad2-df9a7aa907ae" providerId="ADAL" clId="{220732B5-CDD3-425B-BD2B-6CCE6A322FA0}" dt="2025-01-08T17:17:45.850" v="1367" actId="207"/>
        <pc:sldMkLst>
          <pc:docMk/>
          <pc:sldMk cId="2187488969" sldId="298"/>
        </pc:sldMkLst>
        <pc:spChg chg="mod">
          <ac:chgData name="Olivia Kennedy" userId="082f437f-328a-42bb-bad2-df9a7aa907ae" providerId="ADAL" clId="{220732B5-CDD3-425B-BD2B-6CCE6A322FA0}" dt="2025-01-08T17:17:45.850" v="1367" actId="207"/>
          <ac:spMkLst>
            <pc:docMk/>
            <pc:sldMk cId="2187488969" sldId="298"/>
            <ac:spMk id="5" creationId="{33B3DDBD-1317-E93F-4598-CC8F9F8EE600}"/>
          </ac:spMkLst>
        </pc:spChg>
        <pc:spChg chg="mod">
          <ac:chgData name="Olivia Kennedy" userId="082f437f-328a-42bb-bad2-df9a7aa907ae" providerId="ADAL" clId="{220732B5-CDD3-425B-BD2B-6CCE6A322FA0}" dt="2025-01-07T23:27:16.860" v="1278" actId="403"/>
          <ac:spMkLst>
            <pc:docMk/>
            <pc:sldMk cId="2187488969" sldId="298"/>
            <ac:spMk id="6" creationId="{8E726F85-37C4-3BBF-97D3-A5DC6EC182BE}"/>
          </ac:spMkLst>
        </pc:spChg>
      </pc:sldChg>
      <pc:sldChg chg="modSp mod">
        <pc:chgData name="Olivia Kennedy" userId="082f437f-328a-42bb-bad2-df9a7aa907ae" providerId="ADAL" clId="{220732B5-CDD3-425B-BD2B-6CCE6A322FA0}" dt="2025-01-08T17:17:51.816" v="1368" actId="207"/>
        <pc:sldMkLst>
          <pc:docMk/>
          <pc:sldMk cId="2291643356" sldId="299"/>
        </pc:sldMkLst>
        <pc:spChg chg="mod">
          <ac:chgData name="Olivia Kennedy" userId="082f437f-328a-42bb-bad2-df9a7aa907ae" providerId="ADAL" clId="{220732B5-CDD3-425B-BD2B-6CCE6A322FA0}" dt="2025-01-08T17:17:51.816" v="1368" actId="207"/>
          <ac:spMkLst>
            <pc:docMk/>
            <pc:sldMk cId="2291643356" sldId="299"/>
            <ac:spMk id="5" creationId="{24321481-6004-AFF3-4E61-DAD55052470A}"/>
          </ac:spMkLst>
        </pc:spChg>
        <pc:spChg chg="mod">
          <ac:chgData name="Olivia Kennedy" userId="082f437f-328a-42bb-bad2-df9a7aa907ae" providerId="ADAL" clId="{220732B5-CDD3-425B-BD2B-6CCE6A322FA0}" dt="2025-01-07T23:27:20.698" v="1280" actId="403"/>
          <ac:spMkLst>
            <pc:docMk/>
            <pc:sldMk cId="2291643356" sldId="299"/>
            <ac:spMk id="6" creationId="{D29E3336-B25D-FBE7-F443-5E11D0A5906D}"/>
          </ac:spMkLst>
        </pc:spChg>
      </pc:sldChg>
      <pc:sldChg chg="modSp mod">
        <pc:chgData name="Olivia Kennedy" userId="082f437f-328a-42bb-bad2-df9a7aa907ae" providerId="ADAL" clId="{220732B5-CDD3-425B-BD2B-6CCE6A322FA0}" dt="2025-01-08T17:17:55.111" v="1369" actId="207"/>
        <pc:sldMkLst>
          <pc:docMk/>
          <pc:sldMk cId="1311260794" sldId="300"/>
        </pc:sldMkLst>
        <pc:spChg chg="mod">
          <ac:chgData name="Olivia Kennedy" userId="082f437f-328a-42bb-bad2-df9a7aa907ae" providerId="ADAL" clId="{220732B5-CDD3-425B-BD2B-6CCE6A322FA0}" dt="2025-01-08T17:17:55.111" v="1369" actId="207"/>
          <ac:spMkLst>
            <pc:docMk/>
            <pc:sldMk cId="1311260794" sldId="300"/>
            <ac:spMk id="5" creationId="{A97A797F-3AD2-32D8-81C8-1BA0D71A9509}"/>
          </ac:spMkLst>
        </pc:spChg>
        <pc:spChg chg="mod">
          <ac:chgData name="Olivia Kennedy" userId="082f437f-328a-42bb-bad2-df9a7aa907ae" providerId="ADAL" clId="{220732B5-CDD3-425B-BD2B-6CCE6A322FA0}" dt="2025-01-07T23:27:25.252" v="1282" actId="403"/>
          <ac:spMkLst>
            <pc:docMk/>
            <pc:sldMk cId="1311260794" sldId="300"/>
            <ac:spMk id="6" creationId="{87089332-058F-1569-84DB-4BB4F6C2478C}"/>
          </ac:spMkLst>
        </pc:spChg>
      </pc:sldChg>
      <pc:sldChg chg="modSp mod">
        <pc:chgData name="Olivia Kennedy" userId="082f437f-328a-42bb-bad2-df9a7aa907ae" providerId="ADAL" clId="{220732B5-CDD3-425B-BD2B-6CCE6A322FA0}" dt="2025-01-08T17:17:58.222" v="1370" actId="207"/>
        <pc:sldMkLst>
          <pc:docMk/>
          <pc:sldMk cId="3181101174" sldId="301"/>
        </pc:sldMkLst>
        <pc:spChg chg="mod">
          <ac:chgData name="Olivia Kennedy" userId="082f437f-328a-42bb-bad2-df9a7aa907ae" providerId="ADAL" clId="{220732B5-CDD3-425B-BD2B-6CCE6A322FA0}" dt="2025-01-08T17:17:58.222" v="1370" actId="207"/>
          <ac:spMkLst>
            <pc:docMk/>
            <pc:sldMk cId="3181101174" sldId="301"/>
            <ac:spMk id="5" creationId="{C3490D66-CBDB-CA11-B0A3-8AFEE9F35B11}"/>
          </ac:spMkLst>
        </pc:spChg>
        <pc:spChg chg="mod">
          <ac:chgData name="Olivia Kennedy" userId="082f437f-328a-42bb-bad2-df9a7aa907ae" providerId="ADAL" clId="{220732B5-CDD3-425B-BD2B-6CCE6A322FA0}" dt="2025-01-07T23:27:28.544" v="1284" actId="403"/>
          <ac:spMkLst>
            <pc:docMk/>
            <pc:sldMk cId="3181101174" sldId="301"/>
            <ac:spMk id="6" creationId="{2325E91F-BA32-48A5-25DF-80E75C19E7B5}"/>
          </ac:spMkLst>
        </pc:spChg>
      </pc:sldChg>
      <pc:sldChg chg="modSp mod">
        <pc:chgData name="Olivia Kennedy" userId="082f437f-328a-42bb-bad2-df9a7aa907ae" providerId="ADAL" clId="{220732B5-CDD3-425B-BD2B-6CCE6A322FA0}" dt="2025-01-08T17:18:06.481" v="1371" actId="207"/>
        <pc:sldMkLst>
          <pc:docMk/>
          <pc:sldMk cId="1761369842" sldId="305"/>
        </pc:sldMkLst>
        <pc:spChg chg="mod">
          <ac:chgData name="Olivia Kennedy" userId="082f437f-328a-42bb-bad2-df9a7aa907ae" providerId="ADAL" clId="{220732B5-CDD3-425B-BD2B-6CCE6A322FA0}" dt="2025-01-08T17:18:06.481" v="1371" actId="207"/>
          <ac:spMkLst>
            <pc:docMk/>
            <pc:sldMk cId="1761369842" sldId="305"/>
            <ac:spMk id="5" creationId="{B10CB347-B832-EF62-EAA0-799C698D2DC8}"/>
          </ac:spMkLst>
        </pc:spChg>
      </pc:sldChg>
      <pc:sldChg chg="addSp delSp modSp mod">
        <pc:chgData name="Olivia Kennedy" userId="082f437f-328a-42bb-bad2-df9a7aa907ae" providerId="ADAL" clId="{220732B5-CDD3-425B-BD2B-6CCE6A322FA0}" dt="2025-01-07T21:58:23.498" v="43" actId="1076"/>
        <pc:sldMkLst>
          <pc:docMk/>
          <pc:sldMk cId="982543601" sldId="307"/>
        </pc:sldMkLst>
        <pc:picChg chg="add mod">
          <ac:chgData name="Olivia Kennedy" userId="082f437f-328a-42bb-bad2-df9a7aa907ae" providerId="ADAL" clId="{220732B5-CDD3-425B-BD2B-6CCE6A322FA0}" dt="2025-01-07T21:58:23.498" v="43" actId="1076"/>
          <ac:picMkLst>
            <pc:docMk/>
            <pc:sldMk cId="982543601" sldId="307"/>
            <ac:picMk id="6" creationId="{6C4DA26E-0A80-0357-DD3E-FE82E7012AE3}"/>
          </ac:picMkLst>
        </pc:picChg>
      </pc:sldChg>
      <pc:sldChg chg="delSp mod">
        <pc:chgData name="Olivia Kennedy" userId="082f437f-328a-42bb-bad2-df9a7aa907ae" providerId="ADAL" clId="{220732B5-CDD3-425B-BD2B-6CCE6A322FA0}" dt="2025-01-07T21:58:44.819" v="45" actId="478"/>
        <pc:sldMkLst>
          <pc:docMk/>
          <pc:sldMk cId="3463869694" sldId="308"/>
        </pc:sldMkLst>
      </pc:sldChg>
      <pc:sldChg chg="addSp modSp mod">
        <pc:chgData name="Olivia Kennedy" userId="082f437f-328a-42bb-bad2-df9a7aa907ae" providerId="ADAL" clId="{220732B5-CDD3-425B-BD2B-6CCE6A322FA0}" dt="2025-01-08T17:18:33.595" v="1375" actId="207"/>
        <pc:sldMkLst>
          <pc:docMk/>
          <pc:sldMk cId="165975140" sldId="309"/>
        </pc:sldMkLst>
        <pc:spChg chg="mod">
          <ac:chgData name="Olivia Kennedy" userId="082f437f-328a-42bb-bad2-df9a7aa907ae" providerId="ADAL" clId="{220732B5-CDD3-425B-BD2B-6CCE6A322FA0}" dt="2025-01-08T17:18:28.296" v="1373" actId="207"/>
          <ac:spMkLst>
            <pc:docMk/>
            <pc:sldMk cId="165975140" sldId="309"/>
            <ac:spMk id="5" creationId="{DAFFE2C6-8F5C-445D-812F-0889F8C7CFC0}"/>
          </ac:spMkLst>
        </pc:spChg>
        <pc:spChg chg="mod">
          <ac:chgData name="Olivia Kennedy" userId="082f437f-328a-42bb-bad2-df9a7aa907ae" providerId="ADAL" clId="{220732B5-CDD3-425B-BD2B-6CCE6A322FA0}" dt="2025-01-08T17:18:33.595" v="1375" actId="207"/>
          <ac:spMkLst>
            <pc:docMk/>
            <pc:sldMk cId="165975140" sldId="309"/>
            <ac:spMk id="6" creationId="{B2A7B8D5-C3F0-5DD7-1704-4563C0986BAC}"/>
          </ac:spMkLst>
        </pc:spChg>
      </pc:sldChg>
      <pc:sldChg chg="addSp delSp modSp mod">
        <pc:chgData name="Olivia Kennedy" userId="082f437f-328a-42bb-bad2-df9a7aa907ae" providerId="ADAL" clId="{220732B5-CDD3-425B-BD2B-6CCE6A322FA0}" dt="2025-01-07T22:31:52.214" v="576" actId="14100"/>
        <pc:sldMkLst>
          <pc:docMk/>
          <pc:sldMk cId="1822646530" sldId="313"/>
        </pc:sldMkLst>
        <pc:picChg chg="add mod">
          <ac:chgData name="Olivia Kennedy" userId="082f437f-328a-42bb-bad2-df9a7aa907ae" providerId="ADAL" clId="{220732B5-CDD3-425B-BD2B-6CCE6A322FA0}" dt="2025-01-07T22:31:52.214" v="576" actId="14100"/>
          <ac:picMkLst>
            <pc:docMk/>
            <pc:sldMk cId="1822646530" sldId="313"/>
            <ac:picMk id="6" creationId="{3108B593-A54F-193C-FA24-F35E09672FDB}"/>
          </ac:picMkLst>
        </pc:picChg>
      </pc:sldChg>
      <pc:sldChg chg="modSp mod">
        <pc:chgData name="Olivia Kennedy" userId="082f437f-328a-42bb-bad2-df9a7aa907ae" providerId="ADAL" clId="{220732B5-CDD3-425B-BD2B-6CCE6A322FA0}" dt="2025-01-08T17:18:41.025" v="1376" actId="207"/>
        <pc:sldMkLst>
          <pc:docMk/>
          <pc:sldMk cId="3759406165" sldId="315"/>
        </pc:sldMkLst>
        <pc:spChg chg="mod">
          <ac:chgData name="Olivia Kennedy" userId="082f437f-328a-42bb-bad2-df9a7aa907ae" providerId="ADAL" clId="{220732B5-CDD3-425B-BD2B-6CCE6A322FA0}" dt="2025-01-08T17:18:41.025" v="1376" actId="207"/>
          <ac:spMkLst>
            <pc:docMk/>
            <pc:sldMk cId="3759406165" sldId="315"/>
            <ac:spMk id="5" creationId="{7F8F081B-6F33-6760-B637-9BA2B3599787}"/>
          </ac:spMkLst>
        </pc:spChg>
      </pc:sldChg>
      <pc:sldChg chg="modSp mod">
        <pc:chgData name="Olivia Kennedy" userId="082f437f-328a-42bb-bad2-df9a7aa907ae" providerId="ADAL" clId="{220732B5-CDD3-425B-BD2B-6CCE6A322FA0}" dt="2025-01-08T17:21:42.856" v="1410" actId="207"/>
        <pc:sldMkLst>
          <pc:docMk/>
          <pc:sldMk cId="734474157" sldId="318"/>
        </pc:sldMkLst>
        <pc:spChg chg="mod">
          <ac:chgData name="Olivia Kennedy" userId="082f437f-328a-42bb-bad2-df9a7aa907ae" providerId="ADAL" clId="{220732B5-CDD3-425B-BD2B-6CCE6A322FA0}" dt="2025-01-08T17:21:42.856" v="1410" actId="207"/>
          <ac:spMkLst>
            <pc:docMk/>
            <pc:sldMk cId="734474157" sldId="318"/>
            <ac:spMk id="5" creationId="{5A32FCA6-0626-78A9-F265-D3B3947358A8}"/>
          </ac:spMkLst>
        </pc:spChg>
        <pc:spChg chg="mod">
          <ac:chgData name="Olivia Kennedy" userId="082f437f-328a-42bb-bad2-df9a7aa907ae" providerId="ADAL" clId="{220732B5-CDD3-425B-BD2B-6CCE6A322FA0}" dt="2025-01-07T23:29:23.325" v="1318" actId="5793"/>
          <ac:spMkLst>
            <pc:docMk/>
            <pc:sldMk cId="734474157" sldId="318"/>
            <ac:spMk id="6" creationId="{BB92A841-2800-CF40-0A76-EB2E1075B3F4}"/>
          </ac:spMkLst>
        </pc:spChg>
      </pc:sldChg>
      <pc:sldChg chg="addSp delSp mod">
        <pc:chgData name="Olivia Kennedy" userId="082f437f-328a-42bb-bad2-df9a7aa907ae" providerId="ADAL" clId="{220732B5-CDD3-425B-BD2B-6CCE6A322FA0}" dt="2025-01-07T22:55:18.374" v="829" actId="22"/>
        <pc:sldMkLst>
          <pc:docMk/>
          <pc:sldMk cId="3704675507" sldId="321"/>
        </pc:sldMkLst>
        <pc:picChg chg="add">
          <ac:chgData name="Olivia Kennedy" userId="082f437f-328a-42bb-bad2-df9a7aa907ae" providerId="ADAL" clId="{220732B5-CDD3-425B-BD2B-6CCE6A322FA0}" dt="2025-01-07T22:55:18.374" v="829" actId="22"/>
          <ac:picMkLst>
            <pc:docMk/>
            <pc:sldMk cId="3704675507" sldId="321"/>
            <ac:picMk id="6" creationId="{77F83F24-2E99-69E4-EB11-36823DBF8F77}"/>
          </ac:picMkLst>
        </pc:picChg>
      </pc:sldChg>
      <pc:sldChg chg="modSp mod">
        <pc:chgData name="Olivia Kennedy" userId="082f437f-328a-42bb-bad2-df9a7aa907ae" providerId="ADAL" clId="{220732B5-CDD3-425B-BD2B-6CCE6A322FA0}" dt="2025-01-08T17:21:48.605" v="1411" actId="207"/>
        <pc:sldMkLst>
          <pc:docMk/>
          <pc:sldMk cId="3194446299" sldId="322"/>
        </pc:sldMkLst>
        <pc:spChg chg="mod">
          <ac:chgData name="Olivia Kennedy" userId="082f437f-328a-42bb-bad2-df9a7aa907ae" providerId="ADAL" clId="{220732B5-CDD3-425B-BD2B-6CCE6A322FA0}" dt="2025-01-08T17:21:48.605" v="1411" actId="207"/>
          <ac:spMkLst>
            <pc:docMk/>
            <pc:sldMk cId="3194446299" sldId="322"/>
            <ac:spMk id="5" creationId="{38733B28-B756-96C2-2402-301C486633E2}"/>
          </ac:spMkLst>
        </pc:spChg>
        <pc:spChg chg="mod">
          <ac:chgData name="Olivia Kennedy" userId="082f437f-328a-42bb-bad2-df9a7aa907ae" providerId="ADAL" clId="{220732B5-CDD3-425B-BD2B-6CCE6A322FA0}" dt="2025-01-07T23:29:42.014" v="1334" actId="5793"/>
          <ac:spMkLst>
            <pc:docMk/>
            <pc:sldMk cId="3194446299" sldId="322"/>
            <ac:spMk id="6" creationId="{FD3DDC46-50F6-15D0-DAF3-F457EAB8E538}"/>
          </ac:spMkLst>
        </pc:spChg>
      </pc:sldChg>
      <pc:sldChg chg="delSp modSp mod">
        <pc:chgData name="Olivia Kennedy" userId="082f437f-328a-42bb-bad2-df9a7aa907ae" providerId="ADAL" clId="{220732B5-CDD3-425B-BD2B-6CCE6A322FA0}" dt="2025-01-07T22:55:52.731" v="832" actId="207"/>
        <pc:sldMkLst>
          <pc:docMk/>
          <pc:sldMk cId="977883406" sldId="323"/>
        </pc:sldMkLst>
        <pc:spChg chg="mod">
          <ac:chgData name="Olivia Kennedy" userId="082f437f-328a-42bb-bad2-df9a7aa907ae" providerId="ADAL" clId="{220732B5-CDD3-425B-BD2B-6CCE6A322FA0}" dt="2025-01-07T22:55:52.731" v="832" actId="207"/>
          <ac:spMkLst>
            <pc:docMk/>
            <pc:sldMk cId="977883406" sldId="323"/>
            <ac:spMk id="4" creationId="{A16F6198-4883-83F8-C5BA-8DCBAB9C53E8}"/>
          </ac:spMkLst>
        </pc:spChg>
      </pc:sldChg>
      <pc:sldChg chg="delSp modSp mod">
        <pc:chgData name="Olivia Kennedy" userId="082f437f-328a-42bb-bad2-df9a7aa907ae" providerId="ADAL" clId="{220732B5-CDD3-425B-BD2B-6CCE6A322FA0}" dt="2025-01-07T22:55:59.428" v="833" actId="207"/>
        <pc:sldMkLst>
          <pc:docMk/>
          <pc:sldMk cId="170103470" sldId="324"/>
        </pc:sldMkLst>
        <pc:spChg chg="mod">
          <ac:chgData name="Olivia Kennedy" userId="082f437f-328a-42bb-bad2-df9a7aa907ae" providerId="ADAL" clId="{220732B5-CDD3-425B-BD2B-6CCE6A322FA0}" dt="2025-01-07T22:55:59.428" v="833" actId="207"/>
          <ac:spMkLst>
            <pc:docMk/>
            <pc:sldMk cId="170103470" sldId="324"/>
            <ac:spMk id="4" creationId="{DFF3EB79-083B-4A39-82D3-A64C507B4CA6}"/>
          </ac:spMkLst>
        </pc:spChg>
      </pc:sldChg>
      <pc:sldChg chg="modSp mod">
        <pc:chgData name="Olivia Kennedy" userId="082f437f-328a-42bb-bad2-df9a7aa907ae" providerId="ADAL" clId="{220732B5-CDD3-425B-BD2B-6CCE6A322FA0}" dt="2025-01-07T22:56:13.128" v="835" actId="207"/>
        <pc:sldMkLst>
          <pc:docMk/>
          <pc:sldMk cId="4212114036" sldId="325"/>
        </pc:sldMkLst>
        <pc:spChg chg="mod">
          <ac:chgData name="Olivia Kennedy" userId="082f437f-328a-42bb-bad2-df9a7aa907ae" providerId="ADAL" clId="{220732B5-CDD3-425B-BD2B-6CCE6A322FA0}" dt="2025-01-07T22:56:13.128" v="835" actId="207"/>
          <ac:spMkLst>
            <pc:docMk/>
            <pc:sldMk cId="4212114036" sldId="325"/>
            <ac:spMk id="4" creationId="{980E2010-D3A2-3D8B-CA77-BAA40857A7F5}"/>
          </ac:spMkLst>
        </pc:spChg>
      </pc:sldChg>
      <pc:sldChg chg="modSp mod">
        <pc:chgData name="Olivia Kennedy" userId="082f437f-328a-42bb-bad2-df9a7aa907ae" providerId="ADAL" clId="{220732B5-CDD3-425B-BD2B-6CCE6A322FA0}" dt="2025-01-08T17:21:53.295" v="1412" actId="207"/>
        <pc:sldMkLst>
          <pc:docMk/>
          <pc:sldMk cId="757938722" sldId="326"/>
        </pc:sldMkLst>
        <pc:spChg chg="mod">
          <ac:chgData name="Olivia Kennedy" userId="082f437f-328a-42bb-bad2-df9a7aa907ae" providerId="ADAL" clId="{220732B5-CDD3-425B-BD2B-6CCE6A322FA0}" dt="2025-01-08T17:21:53.295" v="1412" actId="207"/>
          <ac:spMkLst>
            <pc:docMk/>
            <pc:sldMk cId="757938722" sldId="326"/>
            <ac:spMk id="5" creationId="{05808BBF-685E-867C-40C4-8C7A5ADD5F97}"/>
          </ac:spMkLst>
        </pc:spChg>
        <pc:spChg chg="mod">
          <ac:chgData name="Olivia Kennedy" userId="082f437f-328a-42bb-bad2-df9a7aa907ae" providerId="ADAL" clId="{220732B5-CDD3-425B-BD2B-6CCE6A322FA0}" dt="2025-01-07T23:29:52.929" v="1338" actId="403"/>
          <ac:spMkLst>
            <pc:docMk/>
            <pc:sldMk cId="757938722" sldId="326"/>
            <ac:spMk id="6" creationId="{C433D493-A521-E4CC-B186-E38C208D5CF2}"/>
          </ac:spMkLst>
        </pc:spChg>
      </pc:sldChg>
      <pc:sldChg chg="modSp mod">
        <pc:chgData name="Olivia Kennedy" userId="082f437f-328a-42bb-bad2-df9a7aa907ae" providerId="ADAL" clId="{220732B5-CDD3-425B-BD2B-6CCE6A322FA0}" dt="2025-01-08T17:22:03.824" v="1414" actId="207"/>
        <pc:sldMkLst>
          <pc:docMk/>
          <pc:sldMk cId="569366208" sldId="330"/>
        </pc:sldMkLst>
        <pc:spChg chg="mod">
          <ac:chgData name="Olivia Kennedy" userId="082f437f-328a-42bb-bad2-df9a7aa907ae" providerId="ADAL" clId="{220732B5-CDD3-425B-BD2B-6CCE6A322FA0}" dt="2025-01-08T17:21:58.587" v="1413" actId="207"/>
          <ac:spMkLst>
            <pc:docMk/>
            <pc:sldMk cId="569366208" sldId="330"/>
            <ac:spMk id="5" creationId="{205A4599-1422-2957-62F3-2DF64704AA10}"/>
          </ac:spMkLst>
        </pc:spChg>
        <pc:spChg chg="mod">
          <ac:chgData name="Olivia Kennedy" userId="082f437f-328a-42bb-bad2-df9a7aa907ae" providerId="ADAL" clId="{220732B5-CDD3-425B-BD2B-6CCE6A322FA0}" dt="2025-01-08T17:22:03.824" v="1414" actId="207"/>
          <ac:spMkLst>
            <pc:docMk/>
            <pc:sldMk cId="569366208" sldId="330"/>
            <ac:spMk id="6" creationId="{0FC8650F-2B49-91F4-B7B3-4EF510947AD1}"/>
          </ac:spMkLst>
        </pc:spChg>
      </pc:sldChg>
      <pc:sldChg chg="delSp modSp mod">
        <pc:chgData name="Olivia Kennedy" userId="082f437f-328a-42bb-bad2-df9a7aa907ae" providerId="ADAL" clId="{220732B5-CDD3-425B-BD2B-6CCE6A322FA0}" dt="2025-01-07T22:58:24.958" v="894" actId="20577"/>
        <pc:sldMkLst>
          <pc:docMk/>
          <pc:sldMk cId="3777686686" sldId="331"/>
        </pc:sldMkLst>
        <pc:spChg chg="mod">
          <ac:chgData name="Olivia Kennedy" userId="082f437f-328a-42bb-bad2-df9a7aa907ae" providerId="ADAL" clId="{220732B5-CDD3-425B-BD2B-6CCE6A322FA0}" dt="2025-01-07T22:58:24.958" v="894" actId="20577"/>
          <ac:spMkLst>
            <pc:docMk/>
            <pc:sldMk cId="3777686686" sldId="331"/>
            <ac:spMk id="4" creationId="{29808424-4A31-9285-C84A-86C705EDC8F9}"/>
          </ac:spMkLst>
        </pc:spChg>
      </pc:sldChg>
      <pc:sldChg chg="modSp mod">
        <pc:chgData name="Olivia Kennedy" userId="082f437f-328a-42bb-bad2-df9a7aa907ae" providerId="ADAL" clId="{220732B5-CDD3-425B-BD2B-6CCE6A322FA0}" dt="2025-01-08T17:22:16.023" v="1416" actId="207"/>
        <pc:sldMkLst>
          <pc:docMk/>
          <pc:sldMk cId="110549467" sldId="332"/>
        </pc:sldMkLst>
      </pc:sldChg>
      <pc:sldChg chg="modSp mod">
        <pc:chgData name="Olivia Kennedy" userId="082f437f-328a-42bb-bad2-df9a7aa907ae" providerId="ADAL" clId="{220732B5-CDD3-425B-BD2B-6CCE6A322FA0}" dt="2025-01-08T17:22:57.066" v="1434" actId="5793"/>
        <pc:sldMkLst>
          <pc:docMk/>
          <pc:sldMk cId="2276040811" sldId="334"/>
        </pc:sldMkLst>
        <pc:spChg chg="mod">
          <ac:chgData name="Olivia Kennedy" userId="082f437f-328a-42bb-bad2-df9a7aa907ae" providerId="ADAL" clId="{220732B5-CDD3-425B-BD2B-6CCE6A322FA0}" dt="2025-01-08T17:22:30.435" v="1420" actId="207"/>
          <ac:spMkLst>
            <pc:docMk/>
            <pc:sldMk cId="2276040811" sldId="334"/>
            <ac:spMk id="5" creationId="{8F586FDB-6D0C-09D8-0AF1-8FAE896669A5}"/>
          </ac:spMkLst>
        </pc:spChg>
        <pc:spChg chg="mod">
          <ac:chgData name="Olivia Kennedy" userId="082f437f-328a-42bb-bad2-df9a7aa907ae" providerId="ADAL" clId="{220732B5-CDD3-425B-BD2B-6CCE6A322FA0}" dt="2025-01-08T17:22:57.066" v="1434" actId="5793"/>
          <ac:spMkLst>
            <pc:docMk/>
            <pc:sldMk cId="2276040811" sldId="334"/>
            <ac:spMk id="6" creationId="{D29560EC-FD56-9531-7217-9E75C1359E1B}"/>
          </ac:spMkLst>
        </pc:spChg>
      </pc:sldChg>
      <pc:sldChg chg="modSp mod">
        <pc:chgData name="Olivia Kennedy" userId="082f437f-328a-42bb-bad2-df9a7aa907ae" providerId="ADAL" clId="{220732B5-CDD3-425B-BD2B-6CCE6A322FA0}" dt="2025-01-07T23:05:29.133" v="1181" actId="207"/>
        <pc:sldMkLst>
          <pc:docMk/>
          <pc:sldMk cId="3045182980" sldId="335"/>
        </pc:sldMkLst>
        <pc:spChg chg="mod">
          <ac:chgData name="Olivia Kennedy" userId="082f437f-328a-42bb-bad2-df9a7aa907ae" providerId="ADAL" clId="{220732B5-CDD3-425B-BD2B-6CCE6A322FA0}" dt="2025-01-07T23:05:29.133" v="1181" actId="207"/>
          <ac:spMkLst>
            <pc:docMk/>
            <pc:sldMk cId="3045182980" sldId="335"/>
            <ac:spMk id="4" creationId="{B1369A6D-D6F6-9B3D-BA33-E626DFD20A0E}"/>
          </ac:spMkLst>
        </pc:spChg>
      </pc:sldChg>
      <pc:sldChg chg="modSp mod modCm">
        <pc:chgData name="Olivia Kennedy" userId="082f437f-328a-42bb-bad2-df9a7aa907ae" providerId="ADAL" clId="{220732B5-CDD3-425B-BD2B-6CCE6A322FA0}" dt="2025-01-25T23:46:37.137" v="2177" actId="5793"/>
        <pc:sldMkLst>
          <pc:docMk/>
          <pc:sldMk cId="2536097388" sldId="338"/>
        </pc:sldMkLst>
        <pc:spChg chg="mod">
          <ac:chgData name="Olivia Kennedy" userId="082f437f-328a-42bb-bad2-df9a7aa907ae" providerId="ADAL" clId="{220732B5-CDD3-425B-BD2B-6CCE6A322FA0}" dt="2025-01-08T17:23:24.437" v="1437" actId="207"/>
          <ac:spMkLst>
            <pc:docMk/>
            <pc:sldMk cId="2536097388" sldId="338"/>
            <ac:spMk id="4" creationId="{CE2CB1D8-2FDC-3C46-0F67-29B38666C6DA}"/>
          </ac:spMkLst>
        </pc:spChg>
        <pc:spChg chg="mod">
          <ac:chgData name="Olivia Kennedy" userId="082f437f-328a-42bb-bad2-df9a7aa907ae" providerId="ADAL" clId="{220732B5-CDD3-425B-BD2B-6CCE6A322FA0}" dt="2025-01-25T23:46:37.137" v="2177" actId="5793"/>
          <ac:spMkLst>
            <pc:docMk/>
            <pc:sldMk cId="2536097388" sldId="338"/>
            <ac:spMk id="5" creationId="{D6D51018-7002-A7E8-2A64-BC886C439DF4}"/>
          </ac:spMkLst>
        </pc:spChg>
        <pc:extLst>
          <p:ext xmlns:p="http://schemas.openxmlformats.org/presentationml/2006/main" uri="{D6D511B9-2390-475A-947B-AFAB55BFBCF1}">
            <pc226:cmChg xmlns:pc226="http://schemas.microsoft.com/office/powerpoint/2022/06/main/command" chg="mod">
              <pc226:chgData name="Olivia Kennedy" userId="082f437f-328a-42bb-bad2-df9a7aa907ae" providerId="ADAL" clId="{220732B5-CDD3-425B-BD2B-6CCE6A322FA0}" dt="2025-01-25T23:46:37.137" v="2177" actId="5793"/>
              <pc2:cmMkLst xmlns:pc2="http://schemas.microsoft.com/office/powerpoint/2019/9/main/command">
                <pc:docMk/>
                <pc:sldMk cId="2536097388" sldId="338"/>
                <pc2:cmMk id="{89179942-F7E9-4AAD-A2BE-94CEAFA754EB}"/>
              </pc2:cmMkLst>
            </pc226:cmChg>
          </p:ext>
        </pc:extLst>
      </pc:sldChg>
      <pc:sldChg chg="modSp mod">
        <pc:chgData name="Olivia Kennedy" userId="082f437f-328a-42bb-bad2-df9a7aa907ae" providerId="ADAL" clId="{220732B5-CDD3-425B-BD2B-6CCE6A322FA0}" dt="2025-01-08T17:23:54.105" v="1441" actId="207"/>
        <pc:sldMkLst>
          <pc:docMk/>
          <pc:sldMk cId="455324987" sldId="339"/>
        </pc:sldMkLst>
        <pc:spChg chg="mod">
          <ac:chgData name="Olivia Kennedy" userId="082f437f-328a-42bb-bad2-df9a7aa907ae" providerId="ADAL" clId="{220732B5-CDD3-425B-BD2B-6CCE6A322FA0}" dt="2025-01-08T17:23:54.105" v="1441" actId="207"/>
          <ac:spMkLst>
            <pc:docMk/>
            <pc:sldMk cId="455324987" sldId="339"/>
            <ac:spMk id="5" creationId="{014BB789-031C-98E2-F7B9-01C81F4DCA96}"/>
          </ac:spMkLst>
        </pc:spChg>
        <pc:spChg chg="mod">
          <ac:chgData name="Olivia Kennedy" userId="082f437f-328a-42bb-bad2-df9a7aa907ae" providerId="ADAL" clId="{220732B5-CDD3-425B-BD2B-6CCE6A322FA0}" dt="2025-01-07T23:22:52.262" v="1204" actId="403"/>
          <ac:spMkLst>
            <pc:docMk/>
            <pc:sldMk cId="455324987" sldId="339"/>
            <ac:spMk id="6" creationId="{0A5CBDD3-F913-1150-35A5-353DB4503772}"/>
          </ac:spMkLst>
        </pc:spChg>
      </pc:sldChg>
      <pc:sldChg chg="modSp add mod">
        <pc:chgData name="Olivia Kennedy" userId="082f437f-328a-42bb-bad2-df9a7aa907ae" providerId="ADAL" clId="{220732B5-CDD3-425B-BD2B-6CCE6A322FA0}" dt="2025-01-23T19:41:01.023" v="1834" actId="1076"/>
        <pc:sldMkLst>
          <pc:docMk/>
          <pc:sldMk cId="2554538481" sldId="360"/>
        </pc:sldMkLst>
        <pc:spChg chg="mod">
          <ac:chgData name="Olivia Kennedy" userId="082f437f-328a-42bb-bad2-df9a7aa907ae" providerId="ADAL" clId="{220732B5-CDD3-425B-BD2B-6CCE6A322FA0}" dt="2025-01-23T19:40:43.914" v="1831" actId="207"/>
          <ac:spMkLst>
            <pc:docMk/>
            <pc:sldMk cId="2554538481" sldId="360"/>
            <ac:spMk id="2" creationId="{67D4AFA0-3948-3DA1-C35A-4D6D8E687FCF}"/>
          </ac:spMkLst>
        </pc:spChg>
        <pc:spChg chg="mod">
          <ac:chgData name="Olivia Kennedy" userId="082f437f-328a-42bb-bad2-df9a7aa907ae" providerId="ADAL" clId="{220732B5-CDD3-425B-BD2B-6CCE6A322FA0}" dt="2025-01-23T19:41:01.023" v="1834" actId="1076"/>
          <ac:spMkLst>
            <pc:docMk/>
            <pc:sldMk cId="2554538481" sldId="360"/>
            <ac:spMk id="3" creationId="{1278C799-F435-4040-FA0C-054EED1D6C5B}"/>
          </ac:spMkLst>
        </pc:spChg>
      </pc:sldChg>
      <pc:sldChg chg="modSp mod">
        <pc:chgData name="Olivia Kennedy" userId="082f437f-328a-42bb-bad2-df9a7aa907ae" providerId="ADAL" clId="{220732B5-CDD3-425B-BD2B-6CCE6A322FA0}" dt="2025-01-07T23:28:07.279" v="1294" actId="14100"/>
        <pc:sldMkLst>
          <pc:docMk/>
          <pc:sldMk cId="2768805751" sldId="371"/>
        </pc:sldMkLst>
        <pc:spChg chg="mod">
          <ac:chgData name="Olivia Kennedy" userId="082f437f-328a-42bb-bad2-df9a7aa907ae" providerId="ADAL" clId="{220732B5-CDD3-425B-BD2B-6CCE6A322FA0}" dt="2025-01-07T23:28:07.279" v="1294" actId="14100"/>
          <ac:spMkLst>
            <pc:docMk/>
            <pc:sldMk cId="2768805751" sldId="371"/>
            <ac:spMk id="4" creationId="{EE14D4D4-699C-E0D3-4A61-29BF8F139D9C}"/>
          </ac:spMkLst>
        </pc:spChg>
      </pc:sldChg>
      <pc:sldChg chg="delSp mod">
        <pc:chgData name="Olivia Kennedy" userId="082f437f-328a-42bb-bad2-df9a7aa907ae" providerId="ADAL" clId="{220732B5-CDD3-425B-BD2B-6CCE6A322FA0}" dt="2025-01-07T22:43:36.785" v="632" actId="478"/>
        <pc:sldMkLst>
          <pc:docMk/>
          <pc:sldMk cId="2794028787" sldId="373"/>
        </pc:sldMkLst>
      </pc:sldChg>
      <pc:sldChg chg="modSp mod">
        <pc:chgData name="Olivia Kennedy" userId="082f437f-328a-42bb-bad2-df9a7aa907ae" providerId="ADAL" clId="{220732B5-CDD3-425B-BD2B-6CCE6A322FA0}" dt="2025-01-08T17:20:43.761" v="1395" actId="207"/>
        <pc:sldMkLst>
          <pc:docMk/>
          <pc:sldMk cId="2285074697" sldId="374"/>
        </pc:sldMkLst>
        <pc:spChg chg="mod">
          <ac:chgData name="Olivia Kennedy" userId="082f437f-328a-42bb-bad2-df9a7aa907ae" providerId="ADAL" clId="{220732B5-CDD3-425B-BD2B-6CCE6A322FA0}" dt="2025-01-08T17:20:43.761" v="1395" actId="207"/>
          <ac:spMkLst>
            <pc:docMk/>
            <pc:sldMk cId="2285074697" sldId="374"/>
            <ac:spMk id="5" creationId="{4DA06648-7385-E634-2C8C-953D23F33EF8}"/>
          </ac:spMkLst>
        </pc:spChg>
        <pc:spChg chg="mod">
          <ac:chgData name="Olivia Kennedy" userId="082f437f-328a-42bb-bad2-df9a7aa907ae" providerId="ADAL" clId="{220732B5-CDD3-425B-BD2B-6CCE6A322FA0}" dt="2025-01-07T23:28:21.817" v="1298" actId="5793"/>
          <ac:spMkLst>
            <pc:docMk/>
            <pc:sldMk cId="2285074697" sldId="374"/>
            <ac:spMk id="6" creationId="{60EC2151-9B87-9059-67E8-CC4BE4C1471E}"/>
          </ac:spMkLst>
        </pc:spChg>
      </pc:sldChg>
      <pc:sldChg chg="modSp mod">
        <pc:chgData name="Olivia Kennedy" userId="082f437f-328a-42bb-bad2-df9a7aa907ae" providerId="ADAL" clId="{220732B5-CDD3-425B-BD2B-6CCE6A322FA0}" dt="2025-01-08T17:20:54.071" v="1398" actId="207"/>
        <pc:sldMkLst>
          <pc:docMk/>
          <pc:sldMk cId="3641336826" sldId="375"/>
        </pc:sldMkLst>
        <pc:spChg chg="mod">
          <ac:chgData name="Olivia Kennedy" userId="082f437f-328a-42bb-bad2-df9a7aa907ae" providerId="ADAL" clId="{220732B5-CDD3-425B-BD2B-6CCE6A322FA0}" dt="2025-01-08T17:20:46.823" v="1396" actId="207"/>
          <ac:spMkLst>
            <pc:docMk/>
            <pc:sldMk cId="3641336826" sldId="375"/>
            <ac:spMk id="5" creationId="{08CCF91E-7DFE-95F8-2195-AC48E39C3D0D}"/>
          </ac:spMkLst>
        </pc:spChg>
        <pc:spChg chg="mod">
          <ac:chgData name="Olivia Kennedy" userId="082f437f-328a-42bb-bad2-df9a7aa907ae" providerId="ADAL" clId="{220732B5-CDD3-425B-BD2B-6CCE6A322FA0}" dt="2025-01-08T17:20:54.071" v="1398" actId="207"/>
          <ac:spMkLst>
            <pc:docMk/>
            <pc:sldMk cId="3641336826" sldId="375"/>
            <ac:spMk id="6" creationId="{CAF1A166-C268-D2C3-9B6D-3BD6A6A733DC}"/>
          </ac:spMkLst>
        </pc:spChg>
      </pc:sldChg>
      <pc:sldChg chg="modSp mod">
        <pc:chgData name="Olivia Kennedy" userId="082f437f-328a-42bb-bad2-df9a7aa907ae" providerId="ADAL" clId="{220732B5-CDD3-425B-BD2B-6CCE6A322FA0}" dt="2025-01-08T17:21:08.728" v="1402" actId="207"/>
        <pc:sldMkLst>
          <pc:docMk/>
          <pc:sldMk cId="3958640862" sldId="380"/>
        </pc:sldMkLst>
        <pc:spChg chg="mod">
          <ac:chgData name="Olivia Kennedy" userId="082f437f-328a-42bb-bad2-df9a7aa907ae" providerId="ADAL" clId="{220732B5-CDD3-425B-BD2B-6CCE6A322FA0}" dt="2025-01-08T17:21:00.541" v="1399" actId="207"/>
          <ac:spMkLst>
            <pc:docMk/>
            <pc:sldMk cId="3958640862" sldId="380"/>
            <ac:spMk id="5" creationId="{77F54EAD-0A7C-C454-EE9F-31D72CD899A1}"/>
          </ac:spMkLst>
        </pc:spChg>
        <pc:spChg chg="mod">
          <ac:chgData name="Olivia Kennedy" userId="082f437f-328a-42bb-bad2-df9a7aa907ae" providerId="ADAL" clId="{220732B5-CDD3-425B-BD2B-6CCE6A322FA0}" dt="2025-01-08T17:21:08.728" v="1402" actId="207"/>
          <ac:spMkLst>
            <pc:docMk/>
            <pc:sldMk cId="3958640862" sldId="380"/>
            <ac:spMk id="6" creationId="{22AEECBA-78D7-9920-3A95-F6A5D5B45ACB}"/>
          </ac:spMkLst>
        </pc:spChg>
      </pc:sldChg>
      <pc:sldChg chg="modSp mod">
        <pc:chgData name="Olivia Kennedy" userId="082f437f-328a-42bb-bad2-df9a7aa907ae" providerId="ADAL" clId="{220732B5-CDD3-425B-BD2B-6CCE6A322FA0}" dt="2025-01-08T17:21:18.438" v="1405" actId="113"/>
        <pc:sldMkLst>
          <pc:docMk/>
          <pc:sldMk cId="1028847720" sldId="381"/>
        </pc:sldMkLst>
        <pc:spChg chg="mod">
          <ac:chgData name="Olivia Kennedy" userId="082f437f-328a-42bb-bad2-df9a7aa907ae" providerId="ADAL" clId="{220732B5-CDD3-425B-BD2B-6CCE6A322FA0}" dt="2025-01-08T17:21:12.361" v="1403" actId="207"/>
          <ac:spMkLst>
            <pc:docMk/>
            <pc:sldMk cId="1028847720" sldId="381"/>
            <ac:spMk id="5" creationId="{8432291C-D37D-2B23-D0DC-ECBDCE76E1B7}"/>
          </ac:spMkLst>
        </pc:spChg>
        <pc:spChg chg="mod">
          <ac:chgData name="Olivia Kennedy" userId="082f437f-328a-42bb-bad2-df9a7aa907ae" providerId="ADAL" clId="{220732B5-CDD3-425B-BD2B-6CCE6A322FA0}" dt="2025-01-08T17:21:18.438" v="1405" actId="113"/>
          <ac:spMkLst>
            <pc:docMk/>
            <pc:sldMk cId="1028847720" sldId="381"/>
            <ac:spMk id="6" creationId="{11E2B3CF-E6E3-8992-7292-760964FEE487}"/>
          </ac:spMkLst>
        </pc:spChg>
      </pc:sldChg>
      <pc:sldChg chg="modSp mod">
        <pc:chgData name="Olivia Kennedy" userId="082f437f-328a-42bb-bad2-df9a7aa907ae" providerId="ADAL" clId="{220732B5-CDD3-425B-BD2B-6CCE6A322FA0}" dt="2025-01-08T17:21:23.622" v="1406" actId="207"/>
        <pc:sldMkLst>
          <pc:docMk/>
          <pc:sldMk cId="3172047878" sldId="382"/>
        </pc:sldMkLst>
        <pc:spChg chg="mod">
          <ac:chgData name="Olivia Kennedy" userId="082f437f-328a-42bb-bad2-df9a7aa907ae" providerId="ADAL" clId="{220732B5-CDD3-425B-BD2B-6CCE6A322FA0}" dt="2025-01-08T17:21:23.622" v="1406" actId="207"/>
          <ac:spMkLst>
            <pc:docMk/>
            <pc:sldMk cId="3172047878" sldId="382"/>
            <ac:spMk id="5" creationId="{77F8C719-16E9-CAFE-B9AF-6D2E7EE9AEA3}"/>
          </ac:spMkLst>
        </pc:spChg>
        <pc:spChg chg="mod">
          <ac:chgData name="Olivia Kennedy" userId="082f437f-328a-42bb-bad2-df9a7aa907ae" providerId="ADAL" clId="{220732B5-CDD3-425B-BD2B-6CCE6A322FA0}" dt="2025-01-07T23:29:08.286" v="1312" actId="403"/>
          <ac:spMkLst>
            <pc:docMk/>
            <pc:sldMk cId="3172047878" sldId="382"/>
            <ac:spMk id="6" creationId="{9CE8E877-077C-D6FD-3B3D-993B280B92D1}"/>
          </ac:spMkLst>
        </pc:spChg>
      </pc:sldChg>
      <pc:sldChg chg="addSp delSp modSp mod">
        <pc:chgData name="Olivia Kennedy" userId="082f437f-328a-42bb-bad2-df9a7aa907ae" providerId="ADAL" clId="{220732B5-CDD3-425B-BD2B-6CCE6A322FA0}" dt="2025-01-07T22:47:22.467" v="692" actId="1076"/>
        <pc:sldMkLst>
          <pc:docMk/>
          <pc:sldMk cId="2941358424" sldId="384"/>
        </pc:sldMkLst>
        <pc:picChg chg="add mod">
          <ac:chgData name="Olivia Kennedy" userId="082f437f-328a-42bb-bad2-df9a7aa907ae" providerId="ADAL" clId="{220732B5-CDD3-425B-BD2B-6CCE6A322FA0}" dt="2025-01-07T22:47:22.467" v="692" actId="1076"/>
          <ac:picMkLst>
            <pc:docMk/>
            <pc:sldMk cId="2941358424" sldId="384"/>
            <ac:picMk id="6" creationId="{7D88D7D8-5ED4-CC84-18AF-962D0EA70EF7}"/>
          </ac:picMkLst>
        </pc:picChg>
      </pc:sldChg>
      <pc:sldChg chg="del">
        <pc:chgData name="Olivia Kennedy" userId="082f437f-328a-42bb-bad2-df9a7aa907ae" providerId="ADAL" clId="{220732B5-CDD3-425B-BD2B-6CCE6A322FA0}" dt="2025-01-07T23:18:35.531" v="1196" actId="47"/>
        <pc:sldMkLst>
          <pc:docMk/>
          <pc:sldMk cId="2279630118" sldId="385"/>
        </pc:sldMkLst>
      </pc:sldChg>
      <pc:sldChg chg="modSp add mod">
        <pc:chgData name="Olivia Kennedy" userId="082f437f-328a-42bb-bad2-df9a7aa907ae" providerId="ADAL" clId="{220732B5-CDD3-425B-BD2B-6CCE6A322FA0}" dt="2025-01-08T17:18:14.464" v="1372" actId="207"/>
        <pc:sldMkLst>
          <pc:docMk/>
          <pc:sldMk cId="938088532" sldId="387"/>
        </pc:sldMkLst>
        <pc:spChg chg="mod">
          <ac:chgData name="Olivia Kennedy" userId="082f437f-328a-42bb-bad2-df9a7aa907ae" providerId="ADAL" clId="{220732B5-CDD3-425B-BD2B-6CCE6A322FA0}" dt="2025-01-08T17:18:14.464" v="1372" actId="207"/>
          <ac:spMkLst>
            <pc:docMk/>
            <pc:sldMk cId="938088532" sldId="387"/>
            <ac:spMk id="5" creationId="{3C9BEF0F-66C4-6219-B456-10102EA85D7C}"/>
          </ac:spMkLst>
        </pc:spChg>
        <pc:spChg chg="mod">
          <ac:chgData name="Olivia Kennedy" userId="082f437f-328a-42bb-bad2-df9a7aa907ae" providerId="ADAL" clId="{220732B5-CDD3-425B-BD2B-6CCE6A322FA0}" dt="2025-01-07T22:24:13.711" v="429" actId="113"/>
          <ac:spMkLst>
            <pc:docMk/>
            <pc:sldMk cId="938088532" sldId="387"/>
            <ac:spMk id="6" creationId="{C85652A9-71E3-B334-20EE-9F24F8AADB5B}"/>
          </ac:spMkLst>
        </pc:spChg>
      </pc:sldChg>
      <pc:sldChg chg="modSp add mod">
        <pc:chgData name="Olivia Kennedy" userId="082f437f-328a-42bb-bad2-df9a7aa907ae" providerId="ADAL" clId="{220732B5-CDD3-425B-BD2B-6CCE6A322FA0}" dt="2025-01-07T22:36:19.748" v="584" actId="1076"/>
        <pc:sldMkLst>
          <pc:docMk/>
          <pc:sldMk cId="2262494006" sldId="388"/>
        </pc:sldMkLst>
        <pc:spChg chg="mod">
          <ac:chgData name="Olivia Kennedy" userId="082f437f-328a-42bb-bad2-df9a7aa907ae" providerId="ADAL" clId="{220732B5-CDD3-425B-BD2B-6CCE6A322FA0}" dt="2025-01-07T22:36:19.748" v="584" actId="1076"/>
          <ac:spMkLst>
            <pc:docMk/>
            <pc:sldMk cId="2262494006" sldId="388"/>
            <ac:spMk id="4" creationId="{AEF46D08-FF58-BAC9-38A8-5E2F42D9DCAC}"/>
          </ac:spMkLst>
        </pc:spChg>
      </pc:sldChg>
      <pc:sldChg chg="modSp add mod">
        <pc:chgData name="Olivia Kennedy" userId="082f437f-328a-42bb-bad2-df9a7aa907ae" providerId="ADAL" clId="{220732B5-CDD3-425B-BD2B-6CCE6A322FA0}" dt="2025-01-07T22:36:53.002" v="590" actId="404"/>
        <pc:sldMkLst>
          <pc:docMk/>
          <pc:sldMk cId="1781613462" sldId="389"/>
        </pc:sldMkLst>
        <pc:spChg chg="mod">
          <ac:chgData name="Olivia Kennedy" userId="082f437f-328a-42bb-bad2-df9a7aa907ae" providerId="ADAL" clId="{220732B5-CDD3-425B-BD2B-6CCE6A322FA0}" dt="2025-01-07T22:36:53.002" v="590" actId="404"/>
          <ac:spMkLst>
            <pc:docMk/>
            <pc:sldMk cId="1781613462" sldId="389"/>
            <ac:spMk id="2" creationId="{63A0585D-6AC4-0A7F-C03C-9E369A97EE2F}"/>
          </ac:spMkLst>
        </pc:spChg>
        <pc:spChg chg="mod">
          <ac:chgData name="Olivia Kennedy" userId="082f437f-328a-42bb-bad2-df9a7aa907ae" providerId="ADAL" clId="{220732B5-CDD3-425B-BD2B-6CCE6A322FA0}" dt="2025-01-07T22:36:49.540" v="589" actId="404"/>
          <ac:spMkLst>
            <pc:docMk/>
            <pc:sldMk cId="1781613462" sldId="389"/>
            <ac:spMk id="3" creationId="{DA24714F-95C2-D611-A10E-CC1F827A635A}"/>
          </ac:spMkLst>
        </pc:spChg>
        <pc:picChg chg="mod">
          <ac:chgData name="Olivia Kennedy" userId="082f437f-328a-42bb-bad2-df9a7aa907ae" providerId="ADAL" clId="{220732B5-CDD3-425B-BD2B-6CCE6A322FA0}" dt="2025-01-07T22:36:45.072" v="588" actId="14100"/>
          <ac:picMkLst>
            <pc:docMk/>
            <pc:sldMk cId="1781613462" sldId="389"/>
            <ac:picMk id="3074" creationId="{9FE43146-06B9-ED42-5284-46E9B9AB046C}"/>
          </ac:picMkLst>
        </pc:picChg>
      </pc:sldChg>
      <pc:sldChg chg="modSp add mod">
        <pc:chgData name="Olivia Kennedy" userId="082f437f-328a-42bb-bad2-df9a7aa907ae" providerId="ADAL" clId="{220732B5-CDD3-425B-BD2B-6CCE6A322FA0}" dt="2025-01-07T22:37:30.457" v="593" actId="404"/>
        <pc:sldMkLst>
          <pc:docMk/>
          <pc:sldMk cId="2328427615" sldId="390"/>
        </pc:sldMkLst>
        <pc:spChg chg="mod">
          <ac:chgData name="Olivia Kennedy" userId="082f437f-328a-42bb-bad2-df9a7aa907ae" providerId="ADAL" clId="{220732B5-CDD3-425B-BD2B-6CCE6A322FA0}" dt="2025-01-07T22:37:30.457" v="593" actId="404"/>
          <ac:spMkLst>
            <pc:docMk/>
            <pc:sldMk cId="2328427615" sldId="390"/>
            <ac:spMk id="2" creationId="{F7C66F98-D8DF-E499-2D83-CEF5658BE8D4}"/>
          </ac:spMkLst>
        </pc:spChg>
      </pc:sldChg>
      <pc:sldChg chg="modSp add mod">
        <pc:chgData name="Olivia Kennedy" userId="082f437f-328a-42bb-bad2-df9a7aa907ae" providerId="ADAL" clId="{220732B5-CDD3-425B-BD2B-6CCE6A322FA0}" dt="2025-01-08T17:18:50.844" v="1377" actId="207"/>
        <pc:sldMkLst>
          <pc:docMk/>
          <pc:sldMk cId="212866317" sldId="391"/>
        </pc:sldMkLst>
      </pc:sldChg>
      <pc:sldChg chg="modSp add mod">
        <pc:chgData name="Olivia Kennedy" userId="082f437f-328a-42bb-bad2-df9a7aa907ae" providerId="ADAL" clId="{220732B5-CDD3-425B-BD2B-6CCE6A322FA0}" dt="2025-01-08T17:18:57.005" v="1378" actId="207"/>
        <pc:sldMkLst>
          <pc:docMk/>
          <pc:sldMk cId="3284278338" sldId="392"/>
        </pc:sldMkLst>
      </pc:sldChg>
      <pc:sldChg chg="add">
        <pc:chgData name="Olivia Kennedy" userId="082f437f-328a-42bb-bad2-df9a7aa907ae" providerId="ADAL" clId="{220732B5-CDD3-425B-BD2B-6CCE6A322FA0}" dt="2025-01-07T22:34:53.762" v="577"/>
        <pc:sldMkLst>
          <pc:docMk/>
          <pc:sldMk cId="1002113792" sldId="393"/>
        </pc:sldMkLst>
      </pc:sldChg>
      <pc:sldChg chg="modSp add mod">
        <pc:chgData name="Olivia Kennedy" userId="082f437f-328a-42bb-bad2-df9a7aa907ae" providerId="ADAL" clId="{220732B5-CDD3-425B-BD2B-6CCE6A322FA0}" dt="2025-01-08T17:19:03.033" v="1379" actId="207"/>
        <pc:sldMkLst>
          <pc:docMk/>
          <pc:sldMk cId="3257242697" sldId="394"/>
        </pc:sldMkLst>
      </pc:sldChg>
      <pc:sldChg chg="add">
        <pc:chgData name="Olivia Kennedy" userId="082f437f-328a-42bb-bad2-df9a7aa907ae" providerId="ADAL" clId="{220732B5-CDD3-425B-BD2B-6CCE6A322FA0}" dt="2025-01-07T22:34:53.762" v="577"/>
        <pc:sldMkLst>
          <pc:docMk/>
          <pc:sldMk cId="90086373" sldId="395"/>
        </pc:sldMkLst>
      </pc:sldChg>
      <pc:sldChg chg="modSp add mod">
        <pc:chgData name="Olivia Kennedy" userId="082f437f-328a-42bb-bad2-df9a7aa907ae" providerId="ADAL" clId="{220732B5-CDD3-425B-BD2B-6CCE6A322FA0}" dt="2025-01-08T17:19:08.233" v="1380" actId="207"/>
        <pc:sldMkLst>
          <pc:docMk/>
          <pc:sldMk cId="1793625867" sldId="396"/>
        </pc:sldMkLst>
      </pc:sldChg>
      <pc:sldChg chg="modSp add mod">
        <pc:chgData name="Olivia Kennedy" userId="082f437f-328a-42bb-bad2-df9a7aa907ae" providerId="ADAL" clId="{220732B5-CDD3-425B-BD2B-6CCE6A322FA0}" dt="2025-01-08T17:19:11.908" v="1381" actId="207"/>
        <pc:sldMkLst>
          <pc:docMk/>
          <pc:sldMk cId="1359747086" sldId="397"/>
        </pc:sldMkLst>
      </pc:sldChg>
      <pc:sldChg chg="modSp add mod">
        <pc:chgData name="Olivia Kennedy" userId="082f437f-328a-42bb-bad2-df9a7aa907ae" providerId="ADAL" clId="{220732B5-CDD3-425B-BD2B-6CCE6A322FA0}" dt="2025-01-07T22:38:22.069" v="602" actId="14100"/>
        <pc:sldMkLst>
          <pc:docMk/>
          <pc:sldMk cId="4260410769" sldId="398"/>
        </pc:sldMkLst>
        <pc:spChg chg="mod">
          <ac:chgData name="Olivia Kennedy" userId="082f437f-328a-42bb-bad2-df9a7aa907ae" providerId="ADAL" clId="{220732B5-CDD3-425B-BD2B-6CCE6A322FA0}" dt="2025-01-07T22:38:22.069" v="602" actId="14100"/>
          <ac:spMkLst>
            <pc:docMk/>
            <pc:sldMk cId="4260410769" sldId="398"/>
            <ac:spMk id="2" creationId="{7EFFE968-570E-7CDA-5666-4E6DBD8539FC}"/>
          </ac:spMkLst>
        </pc:spChg>
      </pc:sldChg>
      <pc:sldChg chg="modSp add mod">
        <pc:chgData name="Olivia Kennedy" userId="082f437f-328a-42bb-bad2-df9a7aa907ae" providerId="ADAL" clId="{220732B5-CDD3-425B-BD2B-6CCE6A322FA0}" dt="2025-01-08T17:19:20.182" v="1384" actId="404"/>
        <pc:sldMkLst>
          <pc:docMk/>
          <pc:sldMk cId="1977960727" sldId="399"/>
        </pc:sldMkLst>
      </pc:sldChg>
      <pc:sldChg chg="modSp add mod">
        <pc:chgData name="Olivia Kennedy" userId="082f437f-328a-42bb-bad2-df9a7aa907ae" providerId="ADAL" clId="{220732B5-CDD3-425B-BD2B-6CCE6A322FA0}" dt="2025-01-08T17:19:26.884" v="1385" actId="207"/>
        <pc:sldMkLst>
          <pc:docMk/>
          <pc:sldMk cId="868080638" sldId="400"/>
        </pc:sldMkLst>
      </pc:sldChg>
      <pc:sldChg chg="modSp add mod">
        <pc:chgData name="Olivia Kennedy" userId="082f437f-328a-42bb-bad2-df9a7aa907ae" providerId="ADAL" clId="{220732B5-CDD3-425B-BD2B-6CCE6A322FA0}" dt="2025-01-08T17:19:38.242" v="1386" actId="207"/>
        <pc:sldMkLst>
          <pc:docMk/>
          <pc:sldMk cId="3868578830" sldId="401"/>
        </pc:sldMkLst>
      </pc:sldChg>
      <pc:sldChg chg="modSp add mod">
        <pc:chgData name="Olivia Kennedy" userId="082f437f-328a-42bb-bad2-df9a7aa907ae" providerId="ADAL" clId="{220732B5-CDD3-425B-BD2B-6CCE6A322FA0}" dt="2025-01-07T22:39:03.638" v="607" actId="14100"/>
        <pc:sldMkLst>
          <pc:docMk/>
          <pc:sldMk cId="3376278360" sldId="402"/>
        </pc:sldMkLst>
        <pc:spChg chg="mod">
          <ac:chgData name="Olivia Kennedy" userId="082f437f-328a-42bb-bad2-df9a7aa907ae" providerId="ADAL" clId="{220732B5-CDD3-425B-BD2B-6CCE6A322FA0}" dt="2025-01-07T22:39:03.638" v="607" actId="14100"/>
          <ac:spMkLst>
            <pc:docMk/>
            <pc:sldMk cId="3376278360" sldId="402"/>
            <ac:spMk id="2" creationId="{77F55ABA-F760-9C3B-2F70-292C3CBCE36B}"/>
          </ac:spMkLst>
        </pc:spChg>
      </pc:sldChg>
      <pc:sldChg chg="modSp add mod">
        <pc:chgData name="Olivia Kennedy" userId="082f437f-328a-42bb-bad2-df9a7aa907ae" providerId="ADAL" clId="{220732B5-CDD3-425B-BD2B-6CCE6A322FA0}" dt="2025-01-07T22:40:06.456" v="608" actId="20577"/>
        <pc:sldMkLst>
          <pc:docMk/>
          <pc:sldMk cId="1979348784" sldId="403"/>
        </pc:sldMkLst>
        <pc:spChg chg="mod">
          <ac:chgData name="Olivia Kennedy" userId="082f437f-328a-42bb-bad2-df9a7aa907ae" providerId="ADAL" clId="{220732B5-CDD3-425B-BD2B-6CCE6A322FA0}" dt="2025-01-07T22:40:06.456" v="608" actId="20577"/>
          <ac:spMkLst>
            <pc:docMk/>
            <pc:sldMk cId="1979348784" sldId="403"/>
            <ac:spMk id="2" creationId="{16F96FB2-2FCD-1298-A1AF-34EE2CD018E5}"/>
          </ac:spMkLst>
        </pc:spChg>
      </pc:sldChg>
      <pc:sldChg chg="modSp add mod">
        <pc:chgData name="Olivia Kennedy" userId="082f437f-328a-42bb-bad2-df9a7aa907ae" providerId="ADAL" clId="{220732B5-CDD3-425B-BD2B-6CCE6A322FA0}" dt="2025-01-08T17:20:08.025" v="1389" actId="207"/>
        <pc:sldMkLst>
          <pc:docMk/>
          <pc:sldMk cId="1597950786" sldId="404"/>
        </pc:sldMkLst>
      </pc:sldChg>
      <pc:sldChg chg="modSp add mod">
        <pc:chgData name="Olivia Kennedy" userId="082f437f-328a-42bb-bad2-df9a7aa907ae" providerId="ADAL" clId="{220732B5-CDD3-425B-BD2B-6CCE6A322FA0}" dt="2025-01-07T22:40:33.913" v="613" actId="1076"/>
        <pc:sldMkLst>
          <pc:docMk/>
          <pc:sldMk cId="3673820140" sldId="405"/>
        </pc:sldMkLst>
        <pc:spChg chg="mod">
          <ac:chgData name="Olivia Kennedy" userId="082f437f-328a-42bb-bad2-df9a7aa907ae" providerId="ADAL" clId="{220732B5-CDD3-425B-BD2B-6CCE6A322FA0}" dt="2025-01-07T22:40:33.913" v="613" actId="1076"/>
          <ac:spMkLst>
            <pc:docMk/>
            <pc:sldMk cId="3673820140" sldId="405"/>
            <ac:spMk id="2" creationId="{A0045A67-F105-75DC-8BB7-2475612A3964}"/>
          </ac:spMkLst>
        </pc:spChg>
      </pc:sldChg>
      <pc:sldChg chg="modSp add mod">
        <pc:chgData name="Olivia Kennedy" userId="082f437f-328a-42bb-bad2-df9a7aa907ae" providerId="ADAL" clId="{220732B5-CDD3-425B-BD2B-6CCE6A322FA0}" dt="2025-01-08T17:20:17.318" v="1391" actId="207"/>
        <pc:sldMkLst>
          <pc:docMk/>
          <pc:sldMk cId="3003043273" sldId="406"/>
        </pc:sldMkLst>
        <pc:spChg chg="mod">
          <ac:chgData name="Olivia Kennedy" userId="082f437f-328a-42bb-bad2-df9a7aa907ae" providerId="ADAL" clId="{220732B5-CDD3-425B-BD2B-6CCE6A322FA0}" dt="2025-01-07T22:41:59.258" v="622" actId="1076"/>
          <ac:spMkLst>
            <pc:docMk/>
            <pc:sldMk cId="3003043273" sldId="406"/>
            <ac:spMk id="2" creationId="{5D1152A4-8E12-0515-7859-D014C96D9619}"/>
          </ac:spMkLst>
        </pc:spChg>
        <pc:spChg chg="mod">
          <ac:chgData name="Olivia Kennedy" userId="082f437f-328a-42bb-bad2-df9a7aa907ae" providerId="ADAL" clId="{220732B5-CDD3-425B-BD2B-6CCE6A322FA0}" dt="2025-01-08T17:20:14.623" v="1390" actId="207"/>
          <ac:spMkLst>
            <pc:docMk/>
            <pc:sldMk cId="3003043273" sldId="406"/>
            <ac:spMk id="3" creationId="{DD2F20A4-FA9C-263A-FB16-E04A28CBA7FF}"/>
          </ac:spMkLst>
        </pc:spChg>
        <pc:spChg chg="mod">
          <ac:chgData name="Olivia Kennedy" userId="082f437f-328a-42bb-bad2-df9a7aa907ae" providerId="ADAL" clId="{220732B5-CDD3-425B-BD2B-6CCE6A322FA0}" dt="2025-01-08T17:20:17.318" v="1391" actId="207"/>
          <ac:spMkLst>
            <pc:docMk/>
            <pc:sldMk cId="3003043273" sldId="406"/>
            <ac:spMk id="8" creationId="{C3D81666-3942-49F3-C7AE-1FB330639C9F}"/>
          </ac:spMkLst>
        </pc:spChg>
        <pc:picChg chg="mod">
          <ac:chgData name="Olivia Kennedy" userId="082f437f-328a-42bb-bad2-df9a7aa907ae" providerId="ADAL" clId="{220732B5-CDD3-425B-BD2B-6CCE6A322FA0}" dt="2025-01-07T22:42:04.418" v="623" actId="1076"/>
          <ac:picMkLst>
            <pc:docMk/>
            <pc:sldMk cId="3003043273" sldId="406"/>
            <ac:picMk id="6" creationId="{F9CFFCF9-4111-B42E-1EA0-BB9BF34CDD0D}"/>
          </ac:picMkLst>
        </pc:picChg>
      </pc:sldChg>
      <pc:sldChg chg="modSp add mod">
        <pc:chgData name="Olivia Kennedy" userId="082f437f-328a-42bb-bad2-df9a7aa907ae" providerId="ADAL" clId="{220732B5-CDD3-425B-BD2B-6CCE6A322FA0}" dt="2025-01-08T17:20:21.980" v="1392" actId="207"/>
        <pc:sldMkLst>
          <pc:docMk/>
          <pc:sldMk cId="3704597970" sldId="407"/>
        </pc:sldMkLst>
      </pc:sldChg>
      <pc:sldChg chg="add">
        <pc:chgData name="Olivia Kennedy" userId="082f437f-328a-42bb-bad2-df9a7aa907ae" providerId="ADAL" clId="{220732B5-CDD3-425B-BD2B-6CCE6A322FA0}" dt="2025-01-07T22:34:53.762" v="577"/>
        <pc:sldMkLst>
          <pc:docMk/>
          <pc:sldMk cId="3721715328" sldId="408"/>
        </pc:sldMkLst>
      </pc:sldChg>
      <pc:sldChg chg="modSp add mod">
        <pc:chgData name="Olivia Kennedy" userId="082f437f-328a-42bb-bad2-df9a7aa907ae" providerId="ADAL" clId="{220732B5-CDD3-425B-BD2B-6CCE6A322FA0}" dt="2025-01-07T22:42:23.297" v="624" actId="14100"/>
        <pc:sldMkLst>
          <pc:docMk/>
          <pc:sldMk cId="3696207613" sldId="409"/>
        </pc:sldMkLst>
        <pc:spChg chg="mod">
          <ac:chgData name="Olivia Kennedy" userId="082f437f-328a-42bb-bad2-df9a7aa907ae" providerId="ADAL" clId="{220732B5-CDD3-425B-BD2B-6CCE6A322FA0}" dt="2025-01-07T22:42:23.297" v="624" actId="14100"/>
          <ac:spMkLst>
            <pc:docMk/>
            <pc:sldMk cId="3696207613" sldId="409"/>
            <ac:spMk id="2" creationId="{C7A730F5-6AF7-4268-BC6F-1CBFB94372F8}"/>
          </ac:spMkLst>
        </pc:spChg>
      </pc:sldChg>
      <pc:sldChg chg="add">
        <pc:chgData name="Olivia Kennedy" userId="082f437f-328a-42bb-bad2-df9a7aa907ae" providerId="ADAL" clId="{220732B5-CDD3-425B-BD2B-6CCE6A322FA0}" dt="2025-01-07T22:34:53.762" v="577"/>
        <pc:sldMkLst>
          <pc:docMk/>
          <pc:sldMk cId="3151742037" sldId="410"/>
        </pc:sldMkLst>
      </pc:sldChg>
      <pc:sldChg chg="modSp add mod">
        <pc:chgData name="Olivia Kennedy" userId="082f437f-328a-42bb-bad2-df9a7aa907ae" providerId="ADAL" clId="{220732B5-CDD3-425B-BD2B-6CCE6A322FA0}" dt="2025-01-08T17:20:31.638" v="1393" actId="207"/>
        <pc:sldMkLst>
          <pc:docMk/>
          <pc:sldMk cId="2274884703" sldId="411"/>
        </pc:sldMkLst>
      </pc:sldChg>
      <pc:sldChg chg="modSp add mod">
        <pc:chgData name="Olivia Kennedy" userId="082f437f-328a-42bb-bad2-df9a7aa907ae" providerId="ADAL" clId="{220732B5-CDD3-425B-BD2B-6CCE6A322FA0}" dt="2025-01-08T17:20:34.727" v="1394" actId="207"/>
        <pc:sldMkLst>
          <pc:docMk/>
          <pc:sldMk cId="2020869296" sldId="412"/>
        </pc:sldMkLst>
      </pc:sldChg>
      <pc:sldChg chg="modSp add mod">
        <pc:chgData name="Olivia Kennedy" userId="082f437f-328a-42bb-bad2-df9a7aa907ae" providerId="ADAL" clId="{220732B5-CDD3-425B-BD2B-6CCE6A322FA0}" dt="2025-01-07T22:42:41.761" v="626" actId="14100"/>
        <pc:sldMkLst>
          <pc:docMk/>
          <pc:sldMk cId="3684726323" sldId="413"/>
        </pc:sldMkLst>
        <pc:picChg chg="mod">
          <ac:chgData name="Olivia Kennedy" userId="082f437f-328a-42bb-bad2-df9a7aa907ae" providerId="ADAL" clId="{220732B5-CDD3-425B-BD2B-6CCE6A322FA0}" dt="2025-01-07T22:42:41.761" v="626" actId="14100"/>
          <ac:picMkLst>
            <pc:docMk/>
            <pc:sldMk cId="3684726323" sldId="413"/>
            <ac:picMk id="5" creationId="{E92142A9-18CD-4A80-4AEA-588B2F138D3F}"/>
          </ac:picMkLst>
        </pc:picChg>
      </pc:sldChg>
      <pc:sldChg chg="modSp add mod">
        <pc:chgData name="Olivia Kennedy" userId="082f437f-328a-42bb-bad2-df9a7aa907ae" providerId="ADAL" clId="{220732B5-CDD3-425B-BD2B-6CCE6A322FA0}" dt="2025-01-07T22:43:01.300" v="630" actId="14100"/>
        <pc:sldMkLst>
          <pc:docMk/>
          <pc:sldMk cId="4110500056" sldId="414"/>
        </pc:sldMkLst>
      </pc:sldChg>
      <pc:sldChg chg="add">
        <pc:chgData name="Olivia Kennedy" userId="082f437f-328a-42bb-bad2-df9a7aa907ae" providerId="ADAL" clId="{220732B5-CDD3-425B-BD2B-6CCE6A322FA0}" dt="2025-01-07T22:34:53.762" v="577"/>
        <pc:sldMkLst>
          <pc:docMk/>
          <pc:sldMk cId="3065543661" sldId="415"/>
        </pc:sldMkLst>
      </pc:sldChg>
      <pc:sldChg chg="add">
        <pc:chgData name="Olivia Kennedy" userId="082f437f-328a-42bb-bad2-df9a7aa907ae" providerId="ADAL" clId="{220732B5-CDD3-425B-BD2B-6CCE6A322FA0}" dt="2025-01-07T22:34:53.762" v="577"/>
        <pc:sldMkLst>
          <pc:docMk/>
          <pc:sldMk cId="2064162369" sldId="416"/>
        </pc:sldMkLst>
      </pc:sldChg>
      <pc:sldChg chg="add">
        <pc:chgData name="Olivia Kennedy" userId="082f437f-328a-42bb-bad2-df9a7aa907ae" providerId="ADAL" clId="{220732B5-CDD3-425B-BD2B-6CCE6A322FA0}" dt="2025-01-07T22:34:53.762" v="577"/>
        <pc:sldMkLst>
          <pc:docMk/>
          <pc:sldMk cId="2042086309" sldId="417"/>
        </pc:sldMkLst>
      </pc:sldChg>
      <pc:sldChg chg="add">
        <pc:chgData name="Olivia Kennedy" userId="082f437f-328a-42bb-bad2-df9a7aa907ae" providerId="ADAL" clId="{220732B5-CDD3-425B-BD2B-6CCE6A322FA0}" dt="2025-01-07T22:34:53.762" v="577"/>
        <pc:sldMkLst>
          <pc:docMk/>
          <pc:sldMk cId="2676330547" sldId="418"/>
        </pc:sldMkLst>
      </pc:sldChg>
      <pc:sldChg chg="add">
        <pc:chgData name="Olivia Kennedy" userId="082f437f-328a-42bb-bad2-df9a7aa907ae" providerId="ADAL" clId="{220732B5-CDD3-425B-BD2B-6CCE6A322FA0}" dt="2025-01-07T22:34:53.762" v="577"/>
        <pc:sldMkLst>
          <pc:docMk/>
          <pc:sldMk cId="186464362" sldId="419"/>
        </pc:sldMkLst>
      </pc:sldChg>
      <pc:sldChg chg="add">
        <pc:chgData name="Olivia Kennedy" userId="082f437f-328a-42bb-bad2-df9a7aa907ae" providerId="ADAL" clId="{220732B5-CDD3-425B-BD2B-6CCE6A322FA0}" dt="2025-01-07T22:34:53.762" v="577"/>
        <pc:sldMkLst>
          <pc:docMk/>
          <pc:sldMk cId="3650124528" sldId="420"/>
        </pc:sldMkLst>
      </pc:sldChg>
      <pc:sldChg chg="modSp add mod">
        <pc:chgData name="Olivia Kennedy" userId="082f437f-328a-42bb-bad2-df9a7aa907ae" providerId="ADAL" clId="{220732B5-CDD3-425B-BD2B-6CCE6A322FA0}" dt="2025-01-08T17:21:39.185" v="1409" actId="207"/>
        <pc:sldMkLst>
          <pc:docMk/>
          <pc:sldMk cId="1945285392" sldId="421"/>
        </pc:sldMkLst>
        <pc:spChg chg="mod">
          <ac:chgData name="Olivia Kennedy" userId="082f437f-328a-42bb-bad2-df9a7aa907ae" providerId="ADAL" clId="{220732B5-CDD3-425B-BD2B-6CCE6A322FA0}" dt="2025-01-08T17:21:29.810" v="1407" actId="207"/>
          <ac:spMkLst>
            <pc:docMk/>
            <pc:sldMk cId="1945285392" sldId="421"/>
            <ac:spMk id="5" creationId="{7817943D-2A35-5EEE-8D85-6E615568A780}"/>
          </ac:spMkLst>
        </pc:spChg>
        <pc:spChg chg="mod">
          <ac:chgData name="Olivia Kennedy" userId="082f437f-328a-42bb-bad2-df9a7aa907ae" providerId="ADAL" clId="{220732B5-CDD3-425B-BD2B-6CCE6A322FA0}" dt="2025-01-08T17:21:39.185" v="1409" actId="207"/>
          <ac:spMkLst>
            <pc:docMk/>
            <pc:sldMk cId="1945285392" sldId="421"/>
            <ac:spMk id="6" creationId="{4668B283-F0EC-A7A9-46F3-8A4E86412749}"/>
          </ac:spMkLst>
        </pc:spChg>
      </pc:sldChg>
      <pc:sldChg chg="modSp add mod">
        <pc:chgData name="Olivia Kennedy" userId="082f437f-328a-42bb-bad2-df9a7aa907ae" providerId="ADAL" clId="{220732B5-CDD3-425B-BD2B-6CCE6A322FA0}" dt="2025-01-07T22:57:33.020" v="890" actId="207"/>
        <pc:sldMkLst>
          <pc:docMk/>
          <pc:sldMk cId="515248527" sldId="422"/>
        </pc:sldMkLst>
        <pc:spChg chg="mod">
          <ac:chgData name="Olivia Kennedy" userId="082f437f-328a-42bb-bad2-df9a7aa907ae" providerId="ADAL" clId="{220732B5-CDD3-425B-BD2B-6CCE6A322FA0}" dt="2025-01-07T22:57:33.020" v="890" actId="207"/>
          <ac:spMkLst>
            <pc:docMk/>
            <pc:sldMk cId="515248527" sldId="422"/>
            <ac:spMk id="4" creationId="{5FF23866-DFF0-C5FB-80FB-0EED9F67CE35}"/>
          </ac:spMkLst>
        </pc:spChg>
      </pc:sldChg>
      <pc:sldChg chg="modSp add mod">
        <pc:chgData name="Olivia Kennedy" userId="082f437f-328a-42bb-bad2-df9a7aa907ae" providerId="ADAL" clId="{220732B5-CDD3-425B-BD2B-6CCE6A322FA0}" dt="2025-01-23T20:39:15.295" v="2147" actId="20577"/>
        <pc:sldMkLst>
          <pc:docMk/>
          <pc:sldMk cId="32984138" sldId="423"/>
        </pc:sldMkLst>
        <pc:spChg chg="mod">
          <ac:chgData name="Olivia Kennedy" userId="082f437f-328a-42bb-bad2-df9a7aa907ae" providerId="ADAL" clId="{220732B5-CDD3-425B-BD2B-6CCE6A322FA0}" dt="2025-01-08T17:22:19.657" v="1417" actId="207"/>
          <ac:spMkLst>
            <pc:docMk/>
            <pc:sldMk cId="32984138" sldId="423"/>
            <ac:spMk id="5" creationId="{14B33212-EDBB-BC63-68A5-6467AFEF8339}"/>
          </ac:spMkLst>
        </pc:spChg>
        <pc:spChg chg="mod">
          <ac:chgData name="Olivia Kennedy" userId="082f437f-328a-42bb-bad2-df9a7aa907ae" providerId="ADAL" clId="{220732B5-CDD3-425B-BD2B-6CCE6A322FA0}" dt="2025-01-23T20:39:15.295" v="2147" actId="20577"/>
          <ac:spMkLst>
            <pc:docMk/>
            <pc:sldMk cId="32984138" sldId="423"/>
            <ac:spMk id="6" creationId="{B24B0814-2AC6-C20C-8AE5-A68985F4467C}"/>
          </ac:spMkLst>
        </pc:spChg>
      </pc:sldChg>
      <pc:sldChg chg="modSp add mod">
        <pc:chgData name="Olivia Kennedy" userId="082f437f-328a-42bb-bad2-df9a7aa907ae" providerId="ADAL" clId="{220732B5-CDD3-425B-BD2B-6CCE6A322FA0}" dt="2025-01-08T17:23:13.276" v="1436" actId="13926"/>
        <pc:sldMkLst>
          <pc:docMk/>
          <pc:sldMk cId="2630463716" sldId="424"/>
        </pc:sldMkLst>
        <pc:spChg chg="mod">
          <ac:chgData name="Olivia Kennedy" userId="082f437f-328a-42bb-bad2-df9a7aa907ae" providerId="ADAL" clId="{220732B5-CDD3-425B-BD2B-6CCE6A322FA0}" dt="2025-01-08T17:23:04.975" v="1435" actId="207"/>
          <ac:spMkLst>
            <pc:docMk/>
            <pc:sldMk cId="2630463716" sldId="424"/>
            <ac:spMk id="5" creationId="{0D2F93C7-EF2E-761B-1ACA-D90D6ACA8E48}"/>
          </ac:spMkLst>
        </pc:spChg>
        <pc:spChg chg="mod">
          <ac:chgData name="Olivia Kennedy" userId="082f437f-328a-42bb-bad2-df9a7aa907ae" providerId="ADAL" clId="{220732B5-CDD3-425B-BD2B-6CCE6A322FA0}" dt="2025-01-08T17:23:13.276" v="1436" actId="13926"/>
          <ac:spMkLst>
            <pc:docMk/>
            <pc:sldMk cId="2630463716" sldId="424"/>
            <ac:spMk id="6" creationId="{1282E9EE-0E07-316E-4A6F-790038405CA4}"/>
          </ac:spMkLst>
        </pc:spChg>
      </pc:sldChg>
      <pc:sldChg chg="addSp delSp modSp add mod">
        <pc:chgData name="Olivia Kennedy" userId="082f437f-328a-42bb-bad2-df9a7aa907ae" providerId="ADAL" clId="{220732B5-CDD3-425B-BD2B-6CCE6A322FA0}" dt="2025-01-07T23:18:13.033" v="1195" actId="1076"/>
        <pc:sldMkLst>
          <pc:docMk/>
          <pc:sldMk cId="3649381693" sldId="425"/>
        </pc:sldMkLst>
        <pc:picChg chg="add mod">
          <ac:chgData name="Olivia Kennedy" userId="082f437f-328a-42bb-bad2-df9a7aa907ae" providerId="ADAL" clId="{220732B5-CDD3-425B-BD2B-6CCE6A322FA0}" dt="2025-01-07T23:18:13.033" v="1195" actId="1076"/>
          <ac:picMkLst>
            <pc:docMk/>
            <pc:sldMk cId="3649381693" sldId="425"/>
            <ac:picMk id="7" creationId="{2101E955-87F3-4AF3-FF82-D0DF6218DB6E}"/>
          </ac:picMkLst>
        </pc:picChg>
      </pc:sldChg>
      <pc:sldChg chg="delSp modSp add mod">
        <pc:chgData name="Olivia Kennedy" userId="082f437f-328a-42bb-bad2-df9a7aa907ae" providerId="ADAL" clId="{220732B5-CDD3-425B-BD2B-6CCE6A322FA0}" dt="2025-01-08T17:23:45.972" v="1440" actId="207"/>
        <pc:sldMkLst>
          <pc:docMk/>
          <pc:sldMk cId="1962221935" sldId="426"/>
        </pc:sldMkLst>
        <pc:spChg chg="mod">
          <ac:chgData name="Olivia Kennedy" userId="082f437f-328a-42bb-bad2-df9a7aa907ae" providerId="ADAL" clId="{220732B5-CDD3-425B-BD2B-6CCE6A322FA0}" dt="2025-01-08T17:23:45.972" v="1440" actId="207"/>
          <ac:spMkLst>
            <pc:docMk/>
            <pc:sldMk cId="1962221935" sldId="426"/>
            <ac:spMk id="5" creationId="{68C8E916-B6F8-C31D-E7B6-AFD11F14547F}"/>
          </ac:spMkLst>
        </pc:spChg>
      </pc:sldChg>
      <pc:sldChg chg="modSp add mod">
        <pc:chgData name="Olivia Kennedy" userId="082f437f-328a-42bb-bad2-df9a7aa907ae" providerId="ADAL" clId="{220732B5-CDD3-425B-BD2B-6CCE6A322FA0}" dt="2025-01-23T19:37:58.171" v="1777" actId="207"/>
        <pc:sldMkLst>
          <pc:docMk/>
          <pc:sldMk cId="2866181019" sldId="449"/>
        </pc:sldMkLst>
        <pc:spChg chg="mod">
          <ac:chgData name="Olivia Kennedy" userId="082f437f-328a-42bb-bad2-df9a7aa907ae" providerId="ADAL" clId="{220732B5-CDD3-425B-BD2B-6CCE6A322FA0}" dt="2025-01-23T19:37:58.171" v="1777" actId="207"/>
          <ac:spMkLst>
            <pc:docMk/>
            <pc:sldMk cId="2866181019" sldId="449"/>
            <ac:spMk id="2" creationId="{8F189DC6-2E31-B50B-E897-46C848CF4EC6}"/>
          </ac:spMkLst>
        </pc:spChg>
        <pc:spChg chg="mod">
          <ac:chgData name="Olivia Kennedy" userId="082f437f-328a-42bb-bad2-df9a7aa907ae" providerId="ADAL" clId="{220732B5-CDD3-425B-BD2B-6CCE6A322FA0}" dt="2025-01-23T19:36:41.871" v="1769" actId="207"/>
          <ac:spMkLst>
            <pc:docMk/>
            <pc:sldMk cId="2866181019" sldId="449"/>
            <ac:spMk id="3" creationId="{50BAAEEC-62A2-60CB-108D-B58E8F8B5C9C}"/>
          </ac:spMkLst>
        </pc:spChg>
      </pc:sldChg>
      <pc:sldChg chg="add del">
        <pc:chgData name="Olivia Kennedy" userId="082f437f-328a-42bb-bad2-df9a7aa907ae" providerId="ADAL" clId="{220732B5-CDD3-425B-BD2B-6CCE6A322FA0}" dt="2025-01-23T19:29:14.696" v="1704"/>
        <pc:sldMkLst>
          <pc:docMk/>
          <pc:sldMk cId="2969465440" sldId="449"/>
        </pc:sldMkLst>
      </pc:sldChg>
      <pc:sldChg chg="modSp add">
        <pc:chgData name="Olivia Kennedy" userId="082f437f-328a-42bb-bad2-df9a7aa907ae" providerId="ADAL" clId="{220732B5-CDD3-425B-BD2B-6CCE6A322FA0}" dt="2025-01-23T19:38:31.243" v="1780" actId="255"/>
        <pc:sldMkLst>
          <pc:docMk/>
          <pc:sldMk cId="2667951412" sldId="2076136952"/>
        </pc:sldMkLst>
        <pc:spChg chg="mod">
          <ac:chgData name="Olivia Kennedy" userId="082f437f-328a-42bb-bad2-df9a7aa907ae" providerId="ADAL" clId="{220732B5-CDD3-425B-BD2B-6CCE6A322FA0}" dt="2025-01-23T19:38:31.243" v="1780" actId="255"/>
          <ac:spMkLst>
            <pc:docMk/>
            <pc:sldMk cId="2667951412" sldId="2076136952"/>
            <ac:spMk id="2" creationId="{01FF3CA4-C4D7-003E-40C0-393C116D89C9}"/>
          </ac:spMkLst>
        </pc:spChg>
      </pc:sldChg>
      <pc:sldChg chg="modSp add mod">
        <pc:chgData name="Olivia Kennedy" userId="082f437f-328a-42bb-bad2-df9a7aa907ae" providerId="ADAL" clId="{220732B5-CDD3-425B-BD2B-6CCE6A322FA0}" dt="2025-01-23T19:38:45.063" v="1784" actId="255"/>
        <pc:sldMkLst>
          <pc:docMk/>
          <pc:sldMk cId="661236734" sldId="2076136954"/>
        </pc:sldMkLst>
        <pc:spChg chg="mod">
          <ac:chgData name="Olivia Kennedy" userId="082f437f-328a-42bb-bad2-df9a7aa907ae" providerId="ADAL" clId="{220732B5-CDD3-425B-BD2B-6CCE6A322FA0}" dt="2025-01-23T19:38:45.063" v="1784" actId="255"/>
          <ac:spMkLst>
            <pc:docMk/>
            <pc:sldMk cId="661236734" sldId="2076136954"/>
            <ac:spMk id="2" creationId="{01FF3CA4-C4D7-003E-40C0-393C116D89C9}"/>
          </ac:spMkLst>
        </pc:spChg>
      </pc:sldChg>
      <pc:sldChg chg="modSp add mod">
        <pc:chgData name="Olivia Kennedy" userId="082f437f-328a-42bb-bad2-df9a7aa907ae" providerId="ADAL" clId="{220732B5-CDD3-425B-BD2B-6CCE6A322FA0}" dt="2025-01-23T19:41:32.744" v="1838" actId="2711"/>
        <pc:sldMkLst>
          <pc:docMk/>
          <pc:sldMk cId="4195954131" sldId="2076136955"/>
        </pc:sldMkLst>
        <pc:spChg chg="mod">
          <ac:chgData name="Olivia Kennedy" userId="082f437f-328a-42bb-bad2-df9a7aa907ae" providerId="ADAL" clId="{220732B5-CDD3-425B-BD2B-6CCE6A322FA0}" dt="2025-01-23T19:41:32.744" v="1838" actId="2711"/>
          <ac:spMkLst>
            <pc:docMk/>
            <pc:sldMk cId="4195954131" sldId="2076136955"/>
            <ac:spMk id="6" creationId="{1764C7A5-8B2B-F145-0C39-E0F8DF874AE0}"/>
          </ac:spMkLst>
        </pc:spChg>
      </pc:sldChg>
      <pc:sldChg chg="modSp add mod">
        <pc:chgData name="Olivia Kennedy" userId="082f437f-328a-42bb-bad2-df9a7aa907ae" providerId="ADAL" clId="{220732B5-CDD3-425B-BD2B-6CCE6A322FA0}" dt="2025-01-23T20:18:27.571" v="2129" actId="403"/>
        <pc:sldMkLst>
          <pc:docMk/>
          <pc:sldMk cId="1695936205" sldId="2076136956"/>
        </pc:sldMkLst>
        <pc:spChg chg="mod">
          <ac:chgData name="Olivia Kennedy" userId="082f437f-328a-42bb-bad2-df9a7aa907ae" providerId="ADAL" clId="{220732B5-CDD3-425B-BD2B-6CCE6A322FA0}" dt="2025-01-23T20:14:29.997" v="1892" actId="20577"/>
          <ac:spMkLst>
            <pc:docMk/>
            <pc:sldMk cId="1695936205" sldId="2076136956"/>
            <ac:spMk id="5" creationId="{F92D1961-2DCB-8DF8-18F1-5234202A4F16}"/>
          </ac:spMkLst>
        </pc:spChg>
        <pc:spChg chg="mod">
          <ac:chgData name="Olivia Kennedy" userId="082f437f-328a-42bb-bad2-df9a7aa907ae" providerId="ADAL" clId="{220732B5-CDD3-425B-BD2B-6CCE6A322FA0}" dt="2025-01-23T20:18:27.571" v="2129" actId="403"/>
          <ac:spMkLst>
            <pc:docMk/>
            <pc:sldMk cId="1695936205" sldId="2076136956"/>
            <ac:spMk id="6" creationId="{8F4220D2-993D-4307-4FFA-317E12334FC2}"/>
          </ac:spMkLst>
        </pc:spChg>
      </pc:sldChg>
    </pc:docChg>
  </pc:docChgLst>
</pc:chgInfo>
</file>

<file path=ppt/comments/modernComment_10D_A5E1B736.xml><?xml version="1.0" encoding="utf-8"?>
<p188:cmLst xmlns:a="http://schemas.openxmlformats.org/drawingml/2006/main" xmlns:r="http://schemas.openxmlformats.org/officeDocument/2006/relationships" xmlns:p188="http://schemas.microsoft.com/office/powerpoint/2018/8/main">
  <p188:cm id="{695FFB5E-A61C-44DB-9D4E-B34BF1CA6802}" authorId="{1098A1A3-5549-D1CA-49C9-FD362A042053}" status="resolved" created="2025-01-07T21:49:50.019" complete="100000">
    <ac:deMkLst xmlns:ac="http://schemas.microsoft.com/office/drawing/2013/main/command">
      <pc:docMk xmlns:pc="http://schemas.microsoft.com/office/powerpoint/2013/main/command"/>
      <pc:sldMk xmlns:pc="http://schemas.microsoft.com/office/powerpoint/2013/main/command" cId="2783033142" sldId="269"/>
      <ac:spMk id="9" creationId="{4D1A1A7E-C22E-9518-C53F-8DD4695372DB}"/>
    </ac:deMkLst>
    <p188:txBody>
      <a:bodyPr/>
      <a:lstStyle/>
      <a:p>
        <a:r>
          <a:rPr lang="en-US"/>
          <a:t>Will insert once ready</a:t>
        </a:r>
      </a:p>
    </p188:txBody>
  </p188:cm>
  <p188:cm id="{67388C9E-04D8-4038-8315-3C717296EB8F}" authorId="{1098A1A3-5549-D1CA-49C9-FD362A042053}" status="resolved" created="2025-01-07T23:32:40.300" complete="100000">
    <pc:sldMkLst xmlns:pc="http://schemas.microsoft.com/office/powerpoint/2013/main/command">
      <pc:docMk/>
      <pc:sldMk cId="2783033142" sldId="269"/>
    </pc:sldMkLst>
    <p188:txBody>
      <a:bodyPr/>
      <a:lstStyle/>
      <a:p>
        <a:r>
          <a:rPr lang="en-US"/>
          <a:t>[@Cassidy Nieves] This is ready for your team to take a look</a:t>
        </a:r>
      </a:p>
    </p188:txBody>
    <p188:extLst>
      <p:ext xmlns:p="http://schemas.openxmlformats.org/presentationml/2006/main" uri="{57CB4572-C831-44C2-8A1C-0ADB6CCDFE69}">
        <p223:reactions xmlns:p223="http://schemas.microsoft.com/office/powerpoint/2022/03/main">
          <p223:rxn type="👍">
            <p223:instance time="2025-01-08T02:25:01.317" authorId="{26B7CF02-6113-BA49-AE78-D1ACEF50E9A6}"/>
          </p223:rxn>
        </p223:reactions>
      </p:ext>
    </p188:extLst>
  </p188:cm>
</p188:cmLst>
</file>

<file path=ppt/comments/modernComment_126_563EAEA.xml><?xml version="1.0" encoding="utf-8"?>
<p188:cmLst xmlns:a="http://schemas.openxmlformats.org/drawingml/2006/main" xmlns:r="http://schemas.openxmlformats.org/officeDocument/2006/relationships" xmlns:p188="http://schemas.microsoft.com/office/powerpoint/2018/8/main">
  <p188:cm id="{2E63DCA7-6F3D-413E-9583-D0B91C170F57}" authorId="{1098A1A3-5549-D1CA-49C9-FD362A042053}" status="resolved" created="2025-01-07T21:54:05.971" complete="100000">
    <pc:sldMkLst xmlns:pc="http://schemas.microsoft.com/office/powerpoint/2013/main/command">
      <pc:docMk/>
      <pc:sldMk cId="90434282" sldId="294"/>
    </pc:sldMkLst>
    <p188:replyLst>
      <p188:reply id="{44837481-F9E6-4184-8B56-804D05E568AD}" authorId="{B6627D24-FA89-DC07-73F6-DDEB7F07B26F}" created="2025-01-15T11:20:07.454">
        <p188:txBody>
          <a:bodyPr/>
          <a:lstStyle/>
          <a:p>
            <a:r>
              <a:rPr lang="en-US"/>
              <a:t>Agree that white pops better - esp since the background designs are in a darker color as well.</a:t>
            </a:r>
          </a:p>
        </p188:txBody>
      </p188:reply>
    </p188:replyLst>
    <p188:txBody>
      <a:bodyPr/>
      <a:lstStyle/>
      <a:p>
        <a:r>
          <a:rPr lang="en-US"/>
          <a:t>I’m not sure if white text would be better on slides like this. Hoping someone on Mar/Comm can confirm based on the contrast standards!!</a:t>
        </a:r>
      </a:p>
    </p188:txBody>
  </p188:cm>
</p188:cmLst>
</file>

<file path=ppt/comments/modernComment_12F_41CDBBE5.xml><?xml version="1.0" encoding="utf-8"?>
<p188:cmLst xmlns:a="http://schemas.openxmlformats.org/drawingml/2006/main" xmlns:r="http://schemas.openxmlformats.org/officeDocument/2006/relationships" xmlns:p188="http://schemas.microsoft.com/office/powerpoint/2018/8/main">
  <p188:cm id="{04CA8BB3-294C-41A0-A583-C0CF899DB11B}" authorId="{B6627D24-FA89-DC07-73F6-DDEB7F07B26F}" status="resolved" created="2025-01-15T11:22:22.005" complete="100000">
    <pc:sldMkLst xmlns:pc="http://schemas.microsoft.com/office/powerpoint/2013/main/command">
      <pc:docMk/>
      <pc:sldMk cId="1104002021" sldId="303"/>
    </pc:sldMkLst>
    <p188:txBody>
      <a:bodyPr/>
      <a:lstStyle/>
      <a:p>
        <a:r>
          <a:rPr lang="en-US"/>
          <a:t>This slide was at the beginning - do you need it twice?</a:t>
        </a:r>
      </a:p>
    </p188:txBody>
  </p188:cm>
</p188:cmLst>
</file>

<file path=ppt/comments/modernComment_13D_8261A931.xml><?xml version="1.0" encoding="utf-8"?>
<p188:cmLst xmlns:a="http://schemas.openxmlformats.org/drawingml/2006/main" xmlns:r="http://schemas.openxmlformats.org/officeDocument/2006/relationships" xmlns:p188="http://schemas.microsoft.com/office/powerpoint/2018/8/main">
  <p188:cm id="{7F3CCED4-53B8-4E1E-B0AD-A9E65CB8102D}" authorId="{1098A1A3-5549-D1CA-49C9-FD362A042053}" status="resolved" created="2025-01-07T22:37:13.160" complete="100000">
    <pc:sldMkLst xmlns:pc="http://schemas.microsoft.com/office/powerpoint/2013/main/command">
      <pc:docMk/>
      <pc:sldMk cId="2187438385" sldId="317"/>
    </pc:sldMkLst>
    <p188:txBody>
      <a:bodyPr/>
      <a:lstStyle/>
      <a:p>
        <a:r>
          <a:rPr lang="en-US"/>
          <a:t>Starting here are slides created by Fran, so they look a bit different. </a:t>
        </a:r>
      </a:p>
    </p188:txBody>
  </p188:cm>
</p188:cmLst>
</file>

<file path=ppt/comments/modernComment_152_9729C66C.xml><?xml version="1.0" encoding="utf-8"?>
<p188:cmLst xmlns:a="http://schemas.openxmlformats.org/drawingml/2006/main" xmlns:r="http://schemas.openxmlformats.org/officeDocument/2006/relationships" xmlns:p188="http://schemas.microsoft.com/office/powerpoint/2018/8/main">
  <p188:cm id="{89179942-F7E9-4AAD-A2BE-94CEAFA754EB}" authorId="{1098A1A3-5549-D1CA-49C9-FD362A042053}" status="resolved" created="2025-01-07T23:18:55.816" complete="100000">
    <ac:txMkLst xmlns:ac="http://schemas.microsoft.com/office/drawing/2013/main/command">
      <pc:docMk xmlns:pc="http://schemas.microsoft.com/office/powerpoint/2013/main/command"/>
      <pc:sldMk xmlns:pc="http://schemas.microsoft.com/office/powerpoint/2013/main/command" cId="2536097388" sldId="338"/>
      <ac:spMk id="5" creationId="{D6D51018-7002-A7E8-2A64-BC886C439DF4}"/>
      <ac:txMk cp="28" len="10">
        <ac:context len="154" hash="3052359429"/>
      </ac:txMk>
    </ac:txMkLst>
    <p188:pos x="9854004" y="662998"/>
    <p188:txBody>
      <a:bodyPr/>
      <a:lstStyle/>
      <a:p>
        <a:r>
          <a:rPr lang="en-US"/>
          <a:t>Update once workbook is finalized</a:t>
        </a:r>
      </a:p>
    </p188:txBody>
  </p188:cm>
</p188:cmLst>
</file>

<file path=ppt/comments/modernComment_1A4_D9907AF0.xml><?xml version="1.0" encoding="utf-8"?>
<p188:cmLst xmlns:a="http://schemas.openxmlformats.org/drawingml/2006/main" xmlns:r="http://schemas.openxmlformats.org/officeDocument/2006/relationships" xmlns:p188="http://schemas.microsoft.com/office/powerpoint/2018/8/main">
  <p188:cm id="{C8CF7174-1A5B-45C8-949C-B1F3870963BB}" authorId="{1098A1A3-5549-D1CA-49C9-FD362A042053}" created="2025-01-07T22:44:15.385">
    <pc:sldMkLst xmlns:pc="http://schemas.microsoft.com/office/powerpoint/2013/main/command">
      <pc:docMk/>
      <pc:sldMk cId="3650124528" sldId="420"/>
    </pc:sldMkLst>
    <p188:txBody>
      <a:bodyPr/>
      <a:lstStyle/>
      <a:p>
        <a:r>
          <a:rPr lang="en-US"/>
          <a:t>Guiding Coalition slides will be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1B9F0236-1FAA-2945-A55B-B96292AD93CC}" type="datetimeFigureOut">
              <a:rPr lang="en-US" smtClean="0"/>
              <a:t>1/20/2025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BEC46AD-D762-0442-BCAA-C96FC0992EEA}" type="slidenum">
              <a:rPr lang="en-US" smtClean="0"/>
              <a:t>‹#›</a:t>
            </a:fld>
            <a:endParaRPr lang="en-US"/>
          </a:p>
        </p:txBody>
      </p:sp>
    </p:spTree>
    <p:extLst>
      <p:ext uri="{BB962C8B-B14F-4D97-AF65-F5344CB8AC3E}">
        <p14:creationId xmlns:p14="http://schemas.microsoft.com/office/powerpoint/2010/main" val="187476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46AD-D762-0442-BCAA-C96FC0992EEA}" type="slidenum">
              <a:rPr lang="en-US" smtClean="0"/>
              <a:t>53</a:t>
            </a:fld>
            <a:endParaRPr lang="en-US"/>
          </a:p>
        </p:txBody>
      </p:sp>
    </p:spTree>
    <p:extLst>
      <p:ext uri="{BB962C8B-B14F-4D97-AF65-F5344CB8AC3E}">
        <p14:creationId xmlns:p14="http://schemas.microsoft.com/office/powerpoint/2010/main" val="394978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C46AD-D762-0442-BCAA-C96FC0992EEA}" type="slidenum">
              <a:rPr lang="en-US" smtClean="0"/>
              <a:t>99</a:t>
            </a:fld>
            <a:endParaRPr lang="en-US"/>
          </a:p>
        </p:txBody>
      </p:sp>
    </p:spTree>
    <p:extLst>
      <p:ext uri="{BB962C8B-B14F-4D97-AF65-F5344CB8AC3E}">
        <p14:creationId xmlns:p14="http://schemas.microsoft.com/office/powerpoint/2010/main" val="393635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C46AD-D762-0442-BCAA-C96FC0992EEA}" type="slidenum">
              <a:rPr lang="en-US" smtClean="0"/>
              <a:t>112</a:t>
            </a:fld>
            <a:endParaRPr lang="en-US"/>
          </a:p>
        </p:txBody>
      </p:sp>
    </p:spTree>
    <p:extLst>
      <p:ext uri="{BB962C8B-B14F-4D97-AF65-F5344CB8AC3E}">
        <p14:creationId xmlns:p14="http://schemas.microsoft.com/office/powerpoint/2010/main" val="1758729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202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userDrawn="1"/>
        </p:nvSpPr>
        <p:spPr>
          <a:xfrm>
            <a:off x="0" y="7408"/>
            <a:ext cx="10815664" cy="113093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 y="8864"/>
            <a:ext cx="20104805" cy="11308953"/>
          </a:xfrm>
          <a:prstGeom prst="rect">
            <a:avLst/>
          </a:prstGeom>
        </p:spPr>
      </p:pic>
      <p:sp>
        <p:nvSpPr>
          <p:cNvPr id="2" name="Holder 2"/>
          <p:cNvSpPr>
            <a:spLocks noGrp="1"/>
          </p:cNvSpPr>
          <p:nvPr>
            <p:ph type="ctrTitle"/>
          </p:nvPr>
        </p:nvSpPr>
        <p:spPr>
          <a:xfrm>
            <a:off x="11573797" y="3800813"/>
            <a:ext cx="7512061" cy="2031325"/>
          </a:xfrm>
          <a:prstGeom prst="rect">
            <a:avLst/>
          </a:prstGeom>
        </p:spPr>
        <p:txBody>
          <a:bodyPr wrap="square" lIns="0" tIns="0" rIns="0" bIns="0" anchor="b" anchorCtr="0">
            <a:spAutoFit/>
          </a:bodyPr>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4 202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userDrawn="1"/>
        </p:nvSpPr>
        <p:spPr>
          <a:xfrm>
            <a:off x="0" y="0"/>
            <a:ext cx="2432050" cy="113093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25241"/>
            <a:ext cx="20104801" cy="11308950"/>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8009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userDrawn="1"/>
        </p:nvSpPr>
        <p:spPr>
          <a:xfrm>
            <a:off x="17672050" y="0"/>
            <a:ext cx="2432050" cy="113093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20104800" cy="11308950"/>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236533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Photo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3175"/>
            <a:ext cx="4489450" cy="11291421"/>
          </a:xfrm>
        </p:spPr>
        <p:txBody>
          <a:bodyPr anchor="ctr" anchorCtr="1"/>
          <a:lstStyle/>
          <a:p>
            <a:r>
              <a:rPr lang="en-US" dirty="0"/>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50635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Photo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0"/>
            <a:ext cx="7537450" cy="11291421"/>
          </a:xfrm>
        </p:spPr>
        <p:txBody>
          <a:bodyPr anchor="ctr" anchorCtr="1"/>
          <a:lstStyle/>
          <a:p>
            <a:r>
              <a:rPr lang="en-US" dirty="0"/>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567120"/>
            <a:ext cx="10515600" cy="2031325"/>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401053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Photo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dirty="0"/>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567120"/>
            <a:ext cx="10591800" cy="2031325"/>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userDrawn="1"/>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132897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2025">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5029"/>
            <a:ext cx="20104803" cy="11308952"/>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accent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999441" y="7394816"/>
            <a:ext cx="15129809" cy="553998"/>
          </a:xfrm>
          <a:prstGeom prst="rect">
            <a:avLst/>
          </a:prstGeom>
        </p:spPr>
        <p:txBody>
          <a:bodyPr wrap="square" lIns="0" tIns="0" rIns="0" bIns="0">
            <a:spAutoFit/>
          </a:bodyPr>
          <a:lstStyle>
            <a:lvl1pPr>
              <a:defRPr>
                <a:solidFill>
                  <a:schemeClr val="accent1"/>
                </a:solidFill>
              </a:defRPr>
            </a:lvl1pPr>
          </a:lstStyle>
          <a:p>
            <a:r>
              <a:rPr lang="en-US"/>
              <a:t>Click to edit Master subtitle style</a:t>
            </a:r>
            <a:endParaRPr dirty="0"/>
          </a:p>
        </p:txBody>
      </p:sp>
      <p:sp>
        <p:nvSpPr>
          <p:cNvPr id="4" name="Holder 2">
            <a:extLst>
              <a:ext uri="{FF2B5EF4-FFF2-40B4-BE49-F238E27FC236}">
                <a16:creationId xmlns:a16="http://schemas.microsoft.com/office/drawing/2014/main" id="{89D064F2-00C2-318B-D501-C9DE43B9D489}"/>
              </a:ext>
            </a:extLst>
          </p:cNvPr>
          <p:cNvSpPr txBox="1">
            <a:spLocks/>
          </p:cNvSpPr>
          <p:nvPr userDrawn="1"/>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dirty="0">
                <a:solidFill>
                  <a:schemeClr val="accent1"/>
                </a:solidFill>
              </a:rPr>
              <a:t>“</a:t>
            </a:r>
          </a:p>
        </p:txBody>
      </p:sp>
    </p:spTree>
    <p:extLst>
      <p:ext uri="{BB962C8B-B14F-4D97-AF65-F5344CB8AC3E}">
        <p14:creationId xmlns:p14="http://schemas.microsoft.com/office/powerpoint/2010/main" val="184769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ld Slide 2025">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1"/>
          </a:xfrm>
          <a:prstGeom prst="rect">
            <a:avLst/>
          </a:prstGeom>
        </p:spPr>
      </p:pic>
    </p:spTree>
    <p:extLst>
      <p:ext uri="{BB962C8B-B14F-4D97-AF65-F5344CB8AC3E}">
        <p14:creationId xmlns:p14="http://schemas.microsoft.com/office/powerpoint/2010/main" val="277496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17929"/>
            <a:ext cx="7537450" cy="11291421"/>
          </a:xfrm>
        </p:spPr>
        <p:txBody>
          <a:bodyPr anchor="ctr" anchorCtr="1"/>
          <a:lstStyle/>
          <a:p>
            <a:r>
              <a:rPr lang="en-US"/>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1582782"/>
            <a:ext cx="10515600" cy="1015663"/>
          </a:xfrm>
        </p:spPr>
        <p:txBody>
          <a:bodyPr lIns="0" tIns="0" rIns="0" bIns="0" anchor="b" anchorCtr="0"/>
          <a:lstStyle>
            <a:lvl1pPr>
              <a:defRPr sz="6600" b="0" i="0">
                <a:solidFill>
                  <a:schemeClr val="accent3">
                    <a:lumMod val="75000"/>
                  </a:schemeClr>
                </a:solidFill>
                <a:latin typeface="Hello Mogels"/>
                <a:cs typeface="Hello Mogels"/>
              </a:defRPr>
            </a:lvl1pPr>
          </a:lstStyle>
          <a:p>
            <a:r>
              <a:rPr lang="en-US"/>
              <a:t>Click to edit Master title style</a:t>
            </a:r>
            <a:endParaRPr/>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142165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3" y="1755954"/>
            <a:ext cx="15327128" cy="1015663"/>
          </a:xfrm>
        </p:spPr>
        <p:txBody>
          <a:bodyPr lIns="0" tIns="0" rIns="0" bIns="0" anchor="b" anchorCtr="0"/>
          <a:lstStyle>
            <a:lvl1pPr>
              <a:defRPr sz="6600" b="0" i="0">
                <a:solidFill>
                  <a:schemeClr val="accent3">
                    <a:lumMod val="75000"/>
                  </a:schemeClr>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3" y="3063875"/>
            <a:ext cx="15327128" cy="7086600"/>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111407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1"/>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2813050"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50" y="1582782"/>
            <a:ext cx="15327128" cy="1015663"/>
          </a:xfrm>
        </p:spPr>
        <p:txBody>
          <a:bodyPr lIns="0" tIns="0" rIns="0" bIns="0" anchor="b" anchorCtr="0"/>
          <a:lstStyle>
            <a:lvl1pPr>
              <a:defRPr sz="6600" b="0" i="0">
                <a:solidFill>
                  <a:schemeClr val="accent3">
                    <a:lumMod val="75000"/>
                  </a:schemeClr>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50" y="2883232"/>
            <a:ext cx="15327128"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289019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2025">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38" y="10026"/>
            <a:ext cx="20104805" cy="11308952"/>
          </a:xfrm>
          <a:prstGeom prst="rect">
            <a:avLst/>
          </a:prstGeom>
        </p:spPr>
      </p:pic>
      <p:sp>
        <p:nvSpPr>
          <p:cNvPr id="2" name="Holder 2"/>
          <p:cNvSpPr>
            <a:spLocks noGrp="1"/>
          </p:cNvSpPr>
          <p:nvPr>
            <p:ph type="ctrTitle"/>
          </p:nvPr>
        </p:nvSpPr>
        <p:spPr>
          <a:xfrm>
            <a:off x="13447058" y="2607687"/>
            <a:ext cx="4800601" cy="3046988"/>
          </a:xfrm>
          <a:prstGeom prst="rect">
            <a:avLst/>
          </a:prstGeom>
        </p:spPr>
        <p:txBody>
          <a:bodyPr wrap="square" lIns="0" tIns="0" rIns="0" bIns="0" anchor="b" anchorCtr="0">
            <a:spAutoFit/>
          </a:bodyPr>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2771712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1582782"/>
            <a:ext cx="10591800" cy="1015663"/>
          </a:xfrm>
        </p:spPr>
        <p:txBody>
          <a:bodyPr lIns="0" tIns="0" rIns="0" bIns="0" anchor="b" anchorCtr="0"/>
          <a:lstStyle>
            <a:lvl1pPr>
              <a:defRPr sz="6600" b="0" i="0">
                <a:solidFill>
                  <a:schemeClr val="accent3">
                    <a:lumMod val="75000"/>
                  </a:schemeClr>
                </a:solidFill>
                <a:latin typeface="Hello Mogels"/>
                <a:cs typeface="Hello Mogels"/>
              </a:defRPr>
            </a:lvl1pPr>
          </a:lstStyle>
          <a:p>
            <a:r>
              <a:rPr lang="en-US"/>
              <a:t>Click to edit Master title style</a:t>
            </a:r>
            <a:endParaRPr/>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265261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 y="396"/>
            <a:ext cx="20104801" cy="11308951"/>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55650"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3">
                    <a:lumMod val="75000"/>
                  </a:schemeClr>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2215178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45569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w/ Photo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031325"/>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1661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33830639-9B95-690A-D52D-6B87092F4B52}"/>
              </a:ext>
            </a:extLst>
          </p:cNvPr>
          <p:cNvSpPr>
            <a:spLocks noGrp="1"/>
          </p:cNvSpPr>
          <p:nvPr>
            <p:ph type="sldNum" sz="quarter" idx="12"/>
          </p:nvPr>
        </p:nvSpPr>
        <p:spPr>
          <a:xfrm>
            <a:off x="15059908" y="10427589"/>
            <a:ext cx="4523423" cy="200055"/>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746318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w/ Photo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994045" y="602119"/>
            <a:ext cx="11462971" cy="2031325"/>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994048" y="3010591"/>
            <a:ext cx="11462970" cy="1661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0CE00444-563C-1612-74A8-DDD15804A7C3}"/>
              </a:ext>
            </a:extLst>
          </p:cNvPr>
          <p:cNvSpPr>
            <a:spLocks noGrp="1"/>
          </p:cNvSpPr>
          <p:nvPr>
            <p:ph type="sldNum" sz="quarter" idx="12"/>
          </p:nvPr>
        </p:nvSpPr>
        <p:spPr>
          <a:xfrm>
            <a:off x="13933594" y="10427589"/>
            <a:ext cx="4523423" cy="200055"/>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47912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1201922" y="1122989"/>
            <a:ext cx="12207769" cy="1015663"/>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382157" y="3010592"/>
            <a:ext cx="17339786" cy="1661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0">
            <a:extLst>
              <a:ext uri="{FF2B5EF4-FFF2-40B4-BE49-F238E27FC236}">
                <a16:creationId xmlns:a16="http://schemas.microsoft.com/office/drawing/2014/main" id="{52D358C9-998B-04A3-E3BA-C4885ACBF893}"/>
              </a:ext>
            </a:extLst>
          </p:cNvPr>
          <p:cNvSpPr>
            <a:spLocks noGrp="1"/>
          </p:cNvSpPr>
          <p:nvPr>
            <p:ph type="sldNum" sz="quarter" idx="12"/>
          </p:nvPr>
        </p:nvSpPr>
        <p:spPr>
          <a:xfrm>
            <a:off x="15059908" y="10427589"/>
            <a:ext cx="4523423" cy="200055"/>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137814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w/ Photo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031325"/>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1661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E455891B-7412-BAB9-FFC2-523D31C425D5}"/>
              </a:ext>
            </a:extLst>
          </p:cNvPr>
          <p:cNvSpPr>
            <a:spLocks noGrp="1"/>
          </p:cNvSpPr>
          <p:nvPr>
            <p:ph type="sldNum" sz="quarter" idx="12"/>
          </p:nvPr>
        </p:nvSpPr>
        <p:spPr>
          <a:xfrm>
            <a:off x="15059908" y="10427589"/>
            <a:ext cx="4523423" cy="200055"/>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90677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2025">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chemeClr val="accent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407573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2025">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 y="396"/>
            <a:ext cx="20104803" cy="11308952"/>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accent1"/>
                </a:solidFill>
                <a:latin typeface="Hello Mogels"/>
                <a:cs typeface="Hello Mogels"/>
              </a:defRPr>
            </a:lvl1pPr>
          </a:lstStyle>
          <a:p>
            <a:r>
              <a:rPr lang="en-US" dirty="0"/>
              <a:t>Click to edit Master title style even on two lines</a:t>
            </a:r>
            <a:endParaRPr dirty="0"/>
          </a:p>
        </p:txBody>
      </p:sp>
      <p:sp>
        <p:nvSpPr>
          <p:cNvPr id="3" name="Holder 3"/>
          <p:cNvSpPr>
            <a:spLocks noGrp="1"/>
          </p:cNvSpPr>
          <p:nvPr>
            <p:ph type="subTitle" idx="4"/>
          </p:nvPr>
        </p:nvSpPr>
        <p:spPr>
          <a:xfrm>
            <a:off x="3575050" y="7042645"/>
            <a:ext cx="12954001" cy="553998"/>
          </a:xfrm>
          <a:prstGeom prst="rect">
            <a:avLst/>
          </a:prstGeom>
        </p:spPr>
        <p:txBody>
          <a:bodyPr wrap="square" lIns="0" tIns="0" rIns="0" bIns="0">
            <a:spAutoFit/>
          </a:bodyPr>
          <a:lstStyle>
            <a:lvl1pPr algn="ctr">
              <a:defRPr>
                <a:solidFill>
                  <a:schemeClr val="accent1"/>
                </a:solidFill>
              </a:defRPr>
            </a:lvl1pPr>
          </a:lstStyle>
          <a:p>
            <a:r>
              <a:rPr lang="en-US"/>
              <a:t>Click to edit Master subtitle style</a:t>
            </a:r>
            <a:endParaRPr dirty="0"/>
          </a:p>
        </p:txBody>
      </p:sp>
    </p:spTree>
    <p:extLst>
      <p:ext uri="{BB962C8B-B14F-4D97-AF65-F5344CB8AC3E}">
        <p14:creationId xmlns:p14="http://schemas.microsoft.com/office/powerpoint/2010/main" val="261508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ilitator Photo and Contac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dirty="0"/>
              <a:t>Facilitator Template</a:t>
            </a:r>
            <a:endParaRPr dirty="0"/>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endParaRPr lang="en-US" dirty="0"/>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endParaRPr lang="en-US" dirty="0"/>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3" name="Holder 6">
            <a:extLst>
              <a:ext uri="{FF2B5EF4-FFF2-40B4-BE49-F238E27FC236}">
                <a16:creationId xmlns:a16="http://schemas.microsoft.com/office/drawing/2014/main" id="{AC16AE36-A76C-EAC4-C261-F684C3EA114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5">
            <a:extLst>
              <a:ext uri="{FF2B5EF4-FFF2-40B4-BE49-F238E27FC236}">
                <a16:creationId xmlns:a16="http://schemas.microsoft.com/office/drawing/2014/main" id="{D297422F-13EE-593D-DAD5-72B27C5858D1}"/>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279759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202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dirty="0"/>
              <a:t>Iconography</a:t>
            </a:r>
            <a:endParaRPr dirty="0"/>
          </a:p>
        </p:txBody>
      </p:sp>
      <p:sp>
        <p:nvSpPr>
          <p:cNvPr id="4" name="Holder 6">
            <a:extLst>
              <a:ext uri="{FF2B5EF4-FFF2-40B4-BE49-F238E27FC236}">
                <a16:creationId xmlns:a16="http://schemas.microsoft.com/office/drawing/2014/main" id="{5A9593B4-DA20-DB38-4904-9EB29F2DE9CA}"/>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5" name="Holder 5">
            <a:extLst>
              <a:ext uri="{FF2B5EF4-FFF2-40B4-BE49-F238E27FC236}">
                <a16:creationId xmlns:a16="http://schemas.microsoft.com/office/drawing/2014/main" id="{2A51F2FF-10EB-872A-B287-20880E124DFC}"/>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58952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17481D9A-B2C4-3FBB-4F26-F729F2A13638}"/>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6" name="Holder 5">
            <a:extLst>
              <a:ext uri="{FF2B5EF4-FFF2-40B4-BE49-F238E27FC236}">
                <a16:creationId xmlns:a16="http://schemas.microsoft.com/office/drawing/2014/main" id="{BF8A856F-6D91-36E5-B2C6-ADC3D3DA619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2" name="Holder 6">
            <a:extLst>
              <a:ext uri="{FF2B5EF4-FFF2-40B4-BE49-F238E27FC236}">
                <a16:creationId xmlns:a16="http://schemas.microsoft.com/office/drawing/2014/main" id="{0A9555D2-083A-EE0D-E156-DE4B5ED9CCEA}"/>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3" name="Holder 5">
            <a:extLst>
              <a:ext uri="{FF2B5EF4-FFF2-40B4-BE49-F238E27FC236}">
                <a16:creationId xmlns:a16="http://schemas.microsoft.com/office/drawing/2014/main" id="{5906C7E9-5E38-046C-2673-AC06912D3B27}"/>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62438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0C0BE08A-038D-FE78-B1D7-974B91CB2493}"/>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5" name="Holder 5">
            <a:extLst>
              <a:ext uri="{FF2B5EF4-FFF2-40B4-BE49-F238E27FC236}">
                <a16:creationId xmlns:a16="http://schemas.microsoft.com/office/drawing/2014/main" id="{7B600A68-C992-EC2E-DA34-314E57EAFD3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51899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dirty="0"/>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endParaRPr lang="en-US" spc="155" dirty="0"/>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77" r:id="rId3"/>
    <p:sldLayoutId id="2147483678" r:id="rId4"/>
    <p:sldLayoutId id="2147483679" r:id="rId5"/>
    <p:sldLayoutId id="2147483680" r:id="rId6"/>
    <p:sldLayoutId id="2147483662" r:id="rId7"/>
    <p:sldLayoutId id="2147483667" r:id="rId8"/>
    <p:sldLayoutId id="2147483668" r:id="rId9"/>
    <p:sldLayoutId id="2147483669" r:id="rId10"/>
    <p:sldLayoutId id="2147483670" r:id="rId11"/>
    <p:sldLayoutId id="2147483671" r:id="rId12"/>
    <p:sldLayoutId id="2147483674" r:id="rId13"/>
    <p:sldLayoutId id="2147483675" r:id="rId14"/>
    <p:sldLayoutId id="2147483676" r:id="rId15"/>
    <p:sldLayoutId id="2147483681"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Lst>
  <p:hf sldNum="0" hdr="0" dt="0"/>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D_A5E1B736.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microsoft.com/office/2018/10/relationships/comments" Target="../comments/modernComment_152_9729C66C.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26_563EAEA.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hyperlink" Target="mailto:dcs@pibetaphi.org" TargetMode="External"/><Relationship Id="rId7" Type="http://schemas.openxmlformats.org/officeDocument/2006/relationships/hyperlink" Target="mailto:okennedy@pibetaphi.org" TargetMode="External"/><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hyperlink" Target="mailto:mes4@pibetaphi.org" TargetMode="External"/><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12F_41CDBB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13D_8261A9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1.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0.xml"/><Relationship Id="rId5" Type="http://schemas.openxmlformats.org/officeDocument/2006/relationships/image" Target="../media/image64.jp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1.xml"/><Relationship Id="rId5" Type="http://schemas.openxmlformats.org/officeDocument/2006/relationships/image" Target="../media/image67.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10.xml"/><Relationship Id="rId4" Type="http://schemas.openxmlformats.org/officeDocument/2006/relationships/image" Target="../media/image73.jpg"/></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image" Target="../media/image79.png"/><Relationship Id="rId1" Type="http://schemas.openxmlformats.org/officeDocument/2006/relationships/slideLayout" Target="../slideLayouts/slideLayout11.xml"/><Relationship Id="rId4" Type="http://schemas.openxmlformats.org/officeDocument/2006/relationships/image" Target="../media/image8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1.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microsoft.com/office/2018/10/relationships/comments" Target="../comments/modernComment_1A4_D9907AF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a:xfrm>
            <a:off x="222250" y="168275"/>
            <a:ext cx="17765527" cy="1015663"/>
          </a:xfrm>
        </p:spPr>
        <p:txBody>
          <a:bodyPr/>
          <a:lstStyle/>
          <a:p>
            <a:r>
              <a:rPr lang="en-US" dirty="0">
                <a:solidFill>
                  <a:schemeClr val="accent3">
                    <a:lumMod val="75000"/>
                  </a:schemeClr>
                </a:solidFill>
              </a:rPr>
              <a:t>Find your seat!</a:t>
            </a:r>
          </a:p>
        </p:txBody>
      </p:sp>
      <p:graphicFrame>
        <p:nvGraphicFramePr>
          <p:cNvPr id="4" name="Table 3">
            <a:extLst>
              <a:ext uri="{FF2B5EF4-FFF2-40B4-BE49-F238E27FC236}">
                <a16:creationId xmlns:a16="http://schemas.microsoft.com/office/drawing/2014/main" id="{3BF0F6C9-61BD-9B64-F3D7-1E8CFE28C168}"/>
              </a:ext>
            </a:extLst>
          </p:cNvPr>
          <p:cNvGraphicFramePr>
            <a:graphicFrameLocks noGrp="1"/>
          </p:cNvGraphicFramePr>
          <p:nvPr>
            <p:extLst>
              <p:ext uri="{D42A27DB-BD31-4B8C-83A1-F6EECF244321}">
                <p14:modId xmlns:p14="http://schemas.microsoft.com/office/powerpoint/2010/main" val="3289576501"/>
              </p:ext>
            </p:extLst>
          </p:nvPr>
        </p:nvGraphicFramePr>
        <p:xfrm>
          <a:off x="111120" y="1311275"/>
          <a:ext cx="19881860" cy="9258300"/>
        </p:xfrm>
        <a:graphic>
          <a:graphicData uri="http://schemas.openxmlformats.org/drawingml/2006/table">
            <a:tbl>
              <a:tblPr bandRow="1">
                <a:tableStyleId>{EB344D84-9AFB-497E-A393-DC336BA19D2E}</a:tableStyleId>
              </a:tblPr>
              <a:tblGrid>
                <a:gridCol w="1447800">
                  <a:extLst>
                    <a:ext uri="{9D8B030D-6E8A-4147-A177-3AD203B41FA5}">
                      <a16:colId xmlns:a16="http://schemas.microsoft.com/office/drawing/2014/main" val="809075951"/>
                    </a:ext>
                  </a:extLst>
                </a:gridCol>
                <a:gridCol w="540386">
                  <a:extLst>
                    <a:ext uri="{9D8B030D-6E8A-4147-A177-3AD203B41FA5}">
                      <a16:colId xmlns:a16="http://schemas.microsoft.com/office/drawing/2014/main" val="767178490"/>
                    </a:ext>
                  </a:extLst>
                </a:gridCol>
                <a:gridCol w="1475744">
                  <a:extLst>
                    <a:ext uri="{9D8B030D-6E8A-4147-A177-3AD203B41FA5}">
                      <a16:colId xmlns:a16="http://schemas.microsoft.com/office/drawing/2014/main" val="2669458490"/>
                    </a:ext>
                  </a:extLst>
                </a:gridCol>
                <a:gridCol w="533400">
                  <a:extLst>
                    <a:ext uri="{9D8B030D-6E8A-4147-A177-3AD203B41FA5}">
                      <a16:colId xmlns:a16="http://schemas.microsoft.com/office/drawing/2014/main" val="3953356701"/>
                    </a:ext>
                  </a:extLst>
                </a:gridCol>
                <a:gridCol w="1336670">
                  <a:extLst>
                    <a:ext uri="{9D8B030D-6E8A-4147-A177-3AD203B41FA5}">
                      <a16:colId xmlns:a16="http://schemas.microsoft.com/office/drawing/2014/main" val="699768097"/>
                    </a:ext>
                  </a:extLst>
                </a:gridCol>
                <a:gridCol w="630558">
                  <a:extLst>
                    <a:ext uri="{9D8B030D-6E8A-4147-A177-3AD203B41FA5}">
                      <a16:colId xmlns:a16="http://schemas.microsoft.com/office/drawing/2014/main" val="2837407056"/>
                    </a:ext>
                  </a:extLst>
                </a:gridCol>
                <a:gridCol w="1350642">
                  <a:extLst>
                    <a:ext uri="{9D8B030D-6E8A-4147-A177-3AD203B41FA5}">
                      <a16:colId xmlns:a16="http://schemas.microsoft.com/office/drawing/2014/main" val="1301281980"/>
                    </a:ext>
                  </a:extLst>
                </a:gridCol>
                <a:gridCol w="637544">
                  <a:extLst>
                    <a:ext uri="{9D8B030D-6E8A-4147-A177-3AD203B41FA5}">
                      <a16:colId xmlns:a16="http://schemas.microsoft.com/office/drawing/2014/main" val="139000133"/>
                    </a:ext>
                  </a:extLst>
                </a:gridCol>
                <a:gridCol w="1343656">
                  <a:extLst>
                    <a:ext uri="{9D8B030D-6E8A-4147-A177-3AD203B41FA5}">
                      <a16:colId xmlns:a16="http://schemas.microsoft.com/office/drawing/2014/main" val="757111553"/>
                    </a:ext>
                  </a:extLst>
                </a:gridCol>
                <a:gridCol w="644530">
                  <a:extLst>
                    <a:ext uri="{9D8B030D-6E8A-4147-A177-3AD203B41FA5}">
                      <a16:colId xmlns:a16="http://schemas.microsoft.com/office/drawing/2014/main" val="4094978553"/>
                    </a:ext>
                  </a:extLst>
                </a:gridCol>
                <a:gridCol w="1336670">
                  <a:extLst>
                    <a:ext uri="{9D8B030D-6E8A-4147-A177-3AD203B41FA5}">
                      <a16:colId xmlns:a16="http://schemas.microsoft.com/office/drawing/2014/main" val="2585761960"/>
                    </a:ext>
                  </a:extLst>
                </a:gridCol>
                <a:gridCol w="651516">
                  <a:extLst>
                    <a:ext uri="{9D8B030D-6E8A-4147-A177-3AD203B41FA5}">
                      <a16:colId xmlns:a16="http://schemas.microsoft.com/office/drawing/2014/main" val="2859723687"/>
                    </a:ext>
                  </a:extLst>
                </a:gridCol>
                <a:gridCol w="1329684">
                  <a:extLst>
                    <a:ext uri="{9D8B030D-6E8A-4147-A177-3AD203B41FA5}">
                      <a16:colId xmlns:a16="http://schemas.microsoft.com/office/drawing/2014/main" val="2578498470"/>
                    </a:ext>
                  </a:extLst>
                </a:gridCol>
                <a:gridCol w="658502">
                  <a:extLst>
                    <a:ext uri="{9D8B030D-6E8A-4147-A177-3AD203B41FA5}">
                      <a16:colId xmlns:a16="http://schemas.microsoft.com/office/drawing/2014/main" val="4105517081"/>
                    </a:ext>
                  </a:extLst>
                </a:gridCol>
                <a:gridCol w="1586228">
                  <a:extLst>
                    <a:ext uri="{9D8B030D-6E8A-4147-A177-3AD203B41FA5}">
                      <a16:colId xmlns:a16="http://schemas.microsoft.com/office/drawing/2014/main" val="274009731"/>
                    </a:ext>
                  </a:extLst>
                </a:gridCol>
                <a:gridCol w="609600">
                  <a:extLst>
                    <a:ext uri="{9D8B030D-6E8A-4147-A177-3AD203B41FA5}">
                      <a16:colId xmlns:a16="http://schemas.microsoft.com/office/drawing/2014/main" val="4045028206"/>
                    </a:ext>
                  </a:extLst>
                </a:gridCol>
                <a:gridCol w="1108070">
                  <a:extLst>
                    <a:ext uri="{9D8B030D-6E8A-4147-A177-3AD203B41FA5}">
                      <a16:colId xmlns:a16="http://schemas.microsoft.com/office/drawing/2014/main" val="813785072"/>
                    </a:ext>
                  </a:extLst>
                </a:gridCol>
                <a:gridCol w="568330">
                  <a:extLst>
                    <a:ext uri="{9D8B030D-6E8A-4147-A177-3AD203B41FA5}">
                      <a16:colId xmlns:a16="http://schemas.microsoft.com/office/drawing/2014/main" val="3480405168"/>
                    </a:ext>
                  </a:extLst>
                </a:gridCol>
                <a:gridCol w="1524000">
                  <a:extLst>
                    <a:ext uri="{9D8B030D-6E8A-4147-A177-3AD203B41FA5}">
                      <a16:colId xmlns:a16="http://schemas.microsoft.com/office/drawing/2014/main" val="3012276285"/>
                    </a:ext>
                  </a:extLst>
                </a:gridCol>
                <a:gridCol w="568330">
                  <a:extLst>
                    <a:ext uri="{9D8B030D-6E8A-4147-A177-3AD203B41FA5}">
                      <a16:colId xmlns:a16="http://schemas.microsoft.com/office/drawing/2014/main" val="2885761268"/>
                    </a:ext>
                  </a:extLst>
                </a:gridCol>
              </a:tblGrid>
              <a:tr h="1028700">
                <a:tc>
                  <a:txBody>
                    <a:bodyPr/>
                    <a:lstStyle/>
                    <a:p>
                      <a:pPr algn="ctr" fontAlgn="b"/>
                      <a:r>
                        <a:rPr lang="en-US" sz="2000" b="1" i="0" u="none" strike="noStrike" dirty="0">
                          <a:solidFill>
                            <a:srgbClr val="000000"/>
                          </a:solidFill>
                          <a:effectLst/>
                          <a:latin typeface="Cambria" panose="02040503050406030204" pitchFamily="18" charset="0"/>
                        </a:rPr>
                        <a:t>Alabama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California </a:t>
                      </a:r>
                    </a:p>
                    <a:p>
                      <a:pPr algn="ctr" fontAlgn="b"/>
                      <a:r>
                        <a:rPr lang="en-US" sz="2000" b="0" i="0" u="none" strike="noStrike" dirty="0">
                          <a:solidFill>
                            <a:srgbClr val="000000"/>
                          </a:solidFill>
                          <a:effectLst/>
                          <a:latin typeface="Cambria" panose="02040503050406030204" pitchFamily="18" charset="0"/>
                        </a:rPr>
                        <a:t>Theta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Florida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Illinois </a:t>
                      </a:r>
                    </a:p>
                    <a:p>
                      <a:pPr algn="ctr" fontAlgn="b"/>
                      <a:r>
                        <a:rPr lang="en-US" sz="2000" b="0" i="0" u="none" strike="noStrike" dirty="0">
                          <a:solidFill>
                            <a:srgbClr val="000000"/>
                          </a:solidFill>
                          <a:effectLst/>
                          <a:latin typeface="Cambria" panose="02040503050406030204" pitchFamily="18" charset="0"/>
                        </a:rPr>
                        <a:t>Theta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Iowa </a:t>
                      </a:r>
                    </a:p>
                    <a:p>
                      <a:pPr algn="ctr" fontAlgn="b"/>
                      <a:r>
                        <a:rPr lang="en-US" sz="2000" b="1" i="0" u="none" strike="noStrike" dirty="0">
                          <a:solidFill>
                            <a:srgbClr val="000000"/>
                          </a:solidFill>
                          <a:effectLst/>
                          <a:latin typeface="Cambria" panose="02040503050406030204" pitchFamily="18" charset="0"/>
                        </a:rPr>
                        <a:t>Zeta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Minnesota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New York </a:t>
                      </a:r>
                    </a:p>
                    <a:p>
                      <a:pPr algn="ctr" fontAlgn="b"/>
                      <a:r>
                        <a:rPr lang="en-US" sz="2000" b="1" i="0" u="none" strike="noStrike" dirty="0">
                          <a:solidFill>
                            <a:srgbClr val="000000"/>
                          </a:solidFill>
                          <a:effectLst/>
                          <a:latin typeface="Cambria" panose="02040503050406030204" pitchFamily="18" charset="0"/>
                        </a:rPr>
                        <a:t>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Ontario </a:t>
                      </a:r>
                    </a:p>
                    <a:p>
                      <a:pPr algn="ctr" fontAlgn="b"/>
                      <a:r>
                        <a:rPr lang="en-US" sz="2000" b="0"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Texas </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Virginia </a:t>
                      </a:r>
                    </a:p>
                    <a:p>
                      <a:pPr algn="ctr" fontAlgn="b"/>
                      <a:r>
                        <a:rPr lang="en-US" sz="2000" b="0" i="0" u="none" strike="noStrike" dirty="0">
                          <a:solidFill>
                            <a:srgbClr val="000000"/>
                          </a:solidFill>
                          <a:effectLst/>
                          <a:latin typeface="Cambria" panose="02040503050406030204" pitchFamily="18" charset="0"/>
                        </a:rPr>
                        <a:t>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9426742"/>
                  </a:ext>
                </a:extLst>
              </a:tr>
              <a:tr h="1028700">
                <a:tc>
                  <a:txBody>
                    <a:bodyPr/>
                    <a:lstStyle/>
                    <a:p>
                      <a:pPr algn="ctr" fontAlgn="b"/>
                      <a:r>
                        <a:rPr lang="en-US" sz="2000" b="0" i="0" u="none" strike="noStrike" dirty="0">
                          <a:solidFill>
                            <a:srgbClr val="000000"/>
                          </a:solidFill>
                          <a:effectLst/>
                          <a:latin typeface="Cambria" panose="02040503050406030204" pitchFamily="18" charset="0"/>
                        </a:rPr>
                        <a:t>Arizona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California </a:t>
                      </a:r>
                    </a:p>
                    <a:p>
                      <a:pPr algn="ctr" fontAlgn="b"/>
                      <a:r>
                        <a:rPr lang="en-US" sz="2000" b="1" i="0" u="none" strike="noStrike" dirty="0">
                          <a:solidFill>
                            <a:srgbClr val="000000"/>
                          </a:solidFill>
                          <a:effectLst/>
                          <a:latin typeface="Cambria" panose="02040503050406030204" pitchFamily="18" charset="0"/>
                        </a:rPr>
                        <a:t>Zeta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Florida </a:t>
                      </a:r>
                    </a:p>
                    <a:p>
                      <a:pPr algn="ctr" fontAlgn="b"/>
                      <a:r>
                        <a:rPr lang="en-US" sz="2000" b="0" i="0" u="none" strike="noStrike" dirty="0">
                          <a:solidFill>
                            <a:srgbClr val="000000"/>
                          </a:solidFill>
                          <a:effectLst/>
                          <a:latin typeface="Cambria" panose="02040503050406030204" pitchFamily="18" charset="0"/>
                        </a:rPr>
                        <a:t>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Illinois </a:t>
                      </a:r>
                    </a:p>
                    <a:p>
                      <a:pPr algn="ctr" fontAlgn="b"/>
                      <a:r>
                        <a:rPr lang="en-US" sz="2000" b="1" i="0" u="none" strike="noStrike" dirty="0">
                          <a:solidFill>
                            <a:srgbClr val="000000"/>
                          </a:solidFill>
                          <a:effectLst/>
                          <a:latin typeface="Cambria" panose="02040503050406030204" pitchFamily="18" charset="0"/>
                        </a:rPr>
                        <a:t>Zeta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Kansas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Mississippi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New York </a:t>
                      </a:r>
                    </a:p>
                    <a:p>
                      <a:pPr algn="ctr" fontAlgn="b"/>
                      <a:r>
                        <a:rPr lang="en-US" sz="2000" b="0" i="0" u="none" strike="noStrike" dirty="0">
                          <a:solidFill>
                            <a:srgbClr val="000000"/>
                          </a:solidFill>
                          <a:effectLst/>
                          <a:latin typeface="Cambria" panose="02040503050406030204" pitchFamily="18" charset="0"/>
                        </a:rPr>
                        <a:t>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Oregon </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Texas </a:t>
                      </a:r>
                    </a:p>
                    <a:p>
                      <a:pPr algn="ctr" fontAlgn="b"/>
                      <a:r>
                        <a:rPr lang="en-US" sz="2000" b="0"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Virginia </a:t>
                      </a:r>
                    </a:p>
                    <a:p>
                      <a:pPr algn="ctr" fontAlgn="b"/>
                      <a:r>
                        <a:rPr lang="en-US" sz="2000" b="1"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extLst>
                  <a:ext uri="{0D108BD9-81ED-4DB2-BD59-A6C34878D82A}">
                    <a16:rowId xmlns:a16="http://schemas.microsoft.com/office/drawing/2014/main" val="789992598"/>
                  </a:ext>
                </a:extLst>
              </a:tr>
              <a:tr h="1028700">
                <a:tc>
                  <a:txBody>
                    <a:bodyPr/>
                    <a:lstStyle/>
                    <a:p>
                      <a:pPr algn="ctr" fontAlgn="b"/>
                      <a:r>
                        <a:rPr lang="en-US" sz="2000" b="1" i="0" u="none" strike="noStrike" dirty="0">
                          <a:solidFill>
                            <a:srgbClr val="000000"/>
                          </a:solidFill>
                          <a:effectLst/>
                          <a:latin typeface="Cambria" panose="02040503050406030204" pitchFamily="18" charset="0"/>
                        </a:rPr>
                        <a:t>Arizona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Colorado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Florida </a:t>
                      </a:r>
                    </a:p>
                    <a:p>
                      <a:pPr algn="ctr" fontAlgn="b"/>
                      <a:r>
                        <a:rPr lang="en-US" sz="2000" b="1" i="0" u="none" strike="noStrike" dirty="0">
                          <a:solidFill>
                            <a:srgbClr val="000000"/>
                          </a:solidFill>
                          <a:effectLst/>
                          <a:latin typeface="Cambria" panose="02040503050406030204" pitchFamily="18" charset="0"/>
                        </a:rPr>
                        <a:t>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Indiana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Kansas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Mississippi 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North Carolina 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Pennsylvania</a:t>
                      </a:r>
                    </a:p>
                    <a:p>
                      <a:pPr algn="ctr" fontAlgn="b"/>
                      <a:r>
                        <a:rPr lang="en-US" sz="2000" b="0" i="0" u="none" strike="noStrike" dirty="0">
                          <a:solidFill>
                            <a:srgbClr val="000000"/>
                          </a:solidFill>
                          <a:effectLst/>
                          <a:latin typeface="Cambria" panose="02040503050406030204" pitchFamily="18" charset="0"/>
                        </a:rPr>
                        <a:t>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Texas </a:t>
                      </a:r>
                    </a:p>
                    <a:p>
                      <a:pPr algn="ctr" fontAlgn="b"/>
                      <a:r>
                        <a:rPr lang="en-US" sz="2000" b="1" i="0" u="none" strike="noStrike" dirty="0">
                          <a:solidFill>
                            <a:srgbClr val="000000"/>
                          </a:solidFill>
                          <a:effectLst/>
                          <a:latin typeface="Cambria" panose="02040503050406030204" pitchFamily="18" charset="0"/>
                        </a:rPr>
                        <a:t>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Virginia </a:t>
                      </a:r>
                    </a:p>
                    <a:p>
                      <a:pPr algn="ctr" fontAlgn="b"/>
                      <a:r>
                        <a:rPr lang="en-US" sz="2000" b="0" i="0" u="none" strike="noStrike" dirty="0">
                          <a:solidFill>
                            <a:srgbClr val="000000"/>
                          </a:solidFill>
                          <a:effectLst/>
                          <a:latin typeface="Cambria" panose="02040503050406030204" pitchFamily="18" charset="0"/>
                        </a:rPr>
                        <a:t>Theta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8867260"/>
                  </a:ext>
                </a:extLst>
              </a:tr>
              <a:tr h="1028700">
                <a:tc>
                  <a:txBody>
                    <a:bodyPr/>
                    <a:lstStyle/>
                    <a:p>
                      <a:pPr algn="ctr" fontAlgn="b"/>
                      <a:r>
                        <a:rPr lang="en-US" sz="2000" b="0" i="0" u="none" strike="noStrike" dirty="0">
                          <a:solidFill>
                            <a:srgbClr val="000000"/>
                          </a:solidFill>
                          <a:effectLst/>
                          <a:latin typeface="Cambria" panose="02040503050406030204" pitchFamily="18" charset="0"/>
                        </a:rPr>
                        <a:t>Arkansas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a:solidFill>
                            <a:srgbClr val="000000"/>
                          </a:solidFill>
                          <a:effectLst/>
                          <a:latin typeface="Cambria" panose="02040503050406030204" pitchFamily="18"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Colorado </a:t>
                      </a:r>
                    </a:p>
                    <a:p>
                      <a:pPr algn="ctr" fontAlgn="b"/>
                      <a:r>
                        <a:rPr lang="en-US" sz="2000" b="1" i="0" u="none" strike="noStrike" dirty="0">
                          <a:solidFill>
                            <a:srgbClr val="000000"/>
                          </a:solidFill>
                          <a:effectLst/>
                          <a:latin typeface="Cambria" panose="02040503050406030204" pitchFamily="18" charset="0"/>
                        </a:rPr>
                        <a:t>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dirty="0">
                          <a:solidFill>
                            <a:srgbClr val="000000"/>
                          </a:solidFill>
                          <a:effectLst/>
                          <a:latin typeface="Cambria" panose="02040503050406030204" pitchFamily="18" charset="0"/>
                        </a:rPr>
                        <a:t>Florida </a:t>
                      </a:r>
                    </a:p>
                    <a:p>
                      <a:pPr algn="ctr" fontAlgn="b"/>
                      <a:r>
                        <a:rPr lang="en-US" sz="2000" b="0" i="0" u="none" strike="noStrike" dirty="0">
                          <a:solidFill>
                            <a:srgbClr val="000000"/>
                          </a:solidFill>
                          <a:effectLst/>
                          <a:latin typeface="Cambria" panose="02040503050406030204" pitchFamily="18" charset="0"/>
                        </a:rPr>
                        <a:t>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a:solidFill>
                            <a:srgbClr val="000000"/>
                          </a:solidFill>
                          <a:effectLst/>
                          <a:latin typeface="Cambria" panose="02040503050406030204" pitchFamily="18"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Indiana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dirty="0">
                          <a:solidFill>
                            <a:srgbClr val="000000"/>
                          </a:solidFill>
                          <a:effectLst/>
                          <a:latin typeface="Cambria" panose="02040503050406030204" pitchFamily="18" charset="0"/>
                        </a:rPr>
                        <a:t>Kentucky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a:solidFill>
                            <a:srgbClr val="000000"/>
                          </a:solidFill>
                          <a:effectLst/>
                          <a:latin typeface="Cambria" panose="02040503050406030204" pitchFamily="18" charset="0"/>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Missouri </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dirty="0">
                          <a:solidFill>
                            <a:srgbClr val="000000"/>
                          </a:solidFill>
                          <a:effectLst/>
                          <a:latin typeface="Cambria" panose="02040503050406030204" pitchFamily="18" charset="0"/>
                        </a:rPr>
                        <a:t>Ohio </a:t>
                      </a:r>
                    </a:p>
                    <a:p>
                      <a:pPr algn="ctr" fontAlgn="b"/>
                      <a:r>
                        <a:rPr lang="en-US" sz="2000" b="0" i="0" u="none" strike="noStrike" dirty="0">
                          <a:solidFill>
                            <a:srgbClr val="000000"/>
                          </a:solidFill>
                          <a:effectLst/>
                          <a:latin typeface="Cambria" panose="02040503050406030204" pitchFamily="18" charset="0"/>
                        </a:rPr>
                        <a:t>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a:solidFill>
                            <a:srgbClr val="000000"/>
                          </a:solidFill>
                          <a:effectLst/>
                          <a:latin typeface="Cambria" panose="02040503050406030204" pitchFamily="18"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Pennsylvania 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dirty="0">
                          <a:solidFill>
                            <a:srgbClr val="000000"/>
                          </a:solidFill>
                          <a:effectLst/>
                          <a:latin typeface="Cambria" panose="02040503050406030204" pitchFamily="18" charset="0"/>
                        </a:rPr>
                        <a:t>Texas </a:t>
                      </a:r>
                    </a:p>
                    <a:p>
                      <a:pPr algn="ctr" fontAlgn="b"/>
                      <a:r>
                        <a:rPr lang="en-US" sz="2000" b="0" i="0" u="none" strike="noStrike" dirty="0">
                          <a:solidFill>
                            <a:srgbClr val="000000"/>
                          </a:solidFill>
                          <a:effectLst/>
                          <a:latin typeface="Cambria" panose="02040503050406030204" pitchFamily="18" charset="0"/>
                        </a:rPr>
                        <a:t>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0" i="0" u="none" strike="noStrike">
                          <a:solidFill>
                            <a:srgbClr val="000000"/>
                          </a:solidFill>
                          <a:effectLst/>
                          <a:latin typeface="Cambria" panose="02040503050406030204" pitchFamily="18"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Virginia </a:t>
                      </a:r>
                    </a:p>
                    <a:p>
                      <a:pPr algn="ctr" fontAlgn="b"/>
                      <a:r>
                        <a:rPr lang="en-US" sz="2000" b="1" i="0" u="none" strike="noStrike" dirty="0">
                          <a:solidFill>
                            <a:srgbClr val="000000"/>
                          </a:solidFill>
                          <a:effectLst/>
                          <a:latin typeface="Cambria" panose="02040503050406030204" pitchFamily="18" charset="0"/>
                        </a:rPr>
                        <a:t>Zeta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2000" b="1" i="0" u="none" strike="noStrike" dirty="0">
                          <a:solidFill>
                            <a:srgbClr val="000000"/>
                          </a:solidFill>
                          <a:effectLst/>
                          <a:latin typeface="Cambria" panose="02040503050406030204" pitchFamily="18"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19118247"/>
                  </a:ext>
                </a:extLst>
              </a:tr>
              <a:tr h="1028700">
                <a:tc>
                  <a:txBody>
                    <a:bodyPr/>
                    <a:lstStyle/>
                    <a:p>
                      <a:pPr algn="ctr" fontAlgn="b"/>
                      <a:r>
                        <a:rPr lang="en-US" sz="2000" b="1" i="0" u="none" strike="noStrike" dirty="0">
                          <a:solidFill>
                            <a:srgbClr val="000000"/>
                          </a:solidFill>
                          <a:effectLst/>
                          <a:latin typeface="Cambria" panose="02040503050406030204" pitchFamily="18" charset="0"/>
                        </a:rPr>
                        <a:t>California </a:t>
                      </a:r>
                    </a:p>
                    <a:p>
                      <a:pPr algn="ctr" fontAlgn="b"/>
                      <a:r>
                        <a:rPr lang="en-US" sz="2000" b="1" i="0" u="none" strike="noStrike" dirty="0">
                          <a:solidFill>
                            <a:srgbClr val="000000"/>
                          </a:solidFill>
                          <a:effectLst/>
                          <a:latin typeface="Cambria" panose="02040503050406030204" pitchFamily="18" charset="0"/>
                        </a:rPr>
                        <a:t>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Colorado </a:t>
                      </a:r>
                    </a:p>
                    <a:p>
                      <a:pPr algn="ctr" fontAlgn="b"/>
                      <a:r>
                        <a:rPr lang="en-US" sz="2000" b="0"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Georgia </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Indiana</a:t>
                      </a:r>
                    </a:p>
                    <a:p>
                      <a:pPr algn="ctr" fontAlgn="b"/>
                      <a:r>
                        <a:rPr lang="en-US" sz="2000" b="0" i="0" u="none" strike="noStrike" dirty="0">
                          <a:solidFill>
                            <a:srgbClr val="000000"/>
                          </a:solidFill>
                          <a:effectLst/>
                          <a:latin typeface="Cambria" panose="02040503050406030204" pitchFamily="18" charset="0"/>
                        </a:rPr>
                        <a:t>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Kentucky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Missouri </a:t>
                      </a:r>
                    </a:p>
                    <a:p>
                      <a:pPr algn="ctr" fontAlgn="b"/>
                      <a:r>
                        <a:rPr lang="en-US" sz="2000" b="0"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Ohio </a:t>
                      </a:r>
                    </a:p>
                    <a:p>
                      <a:pPr algn="ctr" fontAlgn="b"/>
                      <a:r>
                        <a:rPr lang="en-US" sz="2000" b="1" i="0" u="none" strike="noStrike" dirty="0">
                          <a:solidFill>
                            <a:srgbClr val="000000"/>
                          </a:solidFill>
                          <a:effectLst/>
                          <a:latin typeface="Cambria" panose="02040503050406030204" pitchFamily="18" charset="0"/>
                        </a:rPr>
                        <a:t>Iota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South Carolina 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Texas </a:t>
                      </a:r>
                    </a:p>
                    <a:p>
                      <a:pPr algn="ctr" fontAlgn="b"/>
                      <a:r>
                        <a:rPr lang="en-US" sz="2000" b="1" i="0" u="none" strike="noStrike" dirty="0">
                          <a:solidFill>
                            <a:srgbClr val="000000"/>
                          </a:solidFill>
                          <a:effectLst/>
                          <a:latin typeface="Cambria" panose="02040503050406030204" pitchFamily="18" charset="0"/>
                        </a:rPr>
                        <a:t>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Washington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9440495"/>
                  </a:ext>
                </a:extLst>
              </a:tr>
              <a:tr h="1028700">
                <a:tc>
                  <a:txBody>
                    <a:bodyPr/>
                    <a:lstStyle/>
                    <a:p>
                      <a:pPr algn="ctr" fontAlgn="b"/>
                      <a:r>
                        <a:rPr lang="en-US" sz="2000" b="0" i="0" u="none" strike="noStrike" dirty="0">
                          <a:solidFill>
                            <a:srgbClr val="000000"/>
                          </a:solidFill>
                          <a:effectLst/>
                          <a:latin typeface="Cambria" panose="02040503050406030204" pitchFamily="18" charset="0"/>
                        </a:rPr>
                        <a:t>California </a:t>
                      </a:r>
                    </a:p>
                    <a:p>
                      <a:pPr algn="ctr" fontAlgn="b"/>
                      <a:r>
                        <a:rPr lang="en-US" sz="2000" b="0" i="0" u="none" strike="noStrike" dirty="0">
                          <a:solidFill>
                            <a:srgbClr val="000000"/>
                          </a:solidFill>
                          <a:effectLst/>
                          <a:latin typeface="Cambria" panose="02040503050406030204" pitchFamily="18" charset="0"/>
                        </a:rPr>
                        <a:t>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Connecticut </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Georgia </a:t>
                      </a:r>
                    </a:p>
                    <a:p>
                      <a:pPr algn="ctr" fontAlgn="b"/>
                      <a:r>
                        <a:rPr lang="en-US" sz="2000" b="0"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Indiana </a:t>
                      </a:r>
                    </a:p>
                    <a:p>
                      <a:pPr algn="ctr" fontAlgn="b"/>
                      <a:r>
                        <a:rPr lang="en-US" sz="2000" b="1"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Louisiana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Montana </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Ohio </a:t>
                      </a:r>
                    </a:p>
                    <a:p>
                      <a:pPr algn="ctr" fontAlgn="b"/>
                      <a:r>
                        <a:rPr lang="en-US" sz="2000" b="0" i="0" u="none" strike="noStrike" dirty="0">
                          <a:solidFill>
                            <a:srgbClr val="000000"/>
                          </a:solidFill>
                          <a:effectLst/>
                          <a:latin typeface="Cambria" panose="02040503050406030204" pitchFamily="18" charset="0"/>
                        </a:rPr>
                        <a:t>Kappa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South Carolina 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Texas </a:t>
                      </a:r>
                    </a:p>
                    <a:p>
                      <a:pPr algn="ctr" fontAlgn="b"/>
                      <a:r>
                        <a:rPr lang="en-US" sz="2000" b="0"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Washington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extLst>
                  <a:ext uri="{0D108BD9-81ED-4DB2-BD59-A6C34878D82A}">
                    <a16:rowId xmlns:a16="http://schemas.microsoft.com/office/drawing/2014/main" val="613166362"/>
                  </a:ext>
                </a:extLst>
              </a:tr>
              <a:tr h="1028700">
                <a:tc>
                  <a:txBody>
                    <a:bodyPr/>
                    <a:lstStyle/>
                    <a:p>
                      <a:pPr algn="ctr" fontAlgn="b"/>
                      <a:r>
                        <a:rPr lang="en-US" sz="2000" b="1" i="0" u="none" strike="noStrike" dirty="0">
                          <a:solidFill>
                            <a:srgbClr val="000000"/>
                          </a:solidFill>
                          <a:effectLst/>
                          <a:latin typeface="Cambria" panose="02040503050406030204" pitchFamily="18" charset="0"/>
                        </a:rPr>
                        <a:t>California </a:t>
                      </a:r>
                    </a:p>
                    <a:p>
                      <a:pPr algn="ctr" fontAlgn="b"/>
                      <a:r>
                        <a:rPr lang="en-US" sz="2000" b="1" i="0" u="none" strike="noStrike" dirty="0">
                          <a:solidFill>
                            <a:srgbClr val="000000"/>
                          </a:solidFill>
                          <a:effectLst/>
                          <a:latin typeface="Cambria" panose="02040503050406030204" pitchFamily="18" charset="0"/>
                        </a:rPr>
                        <a:t>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Connecticut 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Idaho</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Indiana </a:t>
                      </a:r>
                    </a:p>
                    <a:p>
                      <a:pPr algn="ctr" fontAlgn="b"/>
                      <a:r>
                        <a:rPr lang="en-US" sz="2000" b="0" i="0" u="none" strike="noStrike" dirty="0">
                          <a:solidFill>
                            <a:srgbClr val="000000"/>
                          </a:solidFill>
                          <a:effectLst/>
                          <a:latin typeface="Cambria" panose="02040503050406030204" pitchFamily="18" charset="0"/>
                        </a:rPr>
                        <a:t>Zeta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Louisiana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Nebraska </a:t>
                      </a:r>
                    </a:p>
                    <a:p>
                      <a:pPr algn="ctr" fontAlgn="b"/>
                      <a:r>
                        <a:rPr lang="en-US" sz="2000" b="0"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Ohio </a:t>
                      </a:r>
                    </a:p>
                    <a:p>
                      <a:pPr algn="ctr" fontAlgn="b"/>
                      <a:r>
                        <a:rPr lang="en-US" sz="2000" b="1" i="0" u="none" strike="noStrike" dirty="0">
                          <a:solidFill>
                            <a:srgbClr val="000000"/>
                          </a:solidFill>
                          <a:effectLst/>
                          <a:latin typeface="Cambria" panose="02040503050406030204" pitchFamily="18" charset="0"/>
                        </a:rPr>
                        <a:t>Theta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South Dakota 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Texas </a:t>
                      </a:r>
                    </a:p>
                    <a:p>
                      <a:pPr algn="ctr" fontAlgn="b"/>
                      <a:r>
                        <a:rPr lang="en-US" sz="2000" b="1" i="0" u="none" strike="noStrike" dirty="0">
                          <a:solidFill>
                            <a:srgbClr val="000000"/>
                          </a:solidFill>
                          <a:effectLst/>
                          <a:latin typeface="Cambria" panose="02040503050406030204" pitchFamily="18" charset="0"/>
                        </a:rPr>
                        <a:t>Zeta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Washington 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mbria" panose="02040503050406030204" pitchFamily="18" charset="0"/>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5129448"/>
                  </a:ext>
                </a:extLst>
              </a:tr>
              <a:tr h="1028700">
                <a:tc>
                  <a:txBody>
                    <a:bodyPr/>
                    <a:lstStyle/>
                    <a:p>
                      <a:pPr algn="ctr" fontAlgn="b"/>
                      <a:r>
                        <a:rPr lang="en-US" sz="2000" b="0" i="0" u="none" strike="noStrike" dirty="0">
                          <a:solidFill>
                            <a:srgbClr val="000000"/>
                          </a:solidFill>
                          <a:effectLst/>
                          <a:latin typeface="Cambria" panose="02040503050406030204" pitchFamily="18" charset="0"/>
                        </a:rPr>
                        <a:t>California </a:t>
                      </a:r>
                    </a:p>
                    <a:p>
                      <a:pPr algn="ctr" fontAlgn="b"/>
                      <a:r>
                        <a:rPr lang="en-US" sz="2000" b="0" i="0" u="none" strike="noStrike" dirty="0">
                          <a:solidFill>
                            <a:srgbClr val="000000"/>
                          </a:solidFill>
                          <a:effectLst/>
                          <a:latin typeface="Cambria" panose="02040503050406030204" pitchFamily="18" charset="0"/>
                        </a:rPr>
                        <a:t>Kappa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D.C. </a:t>
                      </a:r>
                    </a:p>
                    <a:p>
                      <a:pPr algn="ctr" fontAlgn="b"/>
                      <a:r>
                        <a:rPr lang="en-US" sz="2000" b="1"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Illinois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Iowa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Michigan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Nebraska </a:t>
                      </a:r>
                    </a:p>
                    <a:p>
                      <a:pPr algn="ctr" fontAlgn="b"/>
                      <a:r>
                        <a:rPr lang="en-US" sz="2000" b="1"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Oklahoma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Tennessee </a:t>
                      </a:r>
                    </a:p>
                    <a:p>
                      <a:pPr algn="ctr" fontAlgn="b"/>
                      <a:r>
                        <a:rPr lang="en-US" sz="2000" b="1" i="0" u="none" strike="noStrike" dirty="0">
                          <a:solidFill>
                            <a:srgbClr val="000000"/>
                          </a:solidFill>
                          <a:effectLst/>
                          <a:latin typeface="Cambria" panose="02040503050406030204" pitchFamily="18" charset="0"/>
                        </a:rPr>
                        <a:t>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dirty="0">
                          <a:solidFill>
                            <a:srgbClr val="000000"/>
                          </a:solidFill>
                          <a:effectLst/>
                          <a:latin typeface="Cambria" panose="02040503050406030204" pitchFamily="18" charset="0"/>
                        </a:rPr>
                        <a:t>Utah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0" i="0" u="none" strike="noStrike">
                          <a:solidFill>
                            <a:srgbClr val="000000"/>
                          </a:solidFill>
                          <a:effectLst/>
                          <a:latin typeface="Cambria" panose="02040503050406030204" pitchFamily="18"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West Virginia 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tc>
                  <a:txBody>
                    <a:bodyPr/>
                    <a:lstStyle/>
                    <a:p>
                      <a:pPr algn="ctr" fontAlgn="b"/>
                      <a:r>
                        <a:rPr lang="en-US" sz="2000" b="1" i="0" u="none" strike="noStrike" dirty="0">
                          <a:solidFill>
                            <a:srgbClr val="000000"/>
                          </a:solidFill>
                          <a:effectLst/>
                          <a:latin typeface="Cambria" panose="02040503050406030204" pitchFamily="18" charset="0"/>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ADF"/>
                    </a:solidFill>
                  </a:tcPr>
                </a:tc>
                <a:extLst>
                  <a:ext uri="{0D108BD9-81ED-4DB2-BD59-A6C34878D82A}">
                    <a16:rowId xmlns:a16="http://schemas.microsoft.com/office/drawing/2014/main" val="76109344"/>
                  </a:ext>
                </a:extLst>
              </a:tr>
              <a:tr h="1028700">
                <a:tc>
                  <a:txBody>
                    <a:bodyPr/>
                    <a:lstStyle/>
                    <a:p>
                      <a:pPr algn="ctr" fontAlgn="b"/>
                      <a:r>
                        <a:rPr lang="en-US" sz="2000" b="1" i="0" u="none" strike="noStrike" dirty="0">
                          <a:solidFill>
                            <a:srgbClr val="000000"/>
                          </a:solidFill>
                          <a:effectLst/>
                          <a:latin typeface="Cambria" panose="02040503050406030204" pitchFamily="18" charset="0"/>
                        </a:rPr>
                        <a:t>California </a:t>
                      </a:r>
                    </a:p>
                    <a:p>
                      <a:pPr algn="ctr" fontAlgn="b"/>
                      <a:r>
                        <a:rPr lang="en-US" sz="2000" b="1" i="0" u="none" strike="noStrike" dirty="0">
                          <a:solidFill>
                            <a:srgbClr val="000000"/>
                          </a:solidFill>
                          <a:effectLst/>
                          <a:latin typeface="Cambria" panose="02040503050406030204" pitchFamily="18" charset="0"/>
                        </a:rPr>
                        <a:t>Nu</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Delaware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Illinois </a:t>
                      </a:r>
                    </a:p>
                    <a:p>
                      <a:pPr algn="ctr" fontAlgn="b"/>
                      <a:r>
                        <a:rPr lang="en-US" sz="2000" b="1" i="0" u="none" strike="noStrike" dirty="0">
                          <a:solidFill>
                            <a:srgbClr val="000000"/>
                          </a:solidFill>
                          <a:effectLst/>
                          <a:latin typeface="Cambria" panose="02040503050406030204" pitchFamily="18" charset="0"/>
                        </a:rPr>
                        <a:t>Kappa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Iowa </a:t>
                      </a:r>
                    </a:p>
                    <a:p>
                      <a:pPr algn="ctr" fontAlgn="b"/>
                      <a:r>
                        <a:rPr lang="en-US" sz="2000" b="0"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Michigan </a:t>
                      </a:r>
                    </a:p>
                    <a:p>
                      <a:pPr algn="ctr" fontAlgn="b"/>
                      <a:r>
                        <a:rPr lang="en-US" sz="2000" b="1"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Nevada </a:t>
                      </a:r>
                    </a:p>
                    <a:p>
                      <a:pPr algn="ctr" fontAlgn="b"/>
                      <a:r>
                        <a:rPr lang="en-US" sz="2000" b="0" i="0" u="none" strike="noStrike" dirty="0">
                          <a:solidFill>
                            <a:srgbClr val="000000"/>
                          </a:solidFill>
                          <a:effectLst/>
                          <a:latin typeface="Cambria" panose="02040503050406030204" pitchFamily="18" charset="0"/>
                        </a:rPr>
                        <a:t>Alpha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Oklahoma </a:t>
                      </a:r>
                    </a:p>
                    <a:p>
                      <a:pPr algn="ctr" fontAlgn="b"/>
                      <a:r>
                        <a:rPr lang="en-US" sz="2000" b="1" i="0" u="none" strike="noStrike" dirty="0">
                          <a:solidFill>
                            <a:srgbClr val="000000"/>
                          </a:solidFill>
                          <a:effectLst/>
                          <a:latin typeface="Cambria" panose="02040503050406030204" pitchFamily="18" charset="0"/>
                        </a:rPr>
                        <a:t>Beta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Tennessee </a:t>
                      </a:r>
                    </a:p>
                    <a:p>
                      <a:pPr algn="ctr" fontAlgn="b"/>
                      <a:r>
                        <a:rPr lang="en-US" sz="2000" b="0" i="0" u="none" strike="noStrike" dirty="0">
                          <a:solidFill>
                            <a:srgbClr val="000000"/>
                          </a:solidFill>
                          <a:effectLst/>
                          <a:latin typeface="Cambria" panose="02040503050406030204" pitchFamily="18" charset="0"/>
                        </a:rPr>
                        <a:t>Gamma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mbria" panose="02040503050406030204" pitchFamily="18"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Virginia </a:t>
                      </a:r>
                    </a:p>
                    <a:p>
                      <a:pPr algn="ctr" fontAlgn="b"/>
                      <a:r>
                        <a:rPr lang="en-US" sz="2000" b="1" i="0" u="none" strike="noStrike" dirty="0">
                          <a:solidFill>
                            <a:srgbClr val="000000"/>
                          </a:solidFill>
                          <a:effectLst/>
                          <a:latin typeface="Cambria" panose="02040503050406030204" pitchFamily="18" charset="0"/>
                        </a:rPr>
                        <a:t>Delta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mbria" panose="02040503050406030204" pitchFamily="18"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947125"/>
                  </a:ext>
                </a:extLst>
              </a:tr>
            </a:tbl>
          </a:graphicData>
        </a:graphic>
      </p:graphicFrame>
    </p:spTree>
    <p:extLst>
      <p:ext uri="{BB962C8B-B14F-4D97-AF65-F5344CB8AC3E}">
        <p14:creationId xmlns:p14="http://schemas.microsoft.com/office/powerpoint/2010/main" val="2783033142"/>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D83A9-C799-E2AE-F09D-EFBBD54A7A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7A79C0-812A-5A7F-D29C-32DA2B413E18}"/>
              </a:ext>
            </a:extLst>
          </p:cNvPr>
          <p:cNvSpPr>
            <a:spLocks noGrp="1"/>
          </p:cNvSpPr>
          <p:nvPr>
            <p:ph type="title"/>
          </p:nvPr>
        </p:nvSpPr>
        <p:spPr>
          <a:xfrm>
            <a:off x="1201923" y="1306225"/>
            <a:ext cx="15327128" cy="1015663"/>
          </a:xfrm>
        </p:spPr>
        <p:txBody>
          <a:bodyPr/>
          <a:lstStyle/>
          <a:p>
            <a:r>
              <a:rPr lang="en-US" dirty="0"/>
              <a:t>Reflection</a:t>
            </a:r>
          </a:p>
        </p:txBody>
      </p:sp>
      <p:sp>
        <p:nvSpPr>
          <p:cNvPr id="5" name="Text Placeholder 4">
            <a:extLst>
              <a:ext uri="{FF2B5EF4-FFF2-40B4-BE49-F238E27FC236}">
                <a16:creationId xmlns:a16="http://schemas.microsoft.com/office/drawing/2014/main" id="{913338F0-F3F5-6047-5752-2405A234A5AA}"/>
              </a:ext>
            </a:extLst>
          </p:cNvPr>
          <p:cNvSpPr>
            <a:spLocks noGrp="1"/>
          </p:cNvSpPr>
          <p:nvPr>
            <p:ph type="body" idx="1"/>
          </p:nvPr>
        </p:nvSpPr>
        <p:spPr>
          <a:xfrm>
            <a:off x="1201922" y="2606675"/>
            <a:ext cx="15554989" cy="5539978"/>
          </a:xfrm>
        </p:spPr>
        <p:txBody>
          <a:bodyPr wrap="square" lIns="0" tIns="0" rIns="0" bIns="0" anchor="t">
            <a:spAutoFit/>
          </a:bodyPr>
          <a:lstStyle/>
          <a:p>
            <a:pPr marL="457200" indent="-457200" algn="l">
              <a:buFont typeface="Arial"/>
              <a:buChar char="•"/>
            </a:pPr>
            <a:r>
              <a:rPr lang="en-US" sz="4000" dirty="0">
                <a:latin typeface="Montserrat"/>
                <a:ea typeface="Cambria"/>
              </a:rPr>
              <a:t>What contributed to a lackluster or poor member experience in the past? </a:t>
            </a:r>
          </a:p>
          <a:p>
            <a:pPr algn="l"/>
            <a:endParaRPr lang="en-US" sz="4000" dirty="0">
              <a:latin typeface="Montserrat"/>
              <a:ea typeface="Cambria"/>
            </a:endParaRPr>
          </a:p>
          <a:p>
            <a:pPr marL="457200" indent="-457200" algn="l">
              <a:buFont typeface="Arial"/>
              <a:buChar char="•"/>
            </a:pPr>
            <a:r>
              <a:rPr lang="en-US" sz="4000" dirty="0">
                <a:latin typeface="Montserrat"/>
                <a:ea typeface="Cambria"/>
              </a:rPr>
              <a:t>What fears do I have about bringing information back to the chapter?  </a:t>
            </a:r>
          </a:p>
          <a:p>
            <a:pPr algn="l"/>
            <a:endParaRPr lang="en-US" sz="4000" dirty="0">
              <a:latin typeface="Montserrat"/>
              <a:ea typeface="Cambria"/>
            </a:endParaRPr>
          </a:p>
          <a:p>
            <a:pPr marL="457200" indent="-457200" algn="l">
              <a:buFont typeface="Arial"/>
              <a:buChar char="•"/>
            </a:pPr>
            <a:r>
              <a:rPr lang="en-US" sz="4000" dirty="0">
                <a:latin typeface="Montserrat"/>
                <a:ea typeface="Cambria"/>
              </a:rPr>
              <a:t>What are some ways of communicating that did not work in the past to get members on board with what was happening? </a:t>
            </a:r>
            <a:endParaRPr lang="en-US" sz="4000" dirty="0"/>
          </a:p>
        </p:txBody>
      </p:sp>
    </p:spTree>
    <p:extLst>
      <p:ext uri="{BB962C8B-B14F-4D97-AF65-F5344CB8AC3E}">
        <p14:creationId xmlns:p14="http://schemas.microsoft.com/office/powerpoint/2010/main" val="9806657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5F30B-E337-3BB3-9284-B1D59E8F1B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6F6198-4883-83F8-C5BA-8DCBAB9C53E8}"/>
              </a:ext>
            </a:extLst>
          </p:cNvPr>
          <p:cNvSpPr>
            <a:spLocks noGrp="1"/>
          </p:cNvSpPr>
          <p:nvPr>
            <p:ph type="ctrTitle"/>
          </p:nvPr>
        </p:nvSpPr>
        <p:spPr>
          <a:xfrm>
            <a:off x="4007674" y="2166207"/>
            <a:ext cx="14020800" cy="3250121"/>
          </a:xfrm>
        </p:spPr>
        <p:txBody>
          <a:bodyPr/>
          <a:lstStyle/>
          <a:p>
            <a:pPr algn="l">
              <a:lnSpc>
                <a:spcPct val="110000"/>
              </a:lnSpc>
              <a:spcBef>
                <a:spcPts val="1000"/>
              </a:spcBef>
            </a:pPr>
            <a:r>
              <a:rPr lang="en-US" sz="9600" dirty="0">
                <a:solidFill>
                  <a:schemeClr val="bg1"/>
                </a:solidFill>
              </a:rPr>
              <a:t>What do seniors need </a:t>
            </a:r>
            <a:r>
              <a:rPr lang="en-US" sz="9600" dirty="0"/>
              <a:t>most</a:t>
            </a:r>
            <a:r>
              <a:rPr lang="en-US" sz="9600" dirty="0">
                <a:solidFill>
                  <a:schemeClr val="bg1"/>
                </a:solidFill>
              </a:rPr>
              <a:t>?</a:t>
            </a:r>
          </a:p>
        </p:txBody>
      </p:sp>
    </p:spTree>
    <p:extLst>
      <p:ext uri="{BB962C8B-B14F-4D97-AF65-F5344CB8AC3E}">
        <p14:creationId xmlns:p14="http://schemas.microsoft.com/office/powerpoint/2010/main" val="9778834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1136-9FBC-2A20-BA5F-29922C3605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F3EB79-083B-4A39-82D3-A64C507B4CA6}"/>
              </a:ext>
            </a:extLst>
          </p:cNvPr>
          <p:cNvSpPr>
            <a:spLocks noGrp="1"/>
          </p:cNvSpPr>
          <p:nvPr>
            <p:ph type="ctrTitle"/>
          </p:nvPr>
        </p:nvSpPr>
        <p:spPr>
          <a:xfrm>
            <a:off x="3879850" y="3905072"/>
            <a:ext cx="14249400" cy="3250121"/>
          </a:xfrm>
        </p:spPr>
        <p:txBody>
          <a:bodyPr/>
          <a:lstStyle/>
          <a:p>
            <a:pPr algn="l">
              <a:lnSpc>
                <a:spcPct val="110000"/>
              </a:lnSpc>
              <a:spcBef>
                <a:spcPts val="1000"/>
              </a:spcBef>
            </a:pPr>
            <a:r>
              <a:rPr lang="en-US" sz="9600" dirty="0">
                <a:solidFill>
                  <a:schemeClr val="bg1"/>
                </a:solidFill>
              </a:rPr>
              <a:t>What </a:t>
            </a:r>
            <a:r>
              <a:rPr lang="en-US" sz="9600" dirty="0"/>
              <a:t>obstacles </a:t>
            </a:r>
            <a:r>
              <a:rPr lang="en-US" sz="9600" dirty="0">
                <a:solidFill>
                  <a:schemeClr val="bg1"/>
                </a:solidFill>
              </a:rPr>
              <a:t>do we face with seniors?</a:t>
            </a:r>
          </a:p>
        </p:txBody>
      </p:sp>
    </p:spTree>
    <p:extLst>
      <p:ext uri="{BB962C8B-B14F-4D97-AF65-F5344CB8AC3E}">
        <p14:creationId xmlns:p14="http://schemas.microsoft.com/office/powerpoint/2010/main" val="1701034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22B4-2020-56AD-54B3-359040F592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0E2010-D3A2-3D8B-CA77-BAA40857A7F5}"/>
              </a:ext>
            </a:extLst>
          </p:cNvPr>
          <p:cNvSpPr>
            <a:spLocks noGrp="1"/>
          </p:cNvSpPr>
          <p:nvPr>
            <p:ph type="ctrTitle"/>
          </p:nvPr>
        </p:nvSpPr>
        <p:spPr>
          <a:xfrm>
            <a:off x="4032250" y="3522694"/>
            <a:ext cx="14097000" cy="4875181"/>
          </a:xfrm>
        </p:spPr>
        <p:txBody>
          <a:bodyPr/>
          <a:lstStyle/>
          <a:p>
            <a:pPr algn="l">
              <a:lnSpc>
                <a:spcPct val="110000"/>
              </a:lnSpc>
              <a:spcBef>
                <a:spcPts val="1000"/>
              </a:spcBef>
            </a:pPr>
            <a:r>
              <a:rPr lang="en-US" sz="9600" dirty="0"/>
              <a:t>How can we </a:t>
            </a:r>
            <a:r>
              <a:rPr lang="en-US" sz="9600" dirty="0">
                <a:solidFill>
                  <a:schemeClr val="bg1"/>
                </a:solidFill>
              </a:rPr>
              <a:t>meet seniors' needs</a:t>
            </a:r>
            <a:r>
              <a:rPr lang="en-US" sz="9600" dirty="0"/>
              <a:t> while </a:t>
            </a:r>
            <a:r>
              <a:rPr lang="en-US" sz="9600" dirty="0">
                <a:solidFill>
                  <a:schemeClr val="bg1"/>
                </a:solidFill>
              </a:rPr>
              <a:t>dodging the obstacles</a:t>
            </a:r>
            <a:r>
              <a:rPr lang="en-US" sz="9600" dirty="0"/>
              <a:t>?</a:t>
            </a:r>
          </a:p>
        </p:txBody>
      </p:sp>
    </p:spTree>
    <p:extLst>
      <p:ext uri="{BB962C8B-B14F-4D97-AF65-F5344CB8AC3E}">
        <p14:creationId xmlns:p14="http://schemas.microsoft.com/office/powerpoint/2010/main" val="4212114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A0B21-C553-00FC-AE4C-51A087B35417}"/>
            </a:ext>
          </a:extLst>
        </p:cNvPr>
        <p:cNvGrpSpPr/>
        <p:nvPr/>
      </p:nvGrpSpPr>
      <p:grpSpPr>
        <a:xfrm>
          <a:off x="0" y="0"/>
          <a:ext cx="0" cy="0"/>
          <a:chOff x="0" y="0"/>
          <a:chExt cx="0" cy="0"/>
        </a:xfrm>
      </p:grpSpPr>
      <p:pic>
        <p:nvPicPr>
          <p:cNvPr id="7" name="Picture Placeholder 6" descr="A group of women wearing white dresses and sashes sitting on a brick ledge&#10;&#10;Description automatically generated">
            <a:extLst>
              <a:ext uri="{FF2B5EF4-FFF2-40B4-BE49-F238E27FC236}">
                <a16:creationId xmlns:a16="http://schemas.microsoft.com/office/drawing/2014/main" id="{5A8CA151-1A93-F6BA-339C-743723E9CDDC}"/>
              </a:ext>
            </a:extLst>
          </p:cNvPr>
          <p:cNvPicPr>
            <a:picLocks noGrp="1" noChangeAspect="1"/>
          </p:cNvPicPr>
          <p:nvPr>
            <p:ph type="pic" sz="quarter" idx="10"/>
          </p:nvPr>
        </p:nvPicPr>
        <p:blipFill>
          <a:blip r:embed="rId2"/>
          <a:srcRect l="8289" r="8289"/>
          <a:stretch/>
        </p:blipFill>
        <p:spPr/>
      </p:pic>
      <p:sp>
        <p:nvSpPr>
          <p:cNvPr id="5" name="Title 4">
            <a:extLst>
              <a:ext uri="{FF2B5EF4-FFF2-40B4-BE49-F238E27FC236}">
                <a16:creationId xmlns:a16="http://schemas.microsoft.com/office/drawing/2014/main" id="{05808BBF-685E-867C-40C4-8C7A5ADD5F97}"/>
              </a:ext>
            </a:extLst>
          </p:cNvPr>
          <p:cNvSpPr>
            <a:spLocks noGrp="1"/>
          </p:cNvSpPr>
          <p:nvPr>
            <p:ph type="title"/>
          </p:nvPr>
        </p:nvSpPr>
        <p:spPr/>
        <p:txBody>
          <a:bodyPr/>
          <a:lstStyle/>
          <a:p>
            <a:r>
              <a:rPr lang="en-US" dirty="0"/>
              <a:t>Pair &amp; Share</a:t>
            </a:r>
          </a:p>
        </p:txBody>
      </p:sp>
      <p:sp>
        <p:nvSpPr>
          <p:cNvPr id="6" name="Text Placeholder 5">
            <a:extLst>
              <a:ext uri="{FF2B5EF4-FFF2-40B4-BE49-F238E27FC236}">
                <a16:creationId xmlns:a16="http://schemas.microsoft.com/office/drawing/2014/main" id="{C433D493-A521-E4CC-B186-E38C208D5CF2}"/>
              </a:ext>
            </a:extLst>
          </p:cNvPr>
          <p:cNvSpPr>
            <a:spLocks noGrp="1"/>
          </p:cNvSpPr>
          <p:nvPr>
            <p:ph type="body" idx="1"/>
          </p:nvPr>
        </p:nvSpPr>
        <p:spPr>
          <a:xfrm>
            <a:off x="8528050" y="2883232"/>
            <a:ext cx="10591800" cy="3385542"/>
          </a:xfrm>
        </p:spPr>
        <p:txBody>
          <a:bodyPr wrap="square" lIns="0" tIns="0" rIns="0" bIns="0" anchor="t">
            <a:spAutoFit/>
          </a:bodyPr>
          <a:lstStyle/>
          <a:p>
            <a:pPr marL="457200" indent="-457200">
              <a:buFont typeface="Arial"/>
              <a:buChar char="•"/>
            </a:pPr>
            <a:r>
              <a:rPr lang="en-US" sz="4400" dirty="0">
                <a:latin typeface="Montserrat"/>
              </a:rPr>
              <a:t>What questions do you have about senior member engagement?</a:t>
            </a:r>
          </a:p>
          <a:p>
            <a:endParaRPr lang="en-US" sz="4400" dirty="0">
              <a:latin typeface="Montserrat"/>
            </a:endParaRPr>
          </a:p>
          <a:p>
            <a:pPr marL="457200" indent="-457200">
              <a:buFont typeface="Arial"/>
              <a:buChar char="•"/>
            </a:pPr>
            <a:r>
              <a:rPr lang="en-US" sz="4400" dirty="0">
                <a:latin typeface="Montserrat"/>
              </a:rPr>
              <a:t>What do you think is in it for seniors?</a:t>
            </a:r>
            <a:endParaRPr lang="en-US" sz="4400" dirty="0"/>
          </a:p>
        </p:txBody>
      </p:sp>
    </p:spTree>
    <p:extLst>
      <p:ext uri="{BB962C8B-B14F-4D97-AF65-F5344CB8AC3E}">
        <p14:creationId xmlns:p14="http://schemas.microsoft.com/office/powerpoint/2010/main" val="7579387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27E21-FE28-4A21-8FA6-B32D266F84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27C536-1598-841D-AE1A-3042C81BF279}"/>
              </a:ext>
            </a:extLst>
          </p:cNvPr>
          <p:cNvSpPr>
            <a:spLocks noGrp="1"/>
          </p:cNvSpPr>
          <p:nvPr>
            <p:ph type="ctrTitle"/>
          </p:nvPr>
        </p:nvSpPr>
        <p:spPr>
          <a:xfrm>
            <a:off x="11195050" y="3887460"/>
            <a:ext cx="8534401" cy="4814203"/>
          </a:xfrm>
        </p:spPr>
        <p:txBody>
          <a:bodyPr/>
          <a:lstStyle/>
          <a:p>
            <a:pPr algn="l">
              <a:lnSpc>
                <a:spcPct val="110000"/>
              </a:lnSpc>
              <a:spcBef>
                <a:spcPts val="1000"/>
              </a:spcBef>
            </a:pPr>
            <a:r>
              <a:rPr lang="en-US" sz="7200" dirty="0"/>
              <a:t>What are </a:t>
            </a:r>
            <a:r>
              <a:rPr lang="en-US" sz="7200" dirty="0">
                <a:solidFill>
                  <a:schemeClr val="accent3">
                    <a:lumMod val="75000"/>
                  </a:schemeClr>
                </a:solidFill>
              </a:rPr>
              <a:t>five</a:t>
            </a:r>
            <a:r>
              <a:rPr lang="en-US" sz="7200" dirty="0"/>
              <a:t> things I need to bring back to my Director Lifelong Membership?</a:t>
            </a:r>
          </a:p>
        </p:txBody>
      </p:sp>
    </p:spTree>
    <p:extLst>
      <p:ext uri="{BB962C8B-B14F-4D97-AF65-F5344CB8AC3E}">
        <p14:creationId xmlns:p14="http://schemas.microsoft.com/office/powerpoint/2010/main" val="23075656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497DB-69B7-48AB-F211-A5B4969B3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04837-7A36-AE16-4578-39199910F445}"/>
              </a:ext>
            </a:extLst>
          </p:cNvPr>
          <p:cNvSpPr>
            <a:spLocks noGrp="1"/>
          </p:cNvSpPr>
          <p:nvPr>
            <p:ph type="ctrTitle"/>
          </p:nvPr>
        </p:nvSpPr>
        <p:spPr>
          <a:xfrm>
            <a:off x="11539183" y="5474094"/>
            <a:ext cx="7664461" cy="1015663"/>
          </a:xfrm>
        </p:spPr>
        <p:txBody>
          <a:bodyPr/>
          <a:lstStyle/>
          <a:p>
            <a:r>
              <a:rPr lang="en-US">
                <a:solidFill>
                  <a:schemeClr val="accent3">
                    <a:lumMod val="75000"/>
                  </a:schemeClr>
                </a:solidFill>
              </a:rPr>
              <a:t>Break Time!</a:t>
            </a:r>
          </a:p>
        </p:txBody>
      </p:sp>
      <p:sp>
        <p:nvSpPr>
          <p:cNvPr id="5" name="Subtitle 4">
            <a:extLst>
              <a:ext uri="{FF2B5EF4-FFF2-40B4-BE49-F238E27FC236}">
                <a16:creationId xmlns:a16="http://schemas.microsoft.com/office/drawing/2014/main" id="{A9DB6095-ECB2-EE7D-4497-7EF9A1BCB8D4}"/>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See you at 4:15 p.m.!</a:t>
            </a:r>
          </a:p>
        </p:txBody>
      </p:sp>
    </p:spTree>
    <p:extLst>
      <p:ext uri="{BB962C8B-B14F-4D97-AF65-F5344CB8AC3E}">
        <p14:creationId xmlns:p14="http://schemas.microsoft.com/office/powerpoint/2010/main" val="7182654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F7725-3D9B-B59A-95B9-69E900CBE8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F23866-DFF0-C5FB-80FB-0EED9F67CE35}"/>
              </a:ext>
            </a:extLst>
          </p:cNvPr>
          <p:cNvSpPr>
            <a:spLocks noGrp="1"/>
          </p:cNvSpPr>
          <p:nvPr>
            <p:ph type="ctrTitle"/>
          </p:nvPr>
        </p:nvSpPr>
        <p:spPr>
          <a:xfrm>
            <a:off x="4032250" y="2142280"/>
            <a:ext cx="14097000" cy="4793941"/>
          </a:xfrm>
        </p:spPr>
        <p:txBody>
          <a:bodyPr/>
          <a:lstStyle/>
          <a:p>
            <a:pPr algn="l">
              <a:lnSpc>
                <a:spcPct val="110000"/>
              </a:lnSpc>
              <a:spcBef>
                <a:spcPts val="1000"/>
              </a:spcBef>
            </a:pPr>
            <a:r>
              <a:rPr lang="en-US" sz="9600" dirty="0">
                <a:solidFill>
                  <a:schemeClr val="bg1"/>
                </a:solidFill>
              </a:rPr>
              <a:t>What is one </a:t>
            </a:r>
            <a:r>
              <a:rPr lang="en-US" sz="9600" dirty="0"/>
              <a:t>self-care commitment</a:t>
            </a:r>
            <a:r>
              <a:rPr lang="en-US" sz="9600" dirty="0">
                <a:solidFill>
                  <a:schemeClr val="bg1"/>
                </a:solidFill>
              </a:rPr>
              <a:t> you can make?</a:t>
            </a:r>
          </a:p>
        </p:txBody>
      </p:sp>
    </p:spTree>
    <p:extLst>
      <p:ext uri="{BB962C8B-B14F-4D97-AF65-F5344CB8AC3E}">
        <p14:creationId xmlns:p14="http://schemas.microsoft.com/office/powerpoint/2010/main" val="5152485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F49F8-4933-0338-FAF8-B0760D39D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81287-BB2E-1095-7DE5-A9C211A01DEC}"/>
              </a:ext>
            </a:extLst>
          </p:cNvPr>
          <p:cNvSpPr>
            <a:spLocks noGrp="1"/>
          </p:cNvSpPr>
          <p:nvPr>
            <p:ph type="ctrTitle"/>
          </p:nvPr>
        </p:nvSpPr>
        <p:spPr>
          <a:xfrm>
            <a:off x="11539183" y="4458432"/>
            <a:ext cx="7664461" cy="2031325"/>
          </a:xfrm>
        </p:spPr>
        <p:txBody>
          <a:bodyPr/>
          <a:lstStyle/>
          <a:p>
            <a:r>
              <a:rPr lang="en-US" dirty="0">
                <a:solidFill>
                  <a:schemeClr val="accent3">
                    <a:lumMod val="75000"/>
                  </a:schemeClr>
                </a:solidFill>
              </a:rPr>
              <a:t>Ensuring a Positive Experience</a:t>
            </a:r>
          </a:p>
        </p:txBody>
      </p:sp>
      <p:sp>
        <p:nvSpPr>
          <p:cNvPr id="5" name="Subtitle 4">
            <a:extLst>
              <a:ext uri="{FF2B5EF4-FFF2-40B4-BE49-F238E27FC236}">
                <a16:creationId xmlns:a16="http://schemas.microsoft.com/office/drawing/2014/main" id="{67A5FE8A-B0E2-F63C-B390-73BF22CBE58E}"/>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Assessment</a:t>
            </a:r>
          </a:p>
        </p:txBody>
      </p:sp>
    </p:spTree>
    <p:extLst>
      <p:ext uri="{BB962C8B-B14F-4D97-AF65-F5344CB8AC3E}">
        <p14:creationId xmlns:p14="http://schemas.microsoft.com/office/powerpoint/2010/main" val="31276417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594F5-D7F4-9654-2D81-6A28148E9059}"/>
            </a:ext>
          </a:extLst>
        </p:cNvPr>
        <p:cNvGrpSpPr/>
        <p:nvPr/>
      </p:nvGrpSpPr>
      <p:grpSpPr>
        <a:xfrm>
          <a:off x="0" y="0"/>
          <a:ext cx="0" cy="0"/>
          <a:chOff x="0" y="0"/>
          <a:chExt cx="0" cy="0"/>
        </a:xfrm>
      </p:grpSpPr>
      <p:pic>
        <p:nvPicPr>
          <p:cNvPr id="4" name="Picture Placeholder 3" descr="A group of women posing for a photo&#10;&#10;Description automatically generated">
            <a:extLst>
              <a:ext uri="{FF2B5EF4-FFF2-40B4-BE49-F238E27FC236}">
                <a16:creationId xmlns:a16="http://schemas.microsoft.com/office/drawing/2014/main" id="{99EB8B02-F5D4-AF8F-EC7C-D00A7ED36D5F}"/>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205A4599-1422-2957-62F3-2DF64704AA10}"/>
              </a:ext>
            </a:extLst>
          </p:cNvPr>
          <p:cNvSpPr>
            <a:spLocks noGrp="1"/>
          </p:cNvSpPr>
          <p:nvPr>
            <p:ph type="title"/>
          </p:nvPr>
        </p:nvSpPr>
        <p:spPr/>
        <p:txBody>
          <a:bodyPr/>
          <a:lstStyle/>
          <a:p>
            <a:r>
              <a:rPr lang="en-US" dirty="0"/>
              <a:t>Annual Member Evaluation</a:t>
            </a:r>
          </a:p>
        </p:txBody>
      </p:sp>
      <p:sp>
        <p:nvSpPr>
          <p:cNvPr id="6" name="Text Placeholder 5">
            <a:extLst>
              <a:ext uri="{FF2B5EF4-FFF2-40B4-BE49-F238E27FC236}">
                <a16:creationId xmlns:a16="http://schemas.microsoft.com/office/drawing/2014/main" id="{0FC8650F-2B49-91F4-B7B3-4EF510947AD1}"/>
              </a:ext>
            </a:extLst>
          </p:cNvPr>
          <p:cNvSpPr>
            <a:spLocks noGrp="1"/>
          </p:cNvSpPr>
          <p:nvPr>
            <p:ph type="body" idx="1"/>
          </p:nvPr>
        </p:nvSpPr>
        <p:spPr>
          <a:xfrm>
            <a:off x="8528050" y="2883232"/>
            <a:ext cx="10591800" cy="4062651"/>
          </a:xfrm>
        </p:spPr>
        <p:txBody>
          <a:bodyPr wrap="square" lIns="0" tIns="0" rIns="0" bIns="0" anchor="t">
            <a:spAutoFit/>
          </a:bodyPr>
          <a:lstStyle/>
          <a:p>
            <a:pPr marL="457200" indent="-457200">
              <a:buFont typeface="Arial"/>
              <a:buChar char="•"/>
            </a:pPr>
            <a:r>
              <a:rPr lang="en-US" sz="4400" dirty="0">
                <a:latin typeface="Montserrat"/>
              </a:rPr>
              <a:t>Every chapter is required to participate.</a:t>
            </a:r>
          </a:p>
          <a:p>
            <a:endParaRPr lang="en-US" sz="4400" dirty="0">
              <a:latin typeface="Montserrat"/>
            </a:endParaRPr>
          </a:p>
          <a:p>
            <a:pPr marL="457200" indent="-457200">
              <a:buFont typeface="Arial"/>
              <a:buChar char="•"/>
            </a:pPr>
            <a:r>
              <a:rPr lang="en-US" sz="4400" dirty="0">
                <a:latin typeface="Montserrat"/>
              </a:rPr>
              <a:t>To meet expectations on the MCE, </a:t>
            </a:r>
            <a:r>
              <a:rPr lang="en-US" sz="4400" b="1" dirty="0">
                <a:solidFill>
                  <a:schemeClr val="accent3">
                    <a:lumMod val="75000"/>
                  </a:schemeClr>
                </a:solidFill>
                <a:latin typeface="Montserrat"/>
              </a:rPr>
              <a:t>75%</a:t>
            </a:r>
            <a:r>
              <a:rPr lang="en-US" sz="4400" dirty="0">
                <a:solidFill>
                  <a:schemeClr val="accent3">
                    <a:lumMod val="75000"/>
                  </a:schemeClr>
                </a:solidFill>
                <a:latin typeface="Montserrat"/>
              </a:rPr>
              <a:t> </a:t>
            </a:r>
            <a:r>
              <a:rPr lang="en-US" sz="4400" dirty="0">
                <a:latin typeface="Montserrat"/>
              </a:rPr>
              <a:t>of eligible members must complete the AME.</a:t>
            </a:r>
            <a:endParaRPr lang="en-US" sz="4400" dirty="0"/>
          </a:p>
        </p:txBody>
      </p:sp>
    </p:spTree>
    <p:extLst>
      <p:ext uri="{BB962C8B-B14F-4D97-AF65-F5344CB8AC3E}">
        <p14:creationId xmlns:p14="http://schemas.microsoft.com/office/powerpoint/2010/main" val="569366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B63F9-2E0D-D8FC-A5B2-F2352C6F978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808424-4A31-9285-C84A-86C705EDC8F9}"/>
              </a:ext>
            </a:extLst>
          </p:cNvPr>
          <p:cNvSpPr>
            <a:spLocks noGrp="1"/>
          </p:cNvSpPr>
          <p:nvPr>
            <p:ph type="ctrTitle"/>
          </p:nvPr>
        </p:nvSpPr>
        <p:spPr>
          <a:xfrm>
            <a:off x="3879850" y="3446494"/>
            <a:ext cx="14249400" cy="4875181"/>
          </a:xfrm>
        </p:spPr>
        <p:txBody>
          <a:bodyPr/>
          <a:lstStyle/>
          <a:p>
            <a:pPr algn="l">
              <a:lnSpc>
                <a:spcPct val="110000"/>
              </a:lnSpc>
              <a:spcBef>
                <a:spcPts val="1000"/>
              </a:spcBef>
            </a:pPr>
            <a:r>
              <a:rPr lang="en-US" sz="9600" dirty="0">
                <a:solidFill>
                  <a:schemeClr val="bg1"/>
                </a:solidFill>
              </a:rPr>
              <a:t>Why do you think Pi Phi has the </a:t>
            </a:r>
            <a:r>
              <a:rPr lang="en-US" sz="9600" dirty="0"/>
              <a:t>Annual Member Evaluation</a:t>
            </a:r>
            <a:r>
              <a:rPr lang="en-US" sz="9600" dirty="0">
                <a:solidFill>
                  <a:schemeClr val="bg1"/>
                </a:solidFill>
              </a:rPr>
              <a:t>?</a:t>
            </a:r>
          </a:p>
        </p:txBody>
      </p:sp>
    </p:spTree>
    <p:extLst>
      <p:ext uri="{BB962C8B-B14F-4D97-AF65-F5344CB8AC3E}">
        <p14:creationId xmlns:p14="http://schemas.microsoft.com/office/powerpoint/2010/main" val="377768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DB0C3-E2DA-1B05-3847-5D5652DAD30C}"/>
            </a:ext>
          </a:extLst>
        </p:cNvPr>
        <p:cNvGrpSpPr/>
        <p:nvPr/>
      </p:nvGrpSpPr>
      <p:grpSpPr>
        <a:xfrm>
          <a:off x="0" y="0"/>
          <a:ext cx="0" cy="0"/>
          <a:chOff x="0" y="0"/>
          <a:chExt cx="0" cy="0"/>
        </a:xfrm>
      </p:grpSpPr>
      <p:pic>
        <p:nvPicPr>
          <p:cNvPr id="4" name="Picture Placeholder 3" descr="A group of women posing for a photo&#10;&#10;Description automatically generated">
            <a:extLst>
              <a:ext uri="{FF2B5EF4-FFF2-40B4-BE49-F238E27FC236}">
                <a16:creationId xmlns:a16="http://schemas.microsoft.com/office/drawing/2014/main" id="{29144146-E0F6-0CF3-BAC7-621D4DDE4E30}"/>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8789C27D-F3EC-EB21-884E-2B91F79DEE21}"/>
              </a:ext>
            </a:extLst>
          </p:cNvPr>
          <p:cNvSpPr>
            <a:spLocks noGrp="1"/>
          </p:cNvSpPr>
          <p:nvPr>
            <p:ph type="title"/>
          </p:nvPr>
        </p:nvSpPr>
        <p:spPr/>
        <p:txBody>
          <a:bodyPr/>
          <a:lstStyle/>
          <a:p>
            <a:r>
              <a:rPr lang="en-US" dirty="0"/>
              <a:t>The "Why"</a:t>
            </a:r>
          </a:p>
        </p:txBody>
      </p:sp>
      <p:sp>
        <p:nvSpPr>
          <p:cNvPr id="6" name="Text Placeholder 5">
            <a:extLst>
              <a:ext uri="{FF2B5EF4-FFF2-40B4-BE49-F238E27FC236}">
                <a16:creationId xmlns:a16="http://schemas.microsoft.com/office/drawing/2014/main" id="{8C10A201-17AA-A58A-609D-12A0ED499327}"/>
              </a:ext>
            </a:extLst>
          </p:cNvPr>
          <p:cNvSpPr>
            <a:spLocks noGrp="1"/>
          </p:cNvSpPr>
          <p:nvPr>
            <p:ph type="body" idx="1"/>
          </p:nvPr>
        </p:nvSpPr>
        <p:spPr>
          <a:xfrm>
            <a:off x="1288318" y="2883232"/>
            <a:ext cx="10515600" cy="5539978"/>
          </a:xfrm>
        </p:spPr>
        <p:txBody>
          <a:bodyPr wrap="square" lIns="0" tIns="0" rIns="0" bIns="0" anchor="t">
            <a:spAutoFit/>
          </a:bodyPr>
          <a:lstStyle/>
          <a:p>
            <a:pPr marL="457200" indent="-457200" algn="l">
              <a:buFont typeface="Arial"/>
              <a:buChar char="•"/>
            </a:pPr>
            <a:r>
              <a:rPr lang="en-US" sz="4000" dirty="0">
                <a:latin typeface="Montserrat"/>
                <a:ea typeface="Cambria"/>
              </a:rPr>
              <a:t>Three reasons why you believe members remain in the chapter today.  </a:t>
            </a:r>
          </a:p>
          <a:p>
            <a:pPr algn="l"/>
            <a:endParaRPr lang="en-US" sz="4000" dirty="0">
              <a:ea typeface="Cambria"/>
            </a:endParaRPr>
          </a:p>
          <a:p>
            <a:pPr marL="457200" indent="-457200" algn="l">
              <a:buFont typeface="Arial"/>
              <a:buChar char="•"/>
            </a:pPr>
            <a:r>
              <a:rPr lang="en-US" sz="4000" dirty="0">
                <a:latin typeface="Montserrat"/>
                <a:ea typeface="Cambria"/>
              </a:rPr>
              <a:t>Three reasons why you could see members questioning if they should remain a Pi Phi. </a:t>
            </a:r>
          </a:p>
          <a:p>
            <a:pPr algn="l"/>
            <a:endParaRPr lang="en-US" sz="4000" dirty="0">
              <a:ea typeface="Cambria"/>
            </a:endParaRPr>
          </a:p>
          <a:p>
            <a:pPr marL="457200" indent="-457200" algn="l">
              <a:buFont typeface="Arial"/>
              <a:buChar char="•"/>
            </a:pPr>
            <a:r>
              <a:rPr lang="en-US" sz="4000" dirty="0">
                <a:latin typeface="Montserrat"/>
                <a:ea typeface="Cambria"/>
              </a:rPr>
              <a:t>Why are you VPME?</a:t>
            </a:r>
            <a:endParaRPr lang="en-US" sz="4000" dirty="0">
              <a:ea typeface="Cambria"/>
            </a:endParaRPr>
          </a:p>
        </p:txBody>
      </p:sp>
    </p:spTree>
    <p:extLst>
      <p:ext uri="{BB962C8B-B14F-4D97-AF65-F5344CB8AC3E}">
        <p14:creationId xmlns:p14="http://schemas.microsoft.com/office/powerpoint/2010/main" val="39000942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0079087-55BC-9A75-D66E-6064E45B6D86}"/>
              </a:ext>
            </a:extLst>
          </p:cNvPr>
          <p:cNvSpPr>
            <a:spLocks noGrp="1"/>
          </p:cNvSpPr>
          <p:nvPr>
            <p:ph type="title"/>
          </p:nvPr>
        </p:nvSpPr>
        <p:spPr>
          <a:xfrm>
            <a:off x="1201923" y="1285169"/>
            <a:ext cx="15327128" cy="1015663"/>
          </a:xfrm>
        </p:spPr>
        <p:txBody>
          <a:bodyPr/>
          <a:lstStyle/>
          <a:p>
            <a:r>
              <a:rPr lang="en-US" dirty="0">
                <a:solidFill>
                  <a:schemeClr val="accent3">
                    <a:lumMod val="75000"/>
                  </a:schemeClr>
                </a:solidFill>
              </a:rPr>
              <a:t>Purposes of AME</a:t>
            </a:r>
          </a:p>
        </p:txBody>
      </p:sp>
      <p:sp>
        <p:nvSpPr>
          <p:cNvPr id="7" name="Text Placeholder 4">
            <a:extLst>
              <a:ext uri="{FF2B5EF4-FFF2-40B4-BE49-F238E27FC236}">
                <a16:creationId xmlns:a16="http://schemas.microsoft.com/office/drawing/2014/main" id="{C8CA037C-65A5-D56B-5423-C3A2C028BF83}"/>
              </a:ext>
            </a:extLst>
          </p:cNvPr>
          <p:cNvSpPr>
            <a:spLocks noGrp="1"/>
          </p:cNvSpPr>
          <p:nvPr>
            <p:ph type="body" idx="1"/>
          </p:nvPr>
        </p:nvSpPr>
        <p:spPr>
          <a:xfrm>
            <a:off x="1201923" y="2585619"/>
            <a:ext cx="15327128" cy="6093976"/>
          </a:xfrm>
        </p:spPr>
        <p:txBody>
          <a:bodyPr wrap="square" lIns="0" tIns="0" rIns="0" bIns="0" anchor="t">
            <a:spAutoFit/>
          </a:bodyPr>
          <a:lstStyle/>
          <a:p>
            <a:pPr marL="457200" indent="-457200" algn="l">
              <a:buFont typeface="Arial"/>
              <a:buChar char="•"/>
            </a:pPr>
            <a:r>
              <a:rPr lang="en-US" sz="4400" dirty="0">
                <a:latin typeface="Montserrat"/>
                <a:ea typeface="Cambria"/>
              </a:rPr>
              <a:t>Collect demographic information for collegiate initiated members.</a:t>
            </a:r>
          </a:p>
          <a:p>
            <a:pPr algn="l"/>
            <a:endParaRPr lang="en-US" sz="4400" dirty="0">
              <a:ea typeface="Cambria"/>
            </a:endParaRPr>
          </a:p>
          <a:p>
            <a:pPr marL="457200" indent="-457200" algn="l">
              <a:buFont typeface="Arial"/>
              <a:buChar char="•"/>
            </a:pPr>
            <a:r>
              <a:rPr lang="en-US" sz="4400" dirty="0">
                <a:solidFill>
                  <a:schemeClr val="accent3">
                    <a:lumMod val="75000"/>
                  </a:schemeClr>
                </a:solidFill>
                <a:latin typeface="Montserrat"/>
                <a:ea typeface="Cambria"/>
              </a:rPr>
              <a:t>Assess collegiate initiated member satisfaction with local and international activities, programming and support.</a:t>
            </a:r>
          </a:p>
          <a:p>
            <a:pPr algn="l"/>
            <a:endParaRPr lang="en-US" sz="4400" dirty="0">
              <a:solidFill>
                <a:schemeClr val="accent1"/>
              </a:solidFill>
              <a:ea typeface="Cambria"/>
            </a:endParaRPr>
          </a:p>
          <a:p>
            <a:pPr marL="457200" indent="-457200" algn="l">
              <a:buFont typeface="Arial"/>
              <a:buChar char="•"/>
            </a:pPr>
            <a:r>
              <a:rPr lang="en-US" sz="4400" dirty="0">
                <a:latin typeface="Montserrat"/>
                <a:ea typeface="Cambria"/>
              </a:rPr>
              <a:t>Understand the realities and opportunities of the collegiate housing experience.</a:t>
            </a:r>
          </a:p>
        </p:txBody>
      </p:sp>
    </p:spTree>
    <p:extLst>
      <p:ext uri="{BB962C8B-B14F-4D97-AF65-F5344CB8AC3E}">
        <p14:creationId xmlns:p14="http://schemas.microsoft.com/office/powerpoint/2010/main" val="34868113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403FC-1C73-682C-4967-73D702E1ACFF}"/>
            </a:ext>
          </a:extLst>
        </p:cNvPr>
        <p:cNvGrpSpPr/>
        <p:nvPr/>
      </p:nvGrpSpPr>
      <p:grpSpPr>
        <a:xfrm>
          <a:off x="0" y="0"/>
          <a:ext cx="0" cy="0"/>
          <a:chOff x="0" y="0"/>
          <a:chExt cx="0" cy="0"/>
        </a:xfrm>
      </p:grpSpPr>
      <p:pic>
        <p:nvPicPr>
          <p:cNvPr id="2" name="Picture Placeholder 1" descr="A group of women posing for a photo&#10;&#10;Description automatically generated">
            <a:extLst>
              <a:ext uri="{FF2B5EF4-FFF2-40B4-BE49-F238E27FC236}">
                <a16:creationId xmlns:a16="http://schemas.microsoft.com/office/drawing/2014/main" id="{A787B7A7-7125-5EDB-3D27-A6F8D883BF6E}"/>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14B33212-EDBB-BC63-68A5-6467AFEF8339}"/>
              </a:ext>
            </a:extLst>
          </p:cNvPr>
          <p:cNvSpPr>
            <a:spLocks noGrp="1"/>
          </p:cNvSpPr>
          <p:nvPr>
            <p:ph type="title"/>
          </p:nvPr>
        </p:nvSpPr>
        <p:spPr/>
        <p:txBody>
          <a:bodyPr/>
          <a:lstStyle/>
          <a:p>
            <a:r>
              <a:rPr lang="en-US" dirty="0"/>
              <a:t>Next steps</a:t>
            </a:r>
          </a:p>
        </p:txBody>
      </p:sp>
      <p:sp>
        <p:nvSpPr>
          <p:cNvPr id="6" name="Text Placeholder 5">
            <a:extLst>
              <a:ext uri="{FF2B5EF4-FFF2-40B4-BE49-F238E27FC236}">
                <a16:creationId xmlns:a16="http://schemas.microsoft.com/office/drawing/2014/main" id="{B24B0814-2AC6-C20C-8AE5-A68985F4467C}"/>
              </a:ext>
            </a:extLst>
          </p:cNvPr>
          <p:cNvSpPr>
            <a:spLocks noGrp="1"/>
          </p:cNvSpPr>
          <p:nvPr>
            <p:ph type="body" idx="1"/>
          </p:nvPr>
        </p:nvSpPr>
        <p:spPr>
          <a:xfrm>
            <a:off x="1289050" y="2883232"/>
            <a:ext cx="10515600" cy="4062651"/>
          </a:xfrm>
        </p:spPr>
        <p:txBody>
          <a:bodyPr wrap="square" lIns="0" tIns="0" rIns="0" bIns="0" anchor="t">
            <a:spAutoFit/>
          </a:bodyPr>
          <a:lstStyle/>
          <a:p>
            <a:pPr marL="457200" indent="-457200">
              <a:buFont typeface="Arial"/>
              <a:buChar char="•"/>
            </a:pPr>
            <a:r>
              <a:rPr lang="en-US" sz="4400" dirty="0">
                <a:latin typeface="Montserrat" pitchFamily="2" charset="0"/>
              </a:rPr>
              <a:t>In </a:t>
            </a:r>
            <a:r>
              <a:rPr lang="en-US" sz="4400" dirty="0">
                <a:solidFill>
                  <a:schemeClr val="accent3">
                    <a:lumMod val="75000"/>
                  </a:schemeClr>
                </a:solidFill>
                <a:latin typeface="Montserrat" pitchFamily="2" charset="0"/>
              </a:rPr>
              <a:t>early February</a:t>
            </a:r>
            <a:r>
              <a:rPr lang="en-US" sz="4400" dirty="0">
                <a:latin typeface="Montserrat" pitchFamily="2" charset="0"/>
              </a:rPr>
              <a:t>, your members will be invited to complete the AME.</a:t>
            </a:r>
          </a:p>
          <a:p>
            <a:endParaRPr lang="en-US" sz="4400" dirty="0">
              <a:latin typeface="Montserrat" pitchFamily="2" charset="0"/>
            </a:endParaRPr>
          </a:p>
          <a:p>
            <a:pPr marL="457200" indent="-457200">
              <a:buFont typeface="Arial"/>
              <a:buChar char="•"/>
            </a:pPr>
            <a:r>
              <a:rPr lang="en-US" sz="4400" dirty="0">
                <a:latin typeface="Montserrat" pitchFamily="2" charset="0"/>
              </a:rPr>
              <a:t>In </a:t>
            </a:r>
            <a:r>
              <a:rPr lang="en-US" sz="4400" dirty="0">
                <a:solidFill>
                  <a:schemeClr val="accent3">
                    <a:lumMod val="75000"/>
                  </a:schemeClr>
                </a:solidFill>
                <a:latin typeface="Montserrat" pitchFamily="2" charset="0"/>
              </a:rPr>
              <a:t>March</a:t>
            </a:r>
            <a:r>
              <a:rPr lang="en-US" sz="4400" dirty="0">
                <a:latin typeface="Montserrat" pitchFamily="2" charset="0"/>
              </a:rPr>
              <a:t>, you’ll receive a summary of the data.</a:t>
            </a:r>
          </a:p>
        </p:txBody>
      </p:sp>
    </p:spTree>
    <p:extLst>
      <p:ext uri="{BB962C8B-B14F-4D97-AF65-F5344CB8AC3E}">
        <p14:creationId xmlns:p14="http://schemas.microsoft.com/office/powerpoint/2010/main" val="329841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BFB10-5AE8-FBE8-E285-A233A556FE60}"/>
            </a:ext>
          </a:extLst>
        </p:cNvPr>
        <p:cNvGrpSpPr/>
        <p:nvPr/>
      </p:nvGrpSpPr>
      <p:grpSpPr>
        <a:xfrm>
          <a:off x="0" y="0"/>
          <a:ext cx="0" cy="0"/>
          <a:chOff x="0" y="0"/>
          <a:chExt cx="0" cy="0"/>
        </a:xfrm>
      </p:grpSpPr>
      <p:pic>
        <p:nvPicPr>
          <p:cNvPr id="7" name="Picture Placeholder 6" descr="A group of women standing together outside a building&#10;&#10;Description automatically generated">
            <a:extLst>
              <a:ext uri="{FF2B5EF4-FFF2-40B4-BE49-F238E27FC236}">
                <a16:creationId xmlns:a16="http://schemas.microsoft.com/office/drawing/2014/main" id="{65C05BF5-9426-C46D-578B-89EEC2F61DD0}"/>
              </a:ext>
            </a:extLst>
          </p:cNvPr>
          <p:cNvPicPr>
            <a:picLocks noGrp="1" noChangeAspect="1"/>
          </p:cNvPicPr>
          <p:nvPr>
            <p:ph type="pic" sz="quarter" idx="10"/>
          </p:nvPr>
        </p:nvPicPr>
        <p:blipFill>
          <a:blip r:embed="rId3"/>
          <a:srcRect l="16624" r="16624"/>
          <a:stretch/>
        </p:blipFill>
        <p:spPr/>
      </p:pic>
      <p:sp>
        <p:nvSpPr>
          <p:cNvPr id="5" name="Title 4">
            <a:extLst>
              <a:ext uri="{FF2B5EF4-FFF2-40B4-BE49-F238E27FC236}">
                <a16:creationId xmlns:a16="http://schemas.microsoft.com/office/drawing/2014/main" id="{8F586FDB-6D0C-09D8-0AF1-8FAE896669A5}"/>
              </a:ext>
            </a:extLst>
          </p:cNvPr>
          <p:cNvSpPr>
            <a:spLocks noGrp="1"/>
          </p:cNvSpPr>
          <p:nvPr>
            <p:ph type="title"/>
          </p:nvPr>
        </p:nvSpPr>
        <p:spPr/>
        <p:txBody>
          <a:bodyPr/>
          <a:lstStyle/>
          <a:p>
            <a:r>
              <a:rPr lang="en-US" dirty="0"/>
              <a:t>Activity Time!</a:t>
            </a:r>
          </a:p>
        </p:txBody>
      </p:sp>
      <p:sp>
        <p:nvSpPr>
          <p:cNvPr id="6" name="Text Placeholder 5">
            <a:extLst>
              <a:ext uri="{FF2B5EF4-FFF2-40B4-BE49-F238E27FC236}">
                <a16:creationId xmlns:a16="http://schemas.microsoft.com/office/drawing/2014/main" id="{D29560EC-FD56-9531-7217-9E75C1359E1B}"/>
              </a:ext>
            </a:extLst>
          </p:cNvPr>
          <p:cNvSpPr>
            <a:spLocks noGrp="1"/>
          </p:cNvSpPr>
          <p:nvPr>
            <p:ph type="body" idx="1"/>
          </p:nvPr>
        </p:nvSpPr>
        <p:spPr>
          <a:xfrm>
            <a:off x="8528050" y="2883232"/>
            <a:ext cx="10591800" cy="7140416"/>
          </a:xfrm>
        </p:spPr>
        <p:txBody>
          <a:bodyPr wrap="square" lIns="0" tIns="0" rIns="0" bIns="0" anchor="t">
            <a:spAutoFit/>
          </a:bodyPr>
          <a:lstStyle/>
          <a:p>
            <a:pPr marL="457200" indent="-457200">
              <a:buFont typeface="Arial"/>
              <a:buChar char="•"/>
            </a:pPr>
            <a:r>
              <a:rPr lang="en-US" sz="4400" dirty="0">
                <a:latin typeface="Montserrat"/>
              </a:rPr>
              <a:t>Pick five strips of paper from the bowl.</a:t>
            </a:r>
          </a:p>
          <a:p>
            <a:endParaRPr lang="en-US" sz="4400" dirty="0">
              <a:latin typeface="Montserrat"/>
            </a:endParaRPr>
          </a:p>
          <a:p>
            <a:pPr marL="457200" indent="-457200">
              <a:buFont typeface="Arial"/>
              <a:buChar char="•"/>
            </a:pPr>
            <a:r>
              <a:rPr lang="en-US" sz="4400" dirty="0">
                <a:latin typeface="Montserrat"/>
              </a:rPr>
              <a:t>Create a plan that addresses your data.</a:t>
            </a:r>
            <a:endParaRPr lang="en-US" sz="4400" dirty="0"/>
          </a:p>
          <a:p>
            <a:pPr marL="914400" lvl="1" indent="-457200">
              <a:buFont typeface="Courier New"/>
              <a:buChar char="o"/>
            </a:pPr>
            <a:r>
              <a:rPr lang="en-US" sz="3400" dirty="0">
                <a:solidFill>
                  <a:schemeClr val="accent3">
                    <a:lumMod val="75000"/>
                  </a:schemeClr>
                </a:solidFill>
                <a:latin typeface="Montserrat"/>
              </a:rPr>
              <a:t>What does this data say about the chapter?</a:t>
            </a:r>
          </a:p>
          <a:p>
            <a:pPr lvl="1"/>
            <a:endParaRPr lang="en-US" sz="3400" dirty="0">
              <a:solidFill>
                <a:schemeClr val="accent3">
                  <a:lumMod val="75000"/>
                </a:schemeClr>
              </a:solidFill>
              <a:latin typeface="Montserrat"/>
            </a:endParaRPr>
          </a:p>
          <a:p>
            <a:pPr marL="914400" lvl="1" indent="-457200">
              <a:buFont typeface="Courier New"/>
              <a:buChar char="o"/>
            </a:pPr>
            <a:r>
              <a:rPr lang="en-US" sz="3400" dirty="0">
                <a:solidFill>
                  <a:schemeClr val="accent3">
                    <a:lumMod val="75000"/>
                  </a:schemeClr>
                </a:solidFill>
                <a:latin typeface="Montserrat"/>
              </a:rPr>
              <a:t>Which chapter leaders and AAC members would be most interested in this data?</a:t>
            </a:r>
          </a:p>
          <a:p>
            <a:pPr lvl="1"/>
            <a:endParaRPr lang="en-US" sz="3400" dirty="0">
              <a:solidFill>
                <a:schemeClr val="accent3">
                  <a:lumMod val="75000"/>
                </a:schemeClr>
              </a:solidFill>
              <a:latin typeface="Montserrat"/>
            </a:endParaRPr>
          </a:p>
          <a:p>
            <a:pPr marL="914400" lvl="1" indent="-457200">
              <a:buFont typeface="Courier New"/>
              <a:buChar char="o"/>
            </a:pPr>
            <a:r>
              <a:rPr lang="en-US" sz="3400" dirty="0">
                <a:solidFill>
                  <a:schemeClr val="accent3">
                    <a:lumMod val="75000"/>
                  </a:schemeClr>
                </a:solidFill>
                <a:latin typeface="Montserrat"/>
                <a:cs typeface="Calibri"/>
              </a:rPr>
              <a:t>How could they use the data to set mid-term goals and plan the fall calendar?</a:t>
            </a:r>
          </a:p>
          <a:p>
            <a:pPr marL="914400" lvl="1" indent="-457200">
              <a:buFont typeface="Courier New"/>
              <a:buChar char="o"/>
            </a:pPr>
            <a:endParaRPr lang="en-US" sz="600" dirty="0">
              <a:solidFill>
                <a:srgbClr val="000000"/>
              </a:solidFill>
              <a:latin typeface="Calibri"/>
              <a:cs typeface="Calibri"/>
            </a:endParaRPr>
          </a:p>
        </p:txBody>
      </p:sp>
    </p:spTree>
    <p:extLst>
      <p:ext uri="{BB962C8B-B14F-4D97-AF65-F5344CB8AC3E}">
        <p14:creationId xmlns:p14="http://schemas.microsoft.com/office/powerpoint/2010/main" val="22760408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6A853-FAA5-99D2-FCDE-D96222095A2E}"/>
            </a:ext>
          </a:extLst>
        </p:cNvPr>
        <p:cNvGrpSpPr/>
        <p:nvPr/>
      </p:nvGrpSpPr>
      <p:grpSpPr>
        <a:xfrm>
          <a:off x="0" y="0"/>
          <a:ext cx="0" cy="0"/>
          <a:chOff x="0" y="0"/>
          <a:chExt cx="0" cy="0"/>
        </a:xfrm>
      </p:grpSpPr>
      <p:pic>
        <p:nvPicPr>
          <p:cNvPr id="7" name="Picture Placeholder 6" descr="Two women hugging each other&#10;&#10;Description automatically generated">
            <a:extLst>
              <a:ext uri="{FF2B5EF4-FFF2-40B4-BE49-F238E27FC236}">
                <a16:creationId xmlns:a16="http://schemas.microsoft.com/office/drawing/2014/main" id="{8EEB7FD6-495F-4CF1-48A1-4D21FF86044A}"/>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0D2F93C7-EF2E-761B-1ACA-D90D6ACA8E48}"/>
              </a:ext>
            </a:extLst>
          </p:cNvPr>
          <p:cNvSpPr>
            <a:spLocks noGrp="1"/>
          </p:cNvSpPr>
          <p:nvPr>
            <p:ph type="title"/>
          </p:nvPr>
        </p:nvSpPr>
        <p:spPr/>
        <p:txBody>
          <a:bodyPr/>
          <a:lstStyle/>
          <a:p>
            <a:r>
              <a:rPr lang="en-US" dirty="0"/>
              <a:t>Let’s make it real!</a:t>
            </a:r>
          </a:p>
        </p:txBody>
      </p:sp>
      <p:sp>
        <p:nvSpPr>
          <p:cNvPr id="6" name="Text Placeholder 5">
            <a:extLst>
              <a:ext uri="{FF2B5EF4-FFF2-40B4-BE49-F238E27FC236}">
                <a16:creationId xmlns:a16="http://schemas.microsoft.com/office/drawing/2014/main" id="{1282E9EE-0E07-316E-4A6F-790038405CA4}"/>
              </a:ext>
            </a:extLst>
          </p:cNvPr>
          <p:cNvSpPr>
            <a:spLocks noGrp="1"/>
          </p:cNvSpPr>
          <p:nvPr>
            <p:ph type="body" idx="1"/>
          </p:nvPr>
        </p:nvSpPr>
        <p:spPr>
          <a:xfrm>
            <a:off x="8528050" y="2883232"/>
            <a:ext cx="10591800" cy="2708434"/>
          </a:xfrm>
        </p:spPr>
        <p:txBody>
          <a:bodyPr wrap="square" lIns="0" tIns="0" rIns="0" bIns="0" anchor="t">
            <a:spAutoFit/>
          </a:bodyPr>
          <a:lstStyle/>
          <a:p>
            <a:pPr marL="571500" indent="-571500">
              <a:buFont typeface="Arial" panose="020B0604020202020204" pitchFamily="34" charset="0"/>
              <a:buChar char="•"/>
            </a:pPr>
            <a:r>
              <a:rPr lang="en-US" sz="4400" dirty="0">
                <a:latin typeface="Montserrat"/>
              </a:rPr>
              <a:t>Read through your chapter’s results.</a:t>
            </a:r>
            <a:endParaRPr lang="en-US" sz="4400" dirty="0">
              <a:latin typeface="Montserrat" pitchFamily="2" charset="0"/>
            </a:endParaRPr>
          </a:p>
          <a:p>
            <a:pPr marL="571500" indent="-571500">
              <a:buFont typeface="Arial" panose="020B0604020202020204" pitchFamily="34" charset="0"/>
              <a:buChar char="•"/>
            </a:pPr>
            <a:endParaRPr lang="en-US" sz="4400" dirty="0">
              <a:latin typeface="Montserrat" pitchFamily="2" charset="0"/>
            </a:endParaRPr>
          </a:p>
          <a:p>
            <a:pPr marL="571500" indent="-571500">
              <a:buFont typeface="Arial" panose="020B0604020202020204" pitchFamily="34" charset="0"/>
              <a:buChar char="•"/>
            </a:pPr>
            <a:r>
              <a:rPr lang="en-US" sz="4400" dirty="0">
                <a:highlight>
                  <a:srgbClr val="F5DADF"/>
                </a:highlight>
                <a:latin typeface="Montserrat"/>
              </a:rPr>
              <a:t>Highlight</a:t>
            </a:r>
            <a:r>
              <a:rPr lang="en-US" sz="4400" dirty="0">
                <a:latin typeface="Montserrat"/>
              </a:rPr>
              <a:t> 3-5 key data points.</a:t>
            </a:r>
            <a:endParaRPr lang="en-US" sz="4400" dirty="0">
              <a:latin typeface="Montserrat" pitchFamily="2" charset="0"/>
            </a:endParaRPr>
          </a:p>
        </p:txBody>
      </p:sp>
    </p:spTree>
    <p:extLst>
      <p:ext uri="{BB962C8B-B14F-4D97-AF65-F5344CB8AC3E}">
        <p14:creationId xmlns:p14="http://schemas.microsoft.com/office/powerpoint/2010/main" val="26304637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AA343-88BF-B7D7-1A38-CA690DE35F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369A6D-D6F6-9B3D-BA33-E626DFD20A0E}"/>
              </a:ext>
            </a:extLst>
          </p:cNvPr>
          <p:cNvSpPr>
            <a:spLocks noGrp="1"/>
          </p:cNvSpPr>
          <p:nvPr>
            <p:ph type="ctrTitle"/>
          </p:nvPr>
        </p:nvSpPr>
        <p:spPr>
          <a:xfrm>
            <a:off x="3879850" y="3598894"/>
            <a:ext cx="14249400" cy="4875181"/>
          </a:xfrm>
        </p:spPr>
        <p:txBody>
          <a:bodyPr/>
          <a:lstStyle/>
          <a:p>
            <a:pPr algn="l">
              <a:lnSpc>
                <a:spcPct val="110000"/>
              </a:lnSpc>
              <a:spcBef>
                <a:spcPts val="1000"/>
              </a:spcBef>
            </a:pPr>
            <a:r>
              <a:rPr lang="en-US" sz="9600" dirty="0">
                <a:solidFill>
                  <a:schemeClr val="bg1"/>
                </a:solidFill>
              </a:rPr>
              <a:t>Why should I</a:t>
            </a:r>
            <a:r>
              <a:rPr lang="en-US" sz="9600" dirty="0"/>
              <a:t> care </a:t>
            </a:r>
            <a:r>
              <a:rPr lang="en-US" sz="9600" dirty="0">
                <a:solidFill>
                  <a:schemeClr val="bg1"/>
                </a:solidFill>
              </a:rPr>
              <a:t>about the Annual Member Evaluation?</a:t>
            </a:r>
          </a:p>
        </p:txBody>
      </p:sp>
    </p:spTree>
    <p:extLst>
      <p:ext uri="{BB962C8B-B14F-4D97-AF65-F5344CB8AC3E}">
        <p14:creationId xmlns:p14="http://schemas.microsoft.com/office/powerpoint/2010/main" val="30451829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E2B6-CD00-5D2F-3E5D-AA6DF0EE7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27431A-161A-1927-FD77-B0DF14719D4F}"/>
              </a:ext>
            </a:extLst>
          </p:cNvPr>
          <p:cNvSpPr>
            <a:spLocks noGrp="1"/>
          </p:cNvSpPr>
          <p:nvPr>
            <p:ph type="ctrTitle"/>
          </p:nvPr>
        </p:nvSpPr>
        <p:spPr>
          <a:xfrm>
            <a:off x="11539183" y="4458432"/>
            <a:ext cx="7664461" cy="2031325"/>
          </a:xfrm>
        </p:spPr>
        <p:txBody>
          <a:bodyPr/>
          <a:lstStyle/>
          <a:p>
            <a:r>
              <a:rPr lang="en-US">
                <a:solidFill>
                  <a:schemeClr val="accent3">
                    <a:lumMod val="75000"/>
                  </a:schemeClr>
                </a:solidFill>
              </a:rPr>
              <a:t>Putting Thoughts Into Actions</a:t>
            </a:r>
          </a:p>
        </p:txBody>
      </p:sp>
      <p:sp>
        <p:nvSpPr>
          <p:cNvPr id="5" name="Subtitle 4">
            <a:extLst>
              <a:ext uri="{FF2B5EF4-FFF2-40B4-BE49-F238E27FC236}">
                <a16:creationId xmlns:a16="http://schemas.microsoft.com/office/drawing/2014/main" id="{5E130B20-36E7-7349-02E2-D4A27CECDE59}"/>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Next Steps</a:t>
            </a:r>
          </a:p>
        </p:txBody>
      </p:sp>
    </p:spTree>
    <p:extLst>
      <p:ext uri="{BB962C8B-B14F-4D97-AF65-F5344CB8AC3E}">
        <p14:creationId xmlns:p14="http://schemas.microsoft.com/office/powerpoint/2010/main" val="34224217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54692-DE3F-A2BC-E291-93F68ABFF6B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01E955-87F3-4AF3-FF82-D0DF6218DB6E}"/>
              </a:ext>
            </a:extLst>
          </p:cNvPr>
          <p:cNvPicPr>
            <a:picLocks noChangeAspect="1"/>
          </p:cNvPicPr>
          <p:nvPr/>
        </p:nvPicPr>
        <p:blipFill>
          <a:blip r:embed="rId2"/>
          <a:stretch>
            <a:fillRect/>
          </a:stretch>
        </p:blipFill>
        <p:spPr>
          <a:xfrm>
            <a:off x="0" y="0"/>
            <a:ext cx="18053050" cy="11137659"/>
          </a:xfrm>
          <a:prstGeom prst="rect">
            <a:avLst/>
          </a:prstGeom>
        </p:spPr>
      </p:pic>
    </p:spTree>
    <p:extLst>
      <p:ext uri="{BB962C8B-B14F-4D97-AF65-F5344CB8AC3E}">
        <p14:creationId xmlns:p14="http://schemas.microsoft.com/office/powerpoint/2010/main" val="36493816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9617-D454-6CAC-F808-45BFC55F94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2CB1D8-2FDC-3C46-0F67-29B38666C6DA}"/>
              </a:ext>
            </a:extLst>
          </p:cNvPr>
          <p:cNvSpPr>
            <a:spLocks noGrp="1"/>
          </p:cNvSpPr>
          <p:nvPr>
            <p:ph type="title"/>
          </p:nvPr>
        </p:nvSpPr>
        <p:spPr>
          <a:xfrm>
            <a:off x="1201923" y="1306225"/>
            <a:ext cx="15327128" cy="1015663"/>
          </a:xfrm>
        </p:spPr>
        <p:txBody>
          <a:bodyPr/>
          <a:lstStyle/>
          <a:p>
            <a:r>
              <a:rPr lang="en-US" dirty="0"/>
              <a:t>Reflection</a:t>
            </a:r>
          </a:p>
        </p:txBody>
      </p:sp>
      <p:sp>
        <p:nvSpPr>
          <p:cNvPr id="5" name="Text Placeholder 4">
            <a:extLst>
              <a:ext uri="{FF2B5EF4-FFF2-40B4-BE49-F238E27FC236}">
                <a16:creationId xmlns:a16="http://schemas.microsoft.com/office/drawing/2014/main" id="{D6D51018-7002-A7E8-2A64-BC886C439DF4}"/>
              </a:ext>
            </a:extLst>
          </p:cNvPr>
          <p:cNvSpPr>
            <a:spLocks noGrp="1"/>
          </p:cNvSpPr>
          <p:nvPr>
            <p:ph type="body" idx="1"/>
          </p:nvPr>
        </p:nvSpPr>
        <p:spPr>
          <a:xfrm>
            <a:off x="1201923" y="2606675"/>
            <a:ext cx="15327128" cy="4062651"/>
          </a:xfrm>
        </p:spPr>
        <p:txBody>
          <a:bodyPr wrap="square" lIns="0" tIns="0" rIns="0" bIns="0" anchor="t">
            <a:spAutoFit/>
          </a:bodyPr>
          <a:lstStyle/>
          <a:p>
            <a:pPr marL="457200" indent="-457200" algn="l">
              <a:buFont typeface="Arial"/>
              <a:buChar char="•"/>
            </a:pPr>
            <a:r>
              <a:rPr lang="en-US" sz="4400" dirty="0">
                <a:latin typeface="Montserrat"/>
                <a:ea typeface="Cambria"/>
              </a:rPr>
              <a:t>Reflect on the questions on </a:t>
            </a:r>
            <a:r>
              <a:rPr lang="en-US" sz="4400" dirty="0">
                <a:solidFill>
                  <a:schemeClr val="accent3">
                    <a:lumMod val="75000"/>
                  </a:schemeClr>
                </a:solidFill>
                <a:latin typeface="Montserrat"/>
                <a:ea typeface="Cambria"/>
              </a:rPr>
              <a:t>Page 73 </a:t>
            </a:r>
            <a:r>
              <a:rPr lang="en-US" sz="4400" dirty="0">
                <a:solidFill>
                  <a:schemeClr val="accent3">
                    <a:lumMod val="75000"/>
                  </a:schemeClr>
                </a:solidFill>
                <a:latin typeface="Montserrat"/>
                <a:ea typeface="Cambria"/>
                <a:sym typeface="Wingdings" panose="05000000000000000000" pitchFamily="2" charset="2"/>
              </a:rPr>
              <a:t></a:t>
            </a:r>
            <a:r>
              <a:rPr lang="en-US" sz="4400" dirty="0">
                <a:solidFill>
                  <a:schemeClr val="accent3">
                    <a:lumMod val="75000"/>
                  </a:schemeClr>
                </a:solidFill>
                <a:latin typeface="Montserrat"/>
                <a:ea typeface="Cambria"/>
              </a:rPr>
              <a:t> </a:t>
            </a:r>
            <a:r>
              <a:rPr lang="en-US" sz="4400" dirty="0">
                <a:latin typeface="Montserrat"/>
                <a:ea typeface="Cambria"/>
              </a:rPr>
              <a:t>of your workbook.</a:t>
            </a:r>
          </a:p>
          <a:p>
            <a:pPr algn="l"/>
            <a:endParaRPr lang="en-US" sz="4400" dirty="0">
              <a:latin typeface="Montserrat"/>
              <a:ea typeface="Cambria"/>
            </a:endParaRPr>
          </a:p>
          <a:p>
            <a:pPr marL="457200" indent="-457200" algn="l">
              <a:buFont typeface="Arial"/>
              <a:buChar char="•"/>
            </a:pPr>
            <a:r>
              <a:rPr lang="en-US" sz="4400" dirty="0">
                <a:latin typeface="Montserrat"/>
                <a:ea typeface="Cambria"/>
              </a:rPr>
              <a:t>Spend 10 minutes creating an action plan.</a:t>
            </a:r>
          </a:p>
          <a:p>
            <a:pPr algn="l"/>
            <a:endParaRPr lang="en-US" sz="4400" dirty="0">
              <a:latin typeface="Montserrat"/>
              <a:ea typeface="Cambria"/>
            </a:endParaRPr>
          </a:p>
          <a:p>
            <a:pPr marL="457200" indent="-457200" algn="l">
              <a:buFont typeface="Arial"/>
              <a:buChar char="•"/>
            </a:pPr>
            <a:r>
              <a:rPr lang="en-US" sz="4400" dirty="0">
                <a:latin typeface="Montserrat"/>
                <a:ea typeface="Cambria"/>
              </a:rPr>
              <a:t>Reflect on the last few questions with a new partner.</a:t>
            </a:r>
            <a:endParaRPr lang="en-US" sz="4400" dirty="0">
              <a:ea typeface="Cambria"/>
            </a:endParaRPr>
          </a:p>
        </p:txBody>
      </p:sp>
    </p:spTree>
    <p:extLst>
      <p:ext uri="{BB962C8B-B14F-4D97-AF65-F5344CB8AC3E}">
        <p14:creationId xmlns:p14="http://schemas.microsoft.com/office/powerpoint/2010/main" val="2536097388"/>
      </p:ext>
    </p:extLst>
  </p:cSld>
  <p:clrMapOvr>
    <a:masterClrMapping/>
  </p:clrMapOvr>
  <p:extLst>
    <p:ext uri="{6950BFC3-D8DA-4A85-94F7-54DA5524770B}">
      <p188:commentRel xmlns:p188="http://schemas.microsoft.com/office/powerpoint/2018/8/main" r:id="rId2"/>
    </p:ext>
  </p:extLs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D7BC7-D72D-52D2-D7E9-1C0DFC20228B}"/>
            </a:ext>
          </a:extLst>
        </p:cNvPr>
        <p:cNvGrpSpPr/>
        <p:nvPr/>
      </p:nvGrpSpPr>
      <p:grpSpPr>
        <a:xfrm>
          <a:off x="0" y="0"/>
          <a:ext cx="0" cy="0"/>
          <a:chOff x="0" y="0"/>
          <a:chExt cx="0" cy="0"/>
        </a:xfrm>
      </p:grpSpPr>
      <p:pic>
        <p:nvPicPr>
          <p:cNvPr id="8" name="Picture Placeholder 7" descr="A group of women posing for a photo&#10;&#10;Description automatically generated">
            <a:extLst>
              <a:ext uri="{FF2B5EF4-FFF2-40B4-BE49-F238E27FC236}">
                <a16:creationId xmlns:a16="http://schemas.microsoft.com/office/drawing/2014/main" id="{F2D38F85-A58C-D783-87AE-E88A87A27109}"/>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68C8E916-B6F8-C31D-E7B6-AFD11F14547F}"/>
              </a:ext>
            </a:extLst>
          </p:cNvPr>
          <p:cNvSpPr>
            <a:spLocks noGrp="1"/>
          </p:cNvSpPr>
          <p:nvPr>
            <p:ph type="title"/>
          </p:nvPr>
        </p:nvSpPr>
        <p:spPr>
          <a:xfrm>
            <a:off x="8375650" y="5146844"/>
            <a:ext cx="11049000" cy="1015662"/>
          </a:xfrm>
        </p:spPr>
        <p:txBody>
          <a:bodyPr/>
          <a:lstStyle/>
          <a:p>
            <a:r>
              <a:rPr lang="en-US" dirty="0"/>
              <a:t>Let’s bring the </a:t>
            </a:r>
            <a:r>
              <a:rPr lang="en-US" dirty="0">
                <a:solidFill>
                  <a:schemeClr val="accent1"/>
                </a:solidFill>
              </a:rPr>
              <a:t>team </a:t>
            </a:r>
            <a:r>
              <a:rPr lang="en-US" dirty="0"/>
              <a:t>together!</a:t>
            </a:r>
          </a:p>
        </p:txBody>
      </p:sp>
    </p:spTree>
    <p:extLst>
      <p:ext uri="{BB962C8B-B14F-4D97-AF65-F5344CB8AC3E}">
        <p14:creationId xmlns:p14="http://schemas.microsoft.com/office/powerpoint/2010/main" val="19622219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F321E-4790-B4E4-59CB-42114FCCF96A}"/>
            </a:ext>
          </a:extLst>
        </p:cNvPr>
        <p:cNvGrpSpPr/>
        <p:nvPr/>
      </p:nvGrpSpPr>
      <p:grpSpPr>
        <a:xfrm>
          <a:off x="0" y="0"/>
          <a:ext cx="0" cy="0"/>
          <a:chOff x="0" y="0"/>
          <a:chExt cx="0" cy="0"/>
        </a:xfrm>
      </p:grpSpPr>
      <p:pic>
        <p:nvPicPr>
          <p:cNvPr id="4" name="Picture Placeholder 3" descr="Two women hugging each other&#10;&#10;Description automatically generated">
            <a:extLst>
              <a:ext uri="{FF2B5EF4-FFF2-40B4-BE49-F238E27FC236}">
                <a16:creationId xmlns:a16="http://schemas.microsoft.com/office/drawing/2014/main" id="{1AA28783-36A6-C6B6-9563-9CF78F9498F9}"/>
              </a:ext>
            </a:extLst>
          </p:cNvPr>
          <p:cNvPicPr>
            <a:picLocks noGrp="1" noChangeAspect="1"/>
          </p:cNvPicPr>
          <p:nvPr>
            <p:ph type="pic" sz="quarter" idx="10"/>
          </p:nvPr>
        </p:nvPicPr>
        <p:blipFill>
          <a:blip r:embed="rId2"/>
          <a:srcRect l="8380" r="8380"/>
          <a:stretch/>
        </p:blipFill>
        <p:spPr/>
      </p:pic>
      <p:sp>
        <p:nvSpPr>
          <p:cNvPr id="5" name="Title 4">
            <a:extLst>
              <a:ext uri="{FF2B5EF4-FFF2-40B4-BE49-F238E27FC236}">
                <a16:creationId xmlns:a16="http://schemas.microsoft.com/office/drawing/2014/main" id="{014BB789-031C-98E2-F7B9-01C81F4DCA96}"/>
              </a:ext>
            </a:extLst>
          </p:cNvPr>
          <p:cNvSpPr>
            <a:spLocks noGrp="1"/>
          </p:cNvSpPr>
          <p:nvPr>
            <p:ph type="title"/>
          </p:nvPr>
        </p:nvSpPr>
        <p:spPr/>
        <p:txBody>
          <a:bodyPr/>
          <a:lstStyle/>
          <a:p>
            <a:r>
              <a:rPr lang="en-US" dirty="0"/>
              <a:t>Remember...</a:t>
            </a:r>
          </a:p>
        </p:txBody>
      </p:sp>
      <p:sp>
        <p:nvSpPr>
          <p:cNvPr id="6" name="Text Placeholder 5">
            <a:extLst>
              <a:ext uri="{FF2B5EF4-FFF2-40B4-BE49-F238E27FC236}">
                <a16:creationId xmlns:a16="http://schemas.microsoft.com/office/drawing/2014/main" id="{0A5CBDD3-F913-1150-35A5-353DB4503772}"/>
              </a:ext>
            </a:extLst>
          </p:cNvPr>
          <p:cNvSpPr>
            <a:spLocks noGrp="1"/>
          </p:cNvSpPr>
          <p:nvPr>
            <p:ph type="body" idx="1"/>
          </p:nvPr>
        </p:nvSpPr>
        <p:spPr>
          <a:xfrm>
            <a:off x="8528050" y="2883232"/>
            <a:ext cx="10759410" cy="5416868"/>
          </a:xfrm>
        </p:spPr>
        <p:txBody>
          <a:bodyPr wrap="square" lIns="0" tIns="0" rIns="0" bIns="0" anchor="t">
            <a:spAutoFit/>
          </a:bodyPr>
          <a:lstStyle/>
          <a:p>
            <a:r>
              <a:rPr lang="en-US" sz="4400" dirty="0">
                <a:latin typeface="Montserrat"/>
              </a:rPr>
              <a:t>Member experience is the foundation of Pi Beta Phi!</a:t>
            </a:r>
          </a:p>
          <a:p>
            <a:endParaRPr lang="en-US" sz="4400" dirty="0"/>
          </a:p>
          <a:p>
            <a:r>
              <a:rPr lang="en-US" sz="4400" dirty="0">
                <a:latin typeface="Montserrat"/>
              </a:rPr>
              <a:t>YOU are the foundation of your chapter.</a:t>
            </a:r>
          </a:p>
          <a:p>
            <a:endParaRPr lang="en-US" sz="4400" dirty="0"/>
          </a:p>
          <a:p>
            <a:r>
              <a:rPr lang="en-US" sz="4400" dirty="0">
                <a:latin typeface="Montserrat"/>
              </a:rPr>
              <a:t>Find one person to be your VPME sister!</a:t>
            </a:r>
            <a:endParaRPr lang="en-US" sz="4400" dirty="0"/>
          </a:p>
        </p:txBody>
      </p:sp>
    </p:spTree>
    <p:extLst>
      <p:ext uri="{BB962C8B-B14F-4D97-AF65-F5344CB8AC3E}">
        <p14:creationId xmlns:p14="http://schemas.microsoft.com/office/powerpoint/2010/main" val="455324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4184650" y="3017929"/>
            <a:ext cx="13944600" cy="5582362"/>
          </a:xfrm>
        </p:spPr>
        <p:txBody>
          <a:bodyPr/>
          <a:lstStyle/>
          <a:p>
            <a:pPr algn="l">
              <a:lnSpc>
                <a:spcPct val="110000"/>
              </a:lnSpc>
              <a:spcBef>
                <a:spcPts val="1000"/>
              </a:spcBef>
            </a:pPr>
            <a:r>
              <a:rPr lang="en-US" sz="3600" dirty="0">
                <a:solidFill>
                  <a:schemeClr val="bg1"/>
                </a:solidFill>
              </a:rPr>
              <a:t>As true friends, we honor the uniqueness of each sister. We empower one another, through meaningful relationships grounded in empathy. We promise an inclusive sisterhood, where every member feels welcome, is supported, and knows they belong.  </a:t>
            </a:r>
            <a:br>
              <a:rPr lang="en-US" sz="3600" dirty="0">
                <a:solidFill>
                  <a:schemeClr val="bg1"/>
                </a:solidFill>
              </a:rPr>
            </a:br>
            <a:endParaRPr lang="en-US" sz="3600" dirty="0">
              <a:solidFill>
                <a:schemeClr val="bg1"/>
              </a:solidFill>
            </a:endParaRPr>
          </a:p>
          <a:p>
            <a:pPr algn="l">
              <a:lnSpc>
                <a:spcPct val="110000"/>
              </a:lnSpc>
              <a:spcBef>
                <a:spcPts val="1000"/>
              </a:spcBef>
            </a:pPr>
            <a:r>
              <a:rPr lang="en-US" sz="3600" dirty="0">
                <a:solidFill>
                  <a:schemeClr val="bg1"/>
                </a:solidFill>
              </a:rPr>
              <a:t>As the first fraternity for women, we own our role and responsibility in the fraternal movement. We recognize our power and privilege as college-educated women, to work for an equitable society. We commit to develop the servant leaders our diverse world needs.</a:t>
            </a:r>
          </a:p>
        </p:txBody>
      </p:sp>
    </p:spTree>
    <p:extLst>
      <p:ext uri="{BB962C8B-B14F-4D97-AF65-F5344CB8AC3E}">
        <p14:creationId xmlns:p14="http://schemas.microsoft.com/office/powerpoint/2010/main" val="90434282"/>
      </p:ext>
    </p:extLst>
  </p:cSld>
  <p:clrMapOvr>
    <a:masterClrMapping/>
  </p:clrMapOvr>
  <p:extLst>
    <p:ext uri="{6950BFC3-D8DA-4A85-94F7-54DA5524770B}">
      <p188:commentRel xmlns:p188="http://schemas.microsoft.com/office/powerpoint/2018/8/main" r:id="rId2"/>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7DBB5-40E4-30E7-77AB-6B9CF1995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A174C-0433-F609-D258-6D88A3DDF8F0}"/>
              </a:ext>
            </a:extLst>
          </p:cNvPr>
          <p:cNvSpPr>
            <a:spLocks noGrp="1"/>
          </p:cNvSpPr>
          <p:nvPr>
            <p:ph type="ctrTitle"/>
          </p:nvPr>
        </p:nvSpPr>
        <p:spPr>
          <a:xfrm>
            <a:off x="11539183" y="5474094"/>
            <a:ext cx="7664461" cy="1015663"/>
          </a:xfrm>
        </p:spPr>
        <p:txBody>
          <a:bodyPr/>
          <a:lstStyle/>
          <a:p>
            <a:r>
              <a:rPr lang="en-US">
                <a:solidFill>
                  <a:schemeClr val="accent3">
                    <a:lumMod val="75000"/>
                  </a:schemeClr>
                </a:solidFill>
              </a:rPr>
              <a:t>Thank You!</a:t>
            </a:r>
          </a:p>
        </p:txBody>
      </p:sp>
      <p:sp>
        <p:nvSpPr>
          <p:cNvPr id="5" name="Subtitle 4">
            <a:extLst>
              <a:ext uri="{FF2B5EF4-FFF2-40B4-BE49-F238E27FC236}">
                <a16:creationId xmlns:a16="http://schemas.microsoft.com/office/drawing/2014/main" id="{7BAC27B8-62A9-FBA6-326E-FCAFBBEE6577}"/>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See you at dinner!</a:t>
            </a:r>
          </a:p>
        </p:txBody>
      </p:sp>
    </p:spTree>
    <p:extLst>
      <p:ext uri="{BB962C8B-B14F-4D97-AF65-F5344CB8AC3E}">
        <p14:creationId xmlns:p14="http://schemas.microsoft.com/office/powerpoint/2010/main" val="49760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omen posing for a photo&#10;&#10;Description automatically generated">
            <a:extLst>
              <a:ext uri="{FF2B5EF4-FFF2-40B4-BE49-F238E27FC236}">
                <a16:creationId xmlns:a16="http://schemas.microsoft.com/office/drawing/2014/main" id="{34503AB7-F1F0-94E8-8168-D0F56A71D670}"/>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p:txBody>
          <a:bodyPr/>
          <a:lstStyle/>
          <a:p>
            <a:r>
              <a:rPr lang="en-US" dirty="0"/>
              <a:t>Tip #1</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8528050" y="2883232"/>
            <a:ext cx="10591800" cy="1354217"/>
          </a:xfrm>
        </p:spPr>
        <p:txBody>
          <a:bodyPr wrap="square" lIns="0" tIns="0" rIns="0" bIns="0" anchor="t">
            <a:spAutoFit/>
          </a:bodyPr>
          <a:lstStyle/>
          <a:p>
            <a:r>
              <a:rPr lang="en-US" sz="4400" dirty="0">
                <a:latin typeface="Montserrat"/>
              </a:rPr>
              <a:t>Identify what motivates your chapter to engage.</a:t>
            </a:r>
            <a:endParaRPr lang="en-US" sz="4400" dirty="0"/>
          </a:p>
        </p:txBody>
      </p:sp>
    </p:spTree>
    <p:extLst>
      <p:ext uri="{BB962C8B-B14F-4D97-AF65-F5344CB8AC3E}">
        <p14:creationId xmlns:p14="http://schemas.microsoft.com/office/powerpoint/2010/main" val="2027476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7612C-2880-C79E-66B5-4A74A2F79903}"/>
            </a:ext>
          </a:extLst>
        </p:cNvPr>
        <p:cNvGrpSpPr/>
        <p:nvPr/>
      </p:nvGrpSpPr>
      <p:grpSpPr>
        <a:xfrm>
          <a:off x="0" y="0"/>
          <a:ext cx="0" cy="0"/>
          <a:chOff x="0" y="0"/>
          <a:chExt cx="0" cy="0"/>
        </a:xfrm>
      </p:grpSpPr>
      <p:pic>
        <p:nvPicPr>
          <p:cNvPr id="7" name="Picture Placeholder 6" descr="Two women hugging each other&#10;&#10;Description automatically generated">
            <a:extLst>
              <a:ext uri="{FF2B5EF4-FFF2-40B4-BE49-F238E27FC236}">
                <a16:creationId xmlns:a16="http://schemas.microsoft.com/office/drawing/2014/main" id="{8E1099D7-11FE-F84A-A735-08538C9E8FA0}"/>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1E7B6F46-D48C-F501-87D8-C4B4091919A4}"/>
              </a:ext>
            </a:extLst>
          </p:cNvPr>
          <p:cNvSpPr>
            <a:spLocks noGrp="1"/>
          </p:cNvSpPr>
          <p:nvPr>
            <p:ph type="title"/>
          </p:nvPr>
        </p:nvSpPr>
        <p:spPr/>
        <p:txBody>
          <a:bodyPr/>
          <a:lstStyle/>
          <a:p>
            <a:r>
              <a:rPr lang="en-US" dirty="0"/>
              <a:t>Tip #2</a:t>
            </a:r>
          </a:p>
        </p:txBody>
      </p:sp>
      <p:sp>
        <p:nvSpPr>
          <p:cNvPr id="6" name="Text Placeholder 5">
            <a:extLst>
              <a:ext uri="{FF2B5EF4-FFF2-40B4-BE49-F238E27FC236}">
                <a16:creationId xmlns:a16="http://schemas.microsoft.com/office/drawing/2014/main" id="{76C13782-84FF-5F87-822C-DF2D30CD79BA}"/>
              </a:ext>
            </a:extLst>
          </p:cNvPr>
          <p:cNvSpPr>
            <a:spLocks noGrp="1"/>
          </p:cNvSpPr>
          <p:nvPr>
            <p:ph type="body" idx="1"/>
          </p:nvPr>
        </p:nvSpPr>
        <p:spPr>
          <a:xfrm>
            <a:off x="8528050" y="2883232"/>
            <a:ext cx="10591800" cy="677108"/>
          </a:xfrm>
        </p:spPr>
        <p:txBody>
          <a:bodyPr wrap="square" lIns="0" tIns="0" rIns="0" bIns="0" anchor="t">
            <a:spAutoFit/>
          </a:bodyPr>
          <a:lstStyle/>
          <a:p>
            <a:r>
              <a:rPr lang="en-US" sz="4400" dirty="0">
                <a:latin typeface="Montserrat"/>
              </a:rPr>
              <a:t>Lighten up!</a:t>
            </a:r>
            <a:endParaRPr lang="en-US" sz="4400" dirty="0"/>
          </a:p>
        </p:txBody>
      </p:sp>
    </p:spTree>
    <p:extLst>
      <p:ext uri="{BB962C8B-B14F-4D97-AF65-F5344CB8AC3E}">
        <p14:creationId xmlns:p14="http://schemas.microsoft.com/office/powerpoint/2010/main" val="2150878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AFF2-63F4-51A5-EF67-8886455FC724}"/>
            </a:ext>
          </a:extLst>
        </p:cNvPr>
        <p:cNvGrpSpPr/>
        <p:nvPr/>
      </p:nvGrpSpPr>
      <p:grpSpPr>
        <a:xfrm>
          <a:off x="0" y="0"/>
          <a:ext cx="0" cy="0"/>
          <a:chOff x="0" y="0"/>
          <a:chExt cx="0" cy="0"/>
        </a:xfrm>
      </p:grpSpPr>
      <p:pic>
        <p:nvPicPr>
          <p:cNvPr id="7" name="Picture Placeholder 6" descr="A group of women standing together outside a building&#10;&#10;Description automatically generated">
            <a:extLst>
              <a:ext uri="{FF2B5EF4-FFF2-40B4-BE49-F238E27FC236}">
                <a16:creationId xmlns:a16="http://schemas.microsoft.com/office/drawing/2014/main" id="{264809ED-0280-8815-06CA-22101B7DEB20}"/>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B7129E2E-4377-42E4-C06D-77354F09479B}"/>
              </a:ext>
            </a:extLst>
          </p:cNvPr>
          <p:cNvSpPr>
            <a:spLocks noGrp="1"/>
          </p:cNvSpPr>
          <p:nvPr>
            <p:ph type="title"/>
          </p:nvPr>
        </p:nvSpPr>
        <p:spPr/>
        <p:txBody>
          <a:bodyPr/>
          <a:lstStyle/>
          <a:p>
            <a:r>
              <a:rPr lang="en-US" dirty="0"/>
              <a:t>Tip #3</a:t>
            </a:r>
          </a:p>
        </p:txBody>
      </p:sp>
      <p:sp>
        <p:nvSpPr>
          <p:cNvPr id="6" name="Text Placeholder 5">
            <a:extLst>
              <a:ext uri="{FF2B5EF4-FFF2-40B4-BE49-F238E27FC236}">
                <a16:creationId xmlns:a16="http://schemas.microsoft.com/office/drawing/2014/main" id="{3DCC360F-8810-94F9-9684-D2B4E1A4E7E5}"/>
              </a:ext>
            </a:extLst>
          </p:cNvPr>
          <p:cNvSpPr>
            <a:spLocks noGrp="1"/>
          </p:cNvSpPr>
          <p:nvPr>
            <p:ph type="body" idx="1"/>
          </p:nvPr>
        </p:nvSpPr>
        <p:spPr>
          <a:xfrm>
            <a:off x="8528050" y="2883232"/>
            <a:ext cx="10591800" cy="1354217"/>
          </a:xfrm>
        </p:spPr>
        <p:txBody>
          <a:bodyPr wrap="square" lIns="0" tIns="0" rIns="0" bIns="0" anchor="t">
            <a:spAutoFit/>
          </a:bodyPr>
          <a:lstStyle/>
          <a:p>
            <a:r>
              <a:rPr lang="en-US" sz="4400" dirty="0">
                <a:latin typeface="Montserrat"/>
              </a:rPr>
              <a:t>Communicate a little differently this time.</a:t>
            </a:r>
            <a:endParaRPr lang="en-US" sz="4400" dirty="0"/>
          </a:p>
        </p:txBody>
      </p:sp>
    </p:spTree>
    <p:extLst>
      <p:ext uri="{BB962C8B-B14F-4D97-AF65-F5344CB8AC3E}">
        <p14:creationId xmlns:p14="http://schemas.microsoft.com/office/powerpoint/2010/main" val="131313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5694-C1D6-6726-C8A5-B9D5313D391A}"/>
            </a:ext>
          </a:extLst>
        </p:cNvPr>
        <p:cNvGrpSpPr/>
        <p:nvPr/>
      </p:nvGrpSpPr>
      <p:grpSpPr>
        <a:xfrm>
          <a:off x="0" y="0"/>
          <a:ext cx="0" cy="0"/>
          <a:chOff x="0" y="0"/>
          <a:chExt cx="0" cy="0"/>
        </a:xfrm>
      </p:grpSpPr>
      <p:pic>
        <p:nvPicPr>
          <p:cNvPr id="4" name="Picture Placeholder 3" descr="A group of women posing for a photo&#10;&#10;Description automatically generated">
            <a:extLst>
              <a:ext uri="{FF2B5EF4-FFF2-40B4-BE49-F238E27FC236}">
                <a16:creationId xmlns:a16="http://schemas.microsoft.com/office/drawing/2014/main" id="{81E79619-5BE4-65AE-622E-B095CFBB71FF}"/>
              </a:ext>
            </a:extLst>
          </p:cNvPr>
          <p:cNvPicPr>
            <a:picLocks noGrp="1" noChangeAspect="1"/>
          </p:cNvPicPr>
          <p:nvPr>
            <p:ph type="pic" sz="quarter" idx="10"/>
          </p:nvPr>
        </p:nvPicPr>
        <p:blipFill>
          <a:blip r:embed="rId2"/>
          <a:srcRect l="8289" r="8289"/>
          <a:stretch/>
        </p:blipFill>
        <p:spPr/>
      </p:pic>
      <p:sp>
        <p:nvSpPr>
          <p:cNvPr id="5" name="Title 4">
            <a:extLst>
              <a:ext uri="{FF2B5EF4-FFF2-40B4-BE49-F238E27FC236}">
                <a16:creationId xmlns:a16="http://schemas.microsoft.com/office/drawing/2014/main" id="{33B3DDBD-1317-E93F-4598-CC8F9F8EE600}"/>
              </a:ext>
            </a:extLst>
          </p:cNvPr>
          <p:cNvSpPr>
            <a:spLocks noGrp="1"/>
          </p:cNvSpPr>
          <p:nvPr>
            <p:ph type="title"/>
          </p:nvPr>
        </p:nvSpPr>
        <p:spPr/>
        <p:txBody>
          <a:bodyPr/>
          <a:lstStyle/>
          <a:p>
            <a:r>
              <a:rPr lang="en-US" dirty="0"/>
              <a:t>Tip #4</a:t>
            </a:r>
          </a:p>
        </p:txBody>
      </p:sp>
      <p:sp>
        <p:nvSpPr>
          <p:cNvPr id="6" name="Text Placeholder 5">
            <a:extLst>
              <a:ext uri="{FF2B5EF4-FFF2-40B4-BE49-F238E27FC236}">
                <a16:creationId xmlns:a16="http://schemas.microsoft.com/office/drawing/2014/main" id="{8E726F85-37C4-3BBF-97D3-A5DC6EC182BE}"/>
              </a:ext>
            </a:extLst>
          </p:cNvPr>
          <p:cNvSpPr>
            <a:spLocks noGrp="1"/>
          </p:cNvSpPr>
          <p:nvPr>
            <p:ph type="body" idx="1"/>
          </p:nvPr>
        </p:nvSpPr>
        <p:spPr>
          <a:xfrm>
            <a:off x="8528050" y="2883232"/>
            <a:ext cx="10591800" cy="1354217"/>
          </a:xfrm>
        </p:spPr>
        <p:txBody>
          <a:bodyPr wrap="square" lIns="0" tIns="0" rIns="0" bIns="0" anchor="t">
            <a:spAutoFit/>
          </a:bodyPr>
          <a:lstStyle/>
          <a:p>
            <a:r>
              <a:rPr lang="en-US" sz="4400" dirty="0">
                <a:latin typeface="Montserrat"/>
              </a:rPr>
              <a:t>Be clear about what is happening and why.</a:t>
            </a:r>
            <a:endParaRPr lang="en-US" sz="4400" dirty="0"/>
          </a:p>
        </p:txBody>
      </p:sp>
    </p:spTree>
    <p:extLst>
      <p:ext uri="{BB962C8B-B14F-4D97-AF65-F5344CB8AC3E}">
        <p14:creationId xmlns:p14="http://schemas.microsoft.com/office/powerpoint/2010/main" val="2187488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3D709-1CB3-93DF-B22C-FCFCC59DDBCE}"/>
            </a:ext>
          </a:extLst>
        </p:cNvPr>
        <p:cNvGrpSpPr/>
        <p:nvPr/>
      </p:nvGrpSpPr>
      <p:grpSpPr>
        <a:xfrm>
          <a:off x="0" y="0"/>
          <a:ext cx="0" cy="0"/>
          <a:chOff x="0" y="0"/>
          <a:chExt cx="0" cy="0"/>
        </a:xfrm>
      </p:grpSpPr>
      <p:pic>
        <p:nvPicPr>
          <p:cNvPr id="7" name="Picture Placeholder 6" descr="A group of women holding hands&#10;&#10;Description automatically generated">
            <a:extLst>
              <a:ext uri="{FF2B5EF4-FFF2-40B4-BE49-F238E27FC236}">
                <a16:creationId xmlns:a16="http://schemas.microsoft.com/office/drawing/2014/main" id="{57425C2B-FC7B-80A2-D5D7-467FA0EE8A95}"/>
              </a:ext>
            </a:extLst>
          </p:cNvPr>
          <p:cNvPicPr>
            <a:picLocks noGrp="1" noChangeAspect="1"/>
          </p:cNvPicPr>
          <p:nvPr>
            <p:ph type="pic" sz="quarter" idx="10"/>
          </p:nvPr>
        </p:nvPicPr>
        <p:blipFill>
          <a:blip r:embed="rId2"/>
          <a:srcRect l="8413" r="8413"/>
          <a:stretch/>
        </p:blipFill>
        <p:spPr/>
      </p:pic>
      <p:sp>
        <p:nvSpPr>
          <p:cNvPr id="5" name="Title 4">
            <a:extLst>
              <a:ext uri="{FF2B5EF4-FFF2-40B4-BE49-F238E27FC236}">
                <a16:creationId xmlns:a16="http://schemas.microsoft.com/office/drawing/2014/main" id="{24321481-6004-AFF3-4E61-DAD55052470A}"/>
              </a:ext>
            </a:extLst>
          </p:cNvPr>
          <p:cNvSpPr>
            <a:spLocks noGrp="1"/>
          </p:cNvSpPr>
          <p:nvPr>
            <p:ph type="title"/>
          </p:nvPr>
        </p:nvSpPr>
        <p:spPr/>
        <p:txBody>
          <a:bodyPr/>
          <a:lstStyle/>
          <a:p>
            <a:r>
              <a:rPr lang="en-US" dirty="0"/>
              <a:t>Tip #5</a:t>
            </a:r>
          </a:p>
        </p:txBody>
      </p:sp>
      <p:sp>
        <p:nvSpPr>
          <p:cNvPr id="6" name="Text Placeholder 5">
            <a:extLst>
              <a:ext uri="{FF2B5EF4-FFF2-40B4-BE49-F238E27FC236}">
                <a16:creationId xmlns:a16="http://schemas.microsoft.com/office/drawing/2014/main" id="{D29E3336-B25D-FBE7-F443-5E11D0A5906D}"/>
              </a:ext>
            </a:extLst>
          </p:cNvPr>
          <p:cNvSpPr>
            <a:spLocks noGrp="1"/>
          </p:cNvSpPr>
          <p:nvPr>
            <p:ph type="body" idx="1"/>
          </p:nvPr>
        </p:nvSpPr>
        <p:spPr>
          <a:xfrm>
            <a:off x="8528050" y="2883232"/>
            <a:ext cx="10591800" cy="1354217"/>
          </a:xfrm>
        </p:spPr>
        <p:txBody>
          <a:bodyPr wrap="square" lIns="0" tIns="0" rIns="0" bIns="0" anchor="t">
            <a:spAutoFit/>
          </a:bodyPr>
          <a:lstStyle/>
          <a:p>
            <a:r>
              <a:rPr lang="en-US" sz="4400" dirty="0">
                <a:latin typeface="Montserrat"/>
              </a:rPr>
              <a:t>What problem are you going to solve for them?</a:t>
            </a:r>
            <a:endParaRPr lang="en-US" sz="4400" dirty="0"/>
          </a:p>
        </p:txBody>
      </p:sp>
    </p:spTree>
    <p:extLst>
      <p:ext uri="{BB962C8B-B14F-4D97-AF65-F5344CB8AC3E}">
        <p14:creationId xmlns:p14="http://schemas.microsoft.com/office/powerpoint/2010/main" val="2291643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04694-22EE-3605-0429-C58A7BA38A0E}"/>
            </a:ext>
          </a:extLst>
        </p:cNvPr>
        <p:cNvGrpSpPr/>
        <p:nvPr/>
      </p:nvGrpSpPr>
      <p:grpSpPr>
        <a:xfrm>
          <a:off x="0" y="0"/>
          <a:ext cx="0" cy="0"/>
          <a:chOff x="0" y="0"/>
          <a:chExt cx="0" cy="0"/>
        </a:xfrm>
      </p:grpSpPr>
      <p:pic>
        <p:nvPicPr>
          <p:cNvPr id="4" name="Picture Placeholder 3" descr="A group of women posing for a photo&#10;&#10;Description automatically generated">
            <a:extLst>
              <a:ext uri="{FF2B5EF4-FFF2-40B4-BE49-F238E27FC236}">
                <a16:creationId xmlns:a16="http://schemas.microsoft.com/office/drawing/2014/main" id="{ACBD28FD-2149-0C55-1994-ACA14D58658E}"/>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A97A797F-3AD2-32D8-81C8-1BA0D71A9509}"/>
              </a:ext>
            </a:extLst>
          </p:cNvPr>
          <p:cNvSpPr>
            <a:spLocks noGrp="1"/>
          </p:cNvSpPr>
          <p:nvPr>
            <p:ph type="title"/>
          </p:nvPr>
        </p:nvSpPr>
        <p:spPr/>
        <p:txBody>
          <a:bodyPr/>
          <a:lstStyle/>
          <a:p>
            <a:r>
              <a:rPr lang="en-US" dirty="0"/>
              <a:t>Tip #6</a:t>
            </a:r>
          </a:p>
        </p:txBody>
      </p:sp>
      <p:sp>
        <p:nvSpPr>
          <p:cNvPr id="6" name="Text Placeholder 5">
            <a:extLst>
              <a:ext uri="{FF2B5EF4-FFF2-40B4-BE49-F238E27FC236}">
                <a16:creationId xmlns:a16="http://schemas.microsoft.com/office/drawing/2014/main" id="{87089332-058F-1569-84DB-4BB4F6C2478C}"/>
              </a:ext>
            </a:extLst>
          </p:cNvPr>
          <p:cNvSpPr>
            <a:spLocks noGrp="1"/>
          </p:cNvSpPr>
          <p:nvPr>
            <p:ph type="body" idx="1"/>
          </p:nvPr>
        </p:nvSpPr>
        <p:spPr>
          <a:xfrm>
            <a:off x="8528050" y="2883232"/>
            <a:ext cx="10591800" cy="677108"/>
          </a:xfrm>
        </p:spPr>
        <p:txBody>
          <a:bodyPr wrap="square" lIns="0" tIns="0" rIns="0" bIns="0" anchor="t">
            <a:spAutoFit/>
          </a:bodyPr>
          <a:lstStyle/>
          <a:p>
            <a:r>
              <a:rPr lang="en-US" sz="4400" dirty="0">
                <a:latin typeface="Montserrat"/>
              </a:rPr>
              <a:t>Involve members in the process.</a:t>
            </a:r>
            <a:endParaRPr lang="en-US" sz="4400" dirty="0"/>
          </a:p>
        </p:txBody>
      </p:sp>
    </p:spTree>
    <p:extLst>
      <p:ext uri="{BB962C8B-B14F-4D97-AF65-F5344CB8AC3E}">
        <p14:creationId xmlns:p14="http://schemas.microsoft.com/office/powerpoint/2010/main" val="1311260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1FF38-9052-0DBC-A50C-06BC4EC9DE7B}"/>
            </a:ext>
          </a:extLst>
        </p:cNvPr>
        <p:cNvGrpSpPr/>
        <p:nvPr/>
      </p:nvGrpSpPr>
      <p:grpSpPr>
        <a:xfrm>
          <a:off x="0" y="0"/>
          <a:ext cx="0" cy="0"/>
          <a:chOff x="0" y="0"/>
          <a:chExt cx="0" cy="0"/>
        </a:xfrm>
      </p:grpSpPr>
      <p:pic>
        <p:nvPicPr>
          <p:cNvPr id="2" name="Picture Placeholder 1" descr="A group of women wearing matching outfits&#10;&#10;Description automatically generated">
            <a:extLst>
              <a:ext uri="{FF2B5EF4-FFF2-40B4-BE49-F238E27FC236}">
                <a16:creationId xmlns:a16="http://schemas.microsoft.com/office/drawing/2014/main" id="{446F57CC-D100-5754-06F8-F456EFCCA13E}"/>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C3490D66-CBDB-CA11-B0A3-8AFEE9F35B11}"/>
              </a:ext>
            </a:extLst>
          </p:cNvPr>
          <p:cNvSpPr>
            <a:spLocks noGrp="1"/>
          </p:cNvSpPr>
          <p:nvPr>
            <p:ph type="title"/>
          </p:nvPr>
        </p:nvSpPr>
        <p:spPr/>
        <p:txBody>
          <a:bodyPr/>
          <a:lstStyle/>
          <a:p>
            <a:r>
              <a:rPr lang="en-US" dirty="0"/>
              <a:t>Tip #7</a:t>
            </a:r>
          </a:p>
        </p:txBody>
      </p:sp>
      <p:sp>
        <p:nvSpPr>
          <p:cNvPr id="6" name="Text Placeholder 5">
            <a:extLst>
              <a:ext uri="{FF2B5EF4-FFF2-40B4-BE49-F238E27FC236}">
                <a16:creationId xmlns:a16="http://schemas.microsoft.com/office/drawing/2014/main" id="{2325E91F-BA32-48A5-25DF-80E75C19E7B5}"/>
              </a:ext>
            </a:extLst>
          </p:cNvPr>
          <p:cNvSpPr>
            <a:spLocks noGrp="1"/>
          </p:cNvSpPr>
          <p:nvPr>
            <p:ph type="body" idx="1"/>
          </p:nvPr>
        </p:nvSpPr>
        <p:spPr>
          <a:xfrm>
            <a:off x="8528050" y="2883232"/>
            <a:ext cx="10591800" cy="2031325"/>
          </a:xfrm>
        </p:spPr>
        <p:txBody>
          <a:bodyPr wrap="square" lIns="0" tIns="0" rIns="0" bIns="0" anchor="t">
            <a:spAutoFit/>
          </a:bodyPr>
          <a:lstStyle/>
          <a:p>
            <a:r>
              <a:rPr lang="en-US" sz="4400" dirty="0">
                <a:latin typeface="Montserrat"/>
                <a:ea typeface="Cambria"/>
              </a:rPr>
              <a:t>Provide meaningful, enjoyable programs that are worth your members’ time.</a:t>
            </a:r>
            <a:endParaRPr lang="en-US" sz="4400" dirty="0"/>
          </a:p>
        </p:txBody>
      </p:sp>
    </p:spTree>
    <p:extLst>
      <p:ext uri="{BB962C8B-B14F-4D97-AF65-F5344CB8AC3E}">
        <p14:creationId xmlns:p14="http://schemas.microsoft.com/office/powerpoint/2010/main" val="318110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D5228B9-6ADF-D83B-DB67-3BD83DB7AC6D}"/>
              </a:ext>
            </a:extLst>
          </p:cNvPr>
          <p:cNvSpPr>
            <a:spLocks noGrp="1"/>
          </p:cNvSpPr>
          <p:nvPr>
            <p:ph type="title"/>
          </p:nvPr>
        </p:nvSpPr>
        <p:spPr/>
        <p:txBody>
          <a:bodyPr/>
          <a:lstStyle/>
          <a:p>
            <a:r>
              <a:rPr lang="en-US" dirty="0">
                <a:solidFill>
                  <a:schemeClr val="accent3">
                    <a:lumMod val="75000"/>
                  </a:schemeClr>
                </a:solidFill>
              </a:rPr>
              <a:t>Hello!</a:t>
            </a:r>
          </a:p>
        </p:txBody>
      </p:sp>
      <p:pic>
        <p:nvPicPr>
          <p:cNvPr id="3" name="Picture Placeholder 2">
            <a:extLst>
              <a:ext uri="{FF2B5EF4-FFF2-40B4-BE49-F238E27FC236}">
                <a16:creationId xmlns:a16="http://schemas.microsoft.com/office/drawing/2014/main" id="{3472EBBB-E7A3-2EC6-3738-0AB49C30DA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55" b="16655"/>
          <a:stretch/>
        </p:blipFill>
        <p:spPr>
          <a:xfrm>
            <a:off x="984231" y="3434031"/>
            <a:ext cx="3730752" cy="3732764"/>
          </a:xfrm>
        </p:spPr>
      </p:pic>
      <p:sp>
        <p:nvSpPr>
          <p:cNvPr id="31" name="Text Placeholder 30">
            <a:extLst>
              <a:ext uri="{FF2B5EF4-FFF2-40B4-BE49-F238E27FC236}">
                <a16:creationId xmlns:a16="http://schemas.microsoft.com/office/drawing/2014/main" id="{9834C8AD-3350-EF0E-912D-CE009F64F9D3}"/>
              </a:ext>
            </a:extLst>
          </p:cNvPr>
          <p:cNvSpPr>
            <a:spLocks noGrp="1"/>
          </p:cNvSpPr>
          <p:nvPr>
            <p:ph type="body" sz="quarter" idx="11"/>
          </p:nvPr>
        </p:nvSpPr>
        <p:spPr>
          <a:xfrm>
            <a:off x="984250" y="7635875"/>
            <a:ext cx="4506912" cy="1600438"/>
          </a:xfrm>
        </p:spPr>
        <p:txBody>
          <a:bodyPr/>
          <a:lstStyle/>
          <a:p>
            <a:r>
              <a:rPr lang="en-US" sz="2600" b="1" dirty="0">
                <a:solidFill>
                  <a:schemeClr val="accent3">
                    <a:lumMod val="75000"/>
                  </a:schemeClr>
                </a:solidFill>
                <a:latin typeface="Montserrat" pitchFamily="2" charset="0"/>
              </a:rPr>
              <a:t>Tina Rivard</a:t>
            </a:r>
          </a:p>
          <a:p>
            <a:r>
              <a:rPr lang="en-US" sz="2600" i="1" dirty="0">
                <a:latin typeface="Montserrat" pitchFamily="2" charset="0"/>
              </a:rPr>
              <a:t>Pennsylvania Theta</a:t>
            </a:r>
          </a:p>
          <a:p>
            <a:r>
              <a:rPr lang="en-US" sz="2600" dirty="0">
                <a:latin typeface="Montserrat" pitchFamily="2" charset="0"/>
              </a:rPr>
              <a:t>Director Chapter Support</a:t>
            </a:r>
          </a:p>
          <a:p>
            <a:r>
              <a:rPr lang="en-US" sz="2600" dirty="0">
                <a:solidFill>
                  <a:schemeClr val="accent2"/>
                </a:solidFill>
                <a:latin typeface="Montserrat" pitchFamily="2" charset="0"/>
                <a:hlinkClick r:id="rId3">
                  <a:extLst>
                    <a:ext uri="{A12FA001-AC4F-418D-AE19-62706E023703}">
                      <ahyp:hlinkClr xmlns:ahyp="http://schemas.microsoft.com/office/drawing/2018/hyperlinkcolor" val="tx"/>
                    </a:ext>
                  </a:extLst>
                </a:hlinkClick>
              </a:rPr>
              <a:t>dcs@pibetaphi.org</a:t>
            </a:r>
            <a:r>
              <a:rPr lang="en-US" sz="2600" dirty="0">
                <a:solidFill>
                  <a:schemeClr val="accent2"/>
                </a:solidFill>
                <a:latin typeface="Montserrat" pitchFamily="2" charset="0"/>
              </a:rPr>
              <a:t> </a:t>
            </a:r>
          </a:p>
        </p:txBody>
      </p:sp>
      <p:pic>
        <p:nvPicPr>
          <p:cNvPr id="6" name="Picture Placeholder 5">
            <a:extLst>
              <a:ext uri="{FF2B5EF4-FFF2-40B4-BE49-F238E27FC236}">
                <a16:creationId xmlns:a16="http://schemas.microsoft.com/office/drawing/2014/main" id="{C1F6B9AA-C5EF-4536-8714-87A2E3F3340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2460" b="12460"/>
          <a:stretch/>
        </p:blipFill>
        <p:spPr>
          <a:xfrm>
            <a:off x="6371985" y="3442566"/>
            <a:ext cx="3719482" cy="3723487"/>
          </a:xfrm>
        </p:spPr>
      </p:pic>
      <p:sp>
        <p:nvSpPr>
          <p:cNvPr id="33" name="Text Placeholder 32">
            <a:extLst>
              <a:ext uri="{FF2B5EF4-FFF2-40B4-BE49-F238E27FC236}">
                <a16:creationId xmlns:a16="http://schemas.microsoft.com/office/drawing/2014/main" id="{20583798-37B6-38C2-F869-4475AA6F2A18}"/>
              </a:ext>
            </a:extLst>
          </p:cNvPr>
          <p:cNvSpPr>
            <a:spLocks noGrp="1"/>
          </p:cNvSpPr>
          <p:nvPr>
            <p:ph type="body" sz="quarter" idx="13"/>
          </p:nvPr>
        </p:nvSpPr>
        <p:spPr>
          <a:xfrm>
            <a:off x="6155856" y="7635875"/>
            <a:ext cx="4506912" cy="2400657"/>
          </a:xfrm>
        </p:spPr>
        <p:txBody>
          <a:bodyPr/>
          <a:lstStyle/>
          <a:p>
            <a:r>
              <a:rPr lang="en-US" sz="2600" b="1" dirty="0">
                <a:solidFill>
                  <a:schemeClr val="accent3">
                    <a:lumMod val="75000"/>
                  </a:schemeClr>
                </a:solidFill>
                <a:latin typeface="Montserrat" pitchFamily="2" charset="0"/>
              </a:rPr>
              <a:t>Cara </a:t>
            </a:r>
            <a:r>
              <a:rPr lang="en-US" sz="2600" b="1" dirty="0" err="1">
                <a:solidFill>
                  <a:schemeClr val="accent3">
                    <a:lumMod val="75000"/>
                  </a:schemeClr>
                </a:solidFill>
                <a:latin typeface="Montserrat" pitchFamily="2" charset="0"/>
              </a:rPr>
              <a:t>Stombock</a:t>
            </a:r>
            <a:endParaRPr lang="en-US" sz="2600" b="1" dirty="0">
              <a:solidFill>
                <a:schemeClr val="accent3">
                  <a:lumMod val="75000"/>
                </a:schemeClr>
              </a:solidFill>
              <a:latin typeface="Montserrat" pitchFamily="2" charset="0"/>
            </a:endParaRPr>
          </a:p>
          <a:p>
            <a:r>
              <a:rPr lang="en-US" sz="2600" i="1" dirty="0">
                <a:latin typeface="Montserrat" pitchFamily="2" charset="0"/>
              </a:rPr>
              <a:t>Virginia Zeta</a:t>
            </a:r>
          </a:p>
          <a:p>
            <a:r>
              <a:rPr lang="en-US" sz="2600" dirty="0">
                <a:latin typeface="Montserrat" pitchFamily="2" charset="0"/>
              </a:rPr>
              <a:t>Member Experience Specialist</a:t>
            </a:r>
          </a:p>
          <a:p>
            <a:r>
              <a:rPr lang="en-US" sz="2600" dirty="0">
                <a:solidFill>
                  <a:schemeClr val="accent2"/>
                </a:solidFill>
                <a:latin typeface="Montserrat" pitchFamily="2" charset="0"/>
                <a:hlinkClick r:id="rId5">
                  <a:extLst>
                    <a:ext uri="{A12FA001-AC4F-418D-AE19-62706E023703}">
                      <ahyp:hlinkClr xmlns:ahyp="http://schemas.microsoft.com/office/drawing/2018/hyperlinkcolor" val="tx"/>
                    </a:ext>
                  </a:extLst>
                </a:hlinkClick>
              </a:rPr>
              <a:t>memberexperience4@</a:t>
            </a:r>
          </a:p>
          <a:p>
            <a:r>
              <a:rPr lang="en-US" sz="2600" dirty="0">
                <a:solidFill>
                  <a:schemeClr val="accent2"/>
                </a:solidFill>
                <a:latin typeface="Montserrat" pitchFamily="2" charset="0"/>
                <a:hlinkClick r:id="rId5">
                  <a:extLst>
                    <a:ext uri="{A12FA001-AC4F-418D-AE19-62706E023703}">
                      <ahyp:hlinkClr xmlns:ahyp="http://schemas.microsoft.com/office/drawing/2018/hyperlinkcolor" val="tx"/>
                    </a:ext>
                  </a:extLst>
                </a:hlinkClick>
              </a:rPr>
              <a:t>pibetaphi.org</a:t>
            </a:r>
            <a:r>
              <a:rPr lang="en-US" sz="2600" dirty="0">
                <a:solidFill>
                  <a:schemeClr val="accent2"/>
                </a:solidFill>
                <a:latin typeface="Montserrat" pitchFamily="2" charset="0"/>
              </a:rPr>
              <a:t> </a:t>
            </a:r>
          </a:p>
        </p:txBody>
      </p:sp>
      <p:pic>
        <p:nvPicPr>
          <p:cNvPr id="4" name="Picture Placeholder 3" descr="A person smiling at camera&#10;&#10;Description automatically generated">
            <a:extLst>
              <a:ext uri="{FF2B5EF4-FFF2-40B4-BE49-F238E27FC236}">
                <a16:creationId xmlns:a16="http://schemas.microsoft.com/office/drawing/2014/main" id="{52B0F9EA-B65B-BC66-55E9-403C90CE3F87}"/>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3820" b="22022"/>
          <a:stretch/>
        </p:blipFill>
        <p:spPr>
          <a:xfrm>
            <a:off x="11542341" y="3442566"/>
            <a:ext cx="3730752" cy="3733240"/>
          </a:xfrm>
        </p:spPr>
      </p:pic>
      <p:sp>
        <p:nvSpPr>
          <p:cNvPr id="35" name="Text Placeholder 34">
            <a:extLst>
              <a:ext uri="{FF2B5EF4-FFF2-40B4-BE49-F238E27FC236}">
                <a16:creationId xmlns:a16="http://schemas.microsoft.com/office/drawing/2014/main" id="{5A20A598-9F5F-06AF-C630-0087C58EC70F}"/>
              </a:ext>
            </a:extLst>
          </p:cNvPr>
          <p:cNvSpPr>
            <a:spLocks noGrp="1"/>
          </p:cNvSpPr>
          <p:nvPr>
            <p:ph type="body" sz="quarter" idx="15"/>
          </p:nvPr>
        </p:nvSpPr>
        <p:spPr>
          <a:xfrm>
            <a:off x="11327463" y="7635875"/>
            <a:ext cx="4506912" cy="2000548"/>
          </a:xfrm>
        </p:spPr>
        <p:txBody>
          <a:bodyPr/>
          <a:lstStyle/>
          <a:p>
            <a:r>
              <a:rPr lang="en-US" sz="2600" b="1" dirty="0">
                <a:solidFill>
                  <a:schemeClr val="accent3">
                    <a:lumMod val="75000"/>
                  </a:schemeClr>
                </a:solidFill>
                <a:latin typeface="Montserrat" pitchFamily="2" charset="0"/>
              </a:rPr>
              <a:t>Olivia Kennedy</a:t>
            </a:r>
          </a:p>
          <a:p>
            <a:r>
              <a:rPr lang="en-US" sz="2600" i="1" dirty="0">
                <a:latin typeface="Montserrat" pitchFamily="2" charset="0"/>
              </a:rPr>
              <a:t>Michigan Gamma</a:t>
            </a:r>
          </a:p>
          <a:p>
            <a:r>
              <a:rPr lang="en-US" sz="2600" dirty="0">
                <a:latin typeface="Montserrat" pitchFamily="2" charset="0"/>
              </a:rPr>
              <a:t>HQ Assistant Director of Education and Programs</a:t>
            </a:r>
          </a:p>
          <a:p>
            <a:r>
              <a:rPr lang="en-US" sz="2600" dirty="0">
                <a:solidFill>
                  <a:schemeClr val="accent2"/>
                </a:solidFill>
                <a:latin typeface="Montserrat" pitchFamily="2" charset="0"/>
                <a:hlinkClick r:id="rId7">
                  <a:extLst>
                    <a:ext uri="{A12FA001-AC4F-418D-AE19-62706E023703}">
                      <ahyp:hlinkClr xmlns:ahyp="http://schemas.microsoft.com/office/drawing/2018/hyperlinkcolor" val="tx"/>
                    </a:ext>
                  </a:extLst>
                </a:hlinkClick>
              </a:rPr>
              <a:t>okennedy@pibetaphi.org</a:t>
            </a:r>
            <a:r>
              <a:rPr lang="en-US" sz="2600" dirty="0">
                <a:solidFill>
                  <a:schemeClr val="accent2"/>
                </a:solidFill>
                <a:latin typeface="Montserrat" pitchFamily="2" charset="0"/>
              </a:rPr>
              <a:t> </a:t>
            </a:r>
          </a:p>
        </p:txBody>
      </p:sp>
    </p:spTree>
    <p:extLst>
      <p:ext uri="{BB962C8B-B14F-4D97-AF65-F5344CB8AC3E}">
        <p14:creationId xmlns:p14="http://schemas.microsoft.com/office/powerpoint/2010/main" val="304259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F213F-B8C4-29E3-E4A7-A27E6DD67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60A81-FF7E-ECFA-6D44-19D332D563A7}"/>
              </a:ext>
            </a:extLst>
          </p:cNvPr>
          <p:cNvSpPr>
            <a:spLocks noGrp="1"/>
          </p:cNvSpPr>
          <p:nvPr>
            <p:ph type="ctrTitle"/>
          </p:nvPr>
        </p:nvSpPr>
        <p:spPr>
          <a:xfrm>
            <a:off x="11493032" y="5151052"/>
            <a:ext cx="7664461" cy="1015663"/>
          </a:xfrm>
        </p:spPr>
        <p:txBody>
          <a:bodyPr/>
          <a:lstStyle/>
          <a:p>
            <a:r>
              <a:rPr lang="en-US">
                <a:solidFill>
                  <a:schemeClr val="accent3">
                    <a:lumMod val="75000"/>
                  </a:schemeClr>
                </a:solidFill>
              </a:rPr>
              <a:t>Key Takeaways</a:t>
            </a:r>
          </a:p>
        </p:txBody>
      </p:sp>
    </p:spTree>
    <p:extLst>
      <p:ext uri="{BB962C8B-B14F-4D97-AF65-F5344CB8AC3E}">
        <p14:creationId xmlns:p14="http://schemas.microsoft.com/office/powerpoint/2010/main" val="3129883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D2D9-6B07-B4C3-DD50-A0FE93CAF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BB7E9-3A90-2FEF-0F2A-3836DAB36B69}"/>
              </a:ext>
            </a:extLst>
          </p:cNvPr>
          <p:cNvSpPr>
            <a:spLocks noGrp="1"/>
          </p:cNvSpPr>
          <p:nvPr>
            <p:ph type="ctrTitle"/>
          </p:nvPr>
        </p:nvSpPr>
        <p:spPr>
          <a:xfrm>
            <a:off x="11573797" y="3800813"/>
            <a:ext cx="7664461" cy="2031325"/>
          </a:xfrm>
        </p:spPr>
        <p:txBody>
          <a:bodyPr/>
          <a:lstStyle/>
          <a:p>
            <a:r>
              <a:rPr lang="en-US">
                <a:solidFill>
                  <a:schemeClr val="accent3">
                    <a:lumMod val="75000"/>
                  </a:schemeClr>
                </a:solidFill>
              </a:rPr>
              <a:t>Vice President Member Experience</a:t>
            </a:r>
          </a:p>
        </p:txBody>
      </p:sp>
      <p:sp>
        <p:nvSpPr>
          <p:cNvPr id="3" name="Subtitle 2">
            <a:extLst>
              <a:ext uri="{FF2B5EF4-FFF2-40B4-BE49-F238E27FC236}">
                <a16:creationId xmlns:a16="http://schemas.microsoft.com/office/drawing/2014/main" id="{F6DDF61E-87AA-6112-C676-5322471F6C50}"/>
              </a:ext>
            </a:extLst>
          </p:cNvPr>
          <p:cNvSpPr>
            <a:spLocks noGrp="1"/>
          </p:cNvSpPr>
          <p:nvPr>
            <p:ph type="subTitle" idx="4"/>
          </p:nvPr>
        </p:nvSpPr>
        <p:spPr>
          <a:xfrm>
            <a:off x="11607788" y="6071761"/>
            <a:ext cx="7664461" cy="553998"/>
          </a:xfrm>
        </p:spPr>
        <p:txBody>
          <a:bodyPr wrap="square" lIns="0" tIns="0" rIns="0" bIns="0" anchor="t">
            <a:spAutoFit/>
          </a:bodyPr>
          <a:lstStyle/>
          <a:p>
            <a:r>
              <a:rPr lang="en-US" dirty="0">
                <a:latin typeface="Montserrat" pitchFamily="2" charset="0"/>
              </a:rPr>
              <a:t>College Weekend 2025</a:t>
            </a:r>
          </a:p>
        </p:txBody>
      </p:sp>
    </p:spTree>
    <p:extLst>
      <p:ext uri="{BB962C8B-B14F-4D97-AF65-F5344CB8AC3E}">
        <p14:creationId xmlns:p14="http://schemas.microsoft.com/office/powerpoint/2010/main" val="1104002021"/>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A06C-9FC9-218F-4B04-D1079A19C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0E4EB-8079-99A5-619B-0CD8D3EFD90C}"/>
              </a:ext>
            </a:extLst>
          </p:cNvPr>
          <p:cNvSpPr>
            <a:spLocks noGrp="1"/>
          </p:cNvSpPr>
          <p:nvPr>
            <p:ph type="ctrTitle"/>
          </p:nvPr>
        </p:nvSpPr>
        <p:spPr>
          <a:xfrm>
            <a:off x="11573797" y="4816475"/>
            <a:ext cx="7664461" cy="1015663"/>
          </a:xfrm>
        </p:spPr>
        <p:txBody>
          <a:bodyPr/>
          <a:lstStyle/>
          <a:p>
            <a:r>
              <a:rPr lang="en-US">
                <a:solidFill>
                  <a:schemeClr val="accent3">
                    <a:lumMod val="75000"/>
                  </a:schemeClr>
                </a:solidFill>
              </a:rPr>
              <a:t>The Future of Pi Phi</a:t>
            </a:r>
          </a:p>
        </p:txBody>
      </p:sp>
      <p:sp>
        <p:nvSpPr>
          <p:cNvPr id="5" name="Subtitle 4">
            <a:extLst>
              <a:ext uri="{FF2B5EF4-FFF2-40B4-BE49-F238E27FC236}">
                <a16:creationId xmlns:a16="http://schemas.microsoft.com/office/drawing/2014/main" id="{C63FFE4E-A157-5B27-5AA8-D1A55C2D161E}"/>
              </a:ext>
            </a:extLst>
          </p:cNvPr>
          <p:cNvSpPr>
            <a:spLocks noGrp="1"/>
          </p:cNvSpPr>
          <p:nvPr>
            <p:ph type="subTitle" idx="4"/>
          </p:nvPr>
        </p:nvSpPr>
        <p:spPr>
          <a:xfrm>
            <a:off x="11607789" y="6071761"/>
            <a:ext cx="6394450" cy="492443"/>
          </a:xfrm>
        </p:spPr>
        <p:txBody>
          <a:bodyPr wrap="square" lIns="0" tIns="0" rIns="0" bIns="0" anchor="t">
            <a:spAutoFit/>
          </a:bodyPr>
          <a:lstStyle/>
          <a:p>
            <a:r>
              <a:rPr lang="en-US">
                <a:latin typeface="Montserrat"/>
              </a:rPr>
              <a:t>New Member Experience</a:t>
            </a:r>
          </a:p>
        </p:txBody>
      </p:sp>
    </p:spTree>
    <p:extLst>
      <p:ext uri="{BB962C8B-B14F-4D97-AF65-F5344CB8AC3E}">
        <p14:creationId xmlns:p14="http://schemas.microsoft.com/office/powerpoint/2010/main" val="781442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61975-C246-4D12-5D12-81C5D40FC1CF}"/>
            </a:ext>
          </a:extLst>
        </p:cNvPr>
        <p:cNvGrpSpPr/>
        <p:nvPr/>
      </p:nvGrpSpPr>
      <p:grpSpPr>
        <a:xfrm>
          <a:off x="0" y="0"/>
          <a:ext cx="0" cy="0"/>
          <a:chOff x="0" y="0"/>
          <a:chExt cx="0" cy="0"/>
        </a:xfrm>
      </p:grpSpPr>
      <p:pic>
        <p:nvPicPr>
          <p:cNvPr id="2" name="Picture Placeholder 1" descr="A group of women wearing matching outfits&#10;&#10;Description automatically generated">
            <a:extLst>
              <a:ext uri="{FF2B5EF4-FFF2-40B4-BE49-F238E27FC236}">
                <a16:creationId xmlns:a16="http://schemas.microsoft.com/office/drawing/2014/main" id="{0FB9B407-B84C-53EC-C942-3CFCB1CC4BDC}"/>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B10CB347-B832-EF62-EAA0-799C698D2DC8}"/>
              </a:ext>
            </a:extLst>
          </p:cNvPr>
          <p:cNvSpPr>
            <a:spLocks noGrp="1"/>
          </p:cNvSpPr>
          <p:nvPr>
            <p:ph type="title"/>
          </p:nvPr>
        </p:nvSpPr>
        <p:spPr>
          <a:xfrm>
            <a:off x="8528050" y="1767448"/>
            <a:ext cx="10591800" cy="830997"/>
          </a:xfrm>
        </p:spPr>
        <p:txBody>
          <a:bodyPr/>
          <a:lstStyle/>
          <a:p>
            <a:r>
              <a:rPr lang="en-US" sz="5400" dirty="0"/>
              <a:t>New Member Education Program</a:t>
            </a:r>
          </a:p>
        </p:txBody>
      </p:sp>
      <p:sp>
        <p:nvSpPr>
          <p:cNvPr id="6" name="Text Placeholder 5">
            <a:extLst>
              <a:ext uri="{FF2B5EF4-FFF2-40B4-BE49-F238E27FC236}">
                <a16:creationId xmlns:a16="http://schemas.microsoft.com/office/drawing/2014/main" id="{3F46AB14-5E63-40E9-26CB-592F08A7D004}"/>
              </a:ext>
            </a:extLst>
          </p:cNvPr>
          <p:cNvSpPr>
            <a:spLocks noGrp="1"/>
          </p:cNvSpPr>
          <p:nvPr>
            <p:ph type="body" idx="1"/>
          </p:nvPr>
        </p:nvSpPr>
        <p:spPr>
          <a:xfrm>
            <a:off x="8528050" y="2883232"/>
            <a:ext cx="10591800" cy="4142481"/>
          </a:xfrm>
        </p:spPr>
        <p:txBody>
          <a:bodyPr wrap="square" lIns="0" tIns="0" rIns="0" bIns="0" anchor="t">
            <a:spAutoFit/>
          </a:bodyPr>
          <a:lstStyle/>
          <a:p>
            <a:pPr marL="285750" indent="-285750" algn="l">
              <a:lnSpc>
                <a:spcPct val="110000"/>
              </a:lnSpc>
              <a:spcBef>
                <a:spcPts val="1000"/>
              </a:spcBef>
              <a:buFont typeface="Arial"/>
              <a:buChar char="•"/>
            </a:pPr>
            <a:r>
              <a:rPr lang="en-US" dirty="0">
                <a:latin typeface="Montserrat"/>
                <a:ea typeface="Cambria"/>
              </a:rPr>
              <a:t>Six-lesson introduction to the Fraternity </a:t>
            </a:r>
          </a:p>
          <a:p>
            <a:pPr marL="285750" indent="-285750" algn="l">
              <a:lnSpc>
                <a:spcPct val="110000"/>
              </a:lnSpc>
              <a:spcBef>
                <a:spcPts val="1000"/>
              </a:spcBef>
              <a:buFont typeface="Arial"/>
              <a:buChar char="•"/>
            </a:pPr>
            <a:r>
              <a:rPr lang="en-US" dirty="0">
                <a:latin typeface="Montserrat"/>
                <a:ea typeface="Cambria"/>
              </a:rPr>
              <a:t>Led by the Director New Member Experience </a:t>
            </a:r>
          </a:p>
          <a:p>
            <a:pPr marL="285750" indent="-285750" algn="l">
              <a:lnSpc>
                <a:spcPct val="110000"/>
              </a:lnSpc>
              <a:spcBef>
                <a:spcPts val="1000"/>
              </a:spcBef>
              <a:buFont typeface="Arial"/>
              <a:buChar char="•"/>
            </a:pPr>
            <a:r>
              <a:rPr lang="en-US" dirty="0">
                <a:latin typeface="Montserrat"/>
                <a:ea typeface="Cambria"/>
              </a:rPr>
              <a:t>Opportunity to connect to Pi Phi while learning about member obligations and Pi Phi’s core values </a:t>
            </a:r>
          </a:p>
          <a:p>
            <a:pPr marL="285750" indent="-285750" algn="l">
              <a:lnSpc>
                <a:spcPct val="110000"/>
              </a:lnSpc>
              <a:spcBef>
                <a:spcPts val="1000"/>
              </a:spcBef>
              <a:buFont typeface="Arial"/>
              <a:buChar char="•"/>
            </a:pPr>
            <a:r>
              <a:rPr lang="en-US" dirty="0">
                <a:latin typeface="Montserrat"/>
                <a:ea typeface="Cambria"/>
              </a:rPr>
              <a:t>Focus is on building affinity for Pi Phi – not frills or gifts!</a:t>
            </a:r>
          </a:p>
        </p:txBody>
      </p:sp>
    </p:spTree>
    <p:extLst>
      <p:ext uri="{BB962C8B-B14F-4D97-AF65-F5344CB8AC3E}">
        <p14:creationId xmlns:p14="http://schemas.microsoft.com/office/powerpoint/2010/main" val="1761369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E2F44-075A-2483-917F-6DFE2B6AE3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EBB27B-EE4D-8F03-079E-6DB922BF5B2B}"/>
              </a:ext>
            </a:extLst>
          </p:cNvPr>
          <p:cNvSpPr>
            <a:spLocks noGrp="1"/>
          </p:cNvSpPr>
          <p:nvPr>
            <p:ph type="ctrTitle"/>
          </p:nvPr>
        </p:nvSpPr>
        <p:spPr>
          <a:xfrm>
            <a:off x="4260850" y="2454275"/>
            <a:ext cx="13868400" cy="6934201"/>
          </a:xfrm>
        </p:spPr>
        <p:txBody>
          <a:bodyPr/>
          <a:lstStyle/>
          <a:p>
            <a:pPr algn="l">
              <a:lnSpc>
                <a:spcPct val="110000"/>
              </a:lnSpc>
              <a:spcBef>
                <a:spcPts val="1000"/>
              </a:spcBef>
            </a:pPr>
            <a:r>
              <a:rPr lang="en-US" sz="9600" dirty="0"/>
              <a:t>What pieces of the </a:t>
            </a:r>
            <a:br>
              <a:rPr lang="en-US" sz="9600" dirty="0"/>
            </a:br>
            <a:r>
              <a:rPr lang="en-US" sz="9600" dirty="0">
                <a:solidFill>
                  <a:schemeClr val="bg1"/>
                </a:solidFill>
              </a:rPr>
              <a:t>New Member </a:t>
            </a:r>
            <a:br>
              <a:rPr lang="en-US" sz="9600" dirty="0">
                <a:solidFill>
                  <a:schemeClr val="bg1"/>
                </a:solidFill>
              </a:rPr>
            </a:br>
            <a:r>
              <a:rPr lang="en-US" sz="9600" dirty="0">
                <a:solidFill>
                  <a:schemeClr val="bg1"/>
                </a:solidFill>
              </a:rPr>
              <a:t>Education Program </a:t>
            </a:r>
            <a:br>
              <a:rPr lang="en-US" sz="9600" dirty="0"/>
            </a:br>
            <a:r>
              <a:rPr lang="en-US" sz="9600" dirty="0"/>
              <a:t>have shaped me?</a:t>
            </a:r>
          </a:p>
        </p:txBody>
      </p:sp>
    </p:spTree>
    <p:extLst>
      <p:ext uri="{BB962C8B-B14F-4D97-AF65-F5344CB8AC3E}">
        <p14:creationId xmlns:p14="http://schemas.microsoft.com/office/powerpoint/2010/main" val="530959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aper&#10;&#10;Description automatically generated">
            <a:extLst>
              <a:ext uri="{FF2B5EF4-FFF2-40B4-BE49-F238E27FC236}">
                <a16:creationId xmlns:a16="http://schemas.microsoft.com/office/drawing/2014/main" id="{6C4DA26E-0A80-0357-DD3E-FE82E7012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 y="0"/>
            <a:ext cx="16834104" cy="10464126"/>
          </a:xfrm>
          <a:prstGeom prst="rect">
            <a:avLst/>
          </a:prstGeom>
        </p:spPr>
      </p:pic>
    </p:spTree>
    <p:extLst>
      <p:ext uri="{BB962C8B-B14F-4D97-AF65-F5344CB8AC3E}">
        <p14:creationId xmlns:p14="http://schemas.microsoft.com/office/powerpoint/2010/main" val="98254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852E5-B234-9373-54E8-3663A28C6B0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93C4C71-26D0-9C2C-E61E-565856FEB1FF}"/>
              </a:ext>
            </a:extLst>
          </p:cNvPr>
          <p:cNvGrpSpPr/>
          <p:nvPr/>
        </p:nvGrpSpPr>
        <p:grpSpPr>
          <a:xfrm>
            <a:off x="1575011" y="1083835"/>
            <a:ext cx="14361966" cy="9137896"/>
            <a:chOff x="1286565" y="2907316"/>
            <a:chExt cx="10818936" cy="6783705"/>
          </a:xfrm>
        </p:grpSpPr>
        <p:pic>
          <p:nvPicPr>
            <p:cNvPr id="2" name="Picture 1" descr="A blue cover with white text&#10;&#10;Description automatically generated">
              <a:extLst>
                <a:ext uri="{FF2B5EF4-FFF2-40B4-BE49-F238E27FC236}">
                  <a16:creationId xmlns:a16="http://schemas.microsoft.com/office/drawing/2014/main" id="{13E69FC5-274B-BDDD-A9A8-5681BC82A1FF}"/>
                </a:ext>
              </a:extLst>
            </p:cNvPr>
            <p:cNvPicPr>
              <a:picLocks noChangeAspect="1"/>
            </p:cNvPicPr>
            <p:nvPr/>
          </p:nvPicPr>
          <p:blipFill>
            <a:blip r:embed="rId2"/>
            <a:stretch>
              <a:fillRect/>
            </a:stretch>
          </p:blipFill>
          <p:spPr>
            <a:xfrm>
              <a:off x="1286565" y="2907316"/>
              <a:ext cx="5411048" cy="6783705"/>
            </a:xfrm>
            <a:prstGeom prst="rect">
              <a:avLst/>
            </a:prstGeom>
          </p:spPr>
        </p:pic>
        <p:pic>
          <p:nvPicPr>
            <p:cNvPr id="3" name="Picture 2" descr="A blue cover with white text&#10;&#10;Description automatically generated">
              <a:extLst>
                <a:ext uri="{FF2B5EF4-FFF2-40B4-BE49-F238E27FC236}">
                  <a16:creationId xmlns:a16="http://schemas.microsoft.com/office/drawing/2014/main" id="{B4D3DC3E-662B-9719-1AAB-F66E54679415}"/>
                </a:ext>
              </a:extLst>
            </p:cNvPr>
            <p:cNvPicPr>
              <a:picLocks noChangeAspect="1"/>
            </p:cNvPicPr>
            <p:nvPr/>
          </p:nvPicPr>
          <p:blipFill>
            <a:blip r:embed="rId3"/>
            <a:stretch>
              <a:fillRect/>
            </a:stretch>
          </p:blipFill>
          <p:spPr>
            <a:xfrm>
              <a:off x="6758891" y="2907316"/>
              <a:ext cx="5346610" cy="6783705"/>
            </a:xfrm>
            <a:prstGeom prst="rect">
              <a:avLst/>
            </a:prstGeom>
          </p:spPr>
        </p:pic>
      </p:grpSp>
    </p:spTree>
    <p:extLst>
      <p:ext uri="{BB962C8B-B14F-4D97-AF65-F5344CB8AC3E}">
        <p14:creationId xmlns:p14="http://schemas.microsoft.com/office/powerpoint/2010/main" val="346386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C8FB-2D71-8720-C37F-223C71028B4A}"/>
            </a:ext>
          </a:extLst>
        </p:cNvPr>
        <p:cNvGrpSpPr/>
        <p:nvPr/>
      </p:nvGrpSpPr>
      <p:grpSpPr>
        <a:xfrm>
          <a:off x="0" y="0"/>
          <a:ext cx="0" cy="0"/>
          <a:chOff x="0" y="0"/>
          <a:chExt cx="0" cy="0"/>
        </a:xfrm>
      </p:grpSpPr>
      <p:pic>
        <p:nvPicPr>
          <p:cNvPr id="2" name="Picture Placeholder 1" descr="A group of women wearing matching outfits&#10;&#10;Description automatically generated">
            <a:extLst>
              <a:ext uri="{FF2B5EF4-FFF2-40B4-BE49-F238E27FC236}">
                <a16:creationId xmlns:a16="http://schemas.microsoft.com/office/drawing/2014/main" id="{73870FDE-7038-F3F9-945D-6642159294B0}"/>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3C9BEF0F-66C4-6219-B456-10102EA85D7C}"/>
              </a:ext>
            </a:extLst>
          </p:cNvPr>
          <p:cNvSpPr>
            <a:spLocks noGrp="1"/>
          </p:cNvSpPr>
          <p:nvPr>
            <p:ph type="title"/>
          </p:nvPr>
        </p:nvSpPr>
        <p:spPr>
          <a:xfrm>
            <a:off x="8528050" y="1582782"/>
            <a:ext cx="10591800" cy="1015663"/>
          </a:xfrm>
        </p:spPr>
        <p:txBody>
          <a:bodyPr/>
          <a:lstStyle/>
          <a:p>
            <a:r>
              <a:rPr lang="en-US" dirty="0"/>
              <a:t>Top NMEP Reminders</a:t>
            </a:r>
          </a:p>
        </p:txBody>
      </p:sp>
      <p:sp>
        <p:nvSpPr>
          <p:cNvPr id="6" name="Text Placeholder 5">
            <a:extLst>
              <a:ext uri="{FF2B5EF4-FFF2-40B4-BE49-F238E27FC236}">
                <a16:creationId xmlns:a16="http://schemas.microsoft.com/office/drawing/2014/main" id="{C85652A9-71E3-B334-20EE-9F24F8AADB5B}"/>
              </a:ext>
            </a:extLst>
          </p:cNvPr>
          <p:cNvSpPr>
            <a:spLocks noGrp="1"/>
          </p:cNvSpPr>
          <p:nvPr>
            <p:ph type="body" idx="1"/>
          </p:nvPr>
        </p:nvSpPr>
        <p:spPr>
          <a:xfrm>
            <a:off x="8528050" y="2883232"/>
            <a:ext cx="10591800" cy="8063746"/>
          </a:xfrm>
        </p:spPr>
        <p:txBody>
          <a:bodyPr wrap="square" lIns="0" tIns="0" rIns="0" bIns="0" anchor="t">
            <a:spAutoFit/>
          </a:bodyPr>
          <a:lstStyle/>
          <a:p>
            <a:pPr marL="571500" indent="-571500">
              <a:buFont typeface="Arial" panose="020B0604020202020204" pitchFamily="34" charset="0"/>
              <a:buChar char="•"/>
            </a:pPr>
            <a:r>
              <a:rPr lang="en-US" sz="4000" dirty="0">
                <a:latin typeface="Montserrat"/>
              </a:rPr>
              <a:t>The DNME plans Bid Day </a:t>
            </a:r>
            <a:r>
              <a:rPr lang="en-US" sz="4000" b="1" dirty="0">
                <a:solidFill>
                  <a:schemeClr val="accent3">
                    <a:lumMod val="75000"/>
                  </a:schemeClr>
                </a:solidFill>
                <a:latin typeface="Montserrat"/>
                <a:ea typeface="+mj-ea"/>
              </a:rPr>
              <a:t>in consultation with the VPR</a:t>
            </a:r>
            <a:r>
              <a:rPr lang="en-US" sz="4000" dirty="0">
                <a:latin typeface="Montserrat"/>
              </a:rPr>
              <a:t>.</a:t>
            </a:r>
          </a:p>
          <a:p>
            <a:endParaRPr lang="en-US" sz="4000" dirty="0">
              <a:latin typeface="Montserrat" pitchFamily="2" charset="0"/>
            </a:endParaRPr>
          </a:p>
          <a:p>
            <a:pPr marL="571500" indent="-571500">
              <a:buFont typeface="Arial" panose="020B0604020202020204" pitchFamily="34" charset="0"/>
              <a:buChar char="•"/>
            </a:pPr>
            <a:r>
              <a:rPr lang="en-US" sz="4000" dirty="0">
                <a:latin typeface="Montserrat" pitchFamily="2" charset="0"/>
              </a:rPr>
              <a:t>New Member Appraisals must occur at </a:t>
            </a:r>
            <a:r>
              <a:rPr lang="en-US" sz="4000" b="1" dirty="0">
                <a:solidFill>
                  <a:schemeClr val="accent3">
                    <a:lumMod val="75000"/>
                  </a:schemeClr>
                </a:solidFill>
                <a:latin typeface="Montserrat"/>
                <a:ea typeface="+mj-ea"/>
              </a:rPr>
              <a:t>Weeks 3 and 6</a:t>
            </a:r>
            <a:r>
              <a:rPr lang="en-US" sz="4000" b="1" dirty="0">
                <a:solidFill>
                  <a:schemeClr val="tx2"/>
                </a:solidFill>
                <a:latin typeface="Montserrat" pitchFamily="2" charset="0"/>
              </a:rPr>
              <a:t> </a:t>
            </a:r>
            <a:r>
              <a:rPr lang="en-US" sz="4000" dirty="0">
                <a:latin typeface="Montserrat" pitchFamily="2" charset="0"/>
              </a:rPr>
              <a:t>of the program.</a:t>
            </a:r>
          </a:p>
          <a:p>
            <a:endParaRPr lang="en-US" sz="4000" dirty="0">
              <a:latin typeface="Montserrat" pitchFamily="2" charset="0"/>
            </a:endParaRPr>
          </a:p>
          <a:p>
            <a:pPr marL="571500" indent="-571500">
              <a:buFont typeface="Arial" panose="020B0604020202020204" pitchFamily="34" charset="0"/>
              <a:buChar char="•"/>
            </a:pPr>
            <a:r>
              <a:rPr lang="en-US" sz="4000" dirty="0">
                <a:latin typeface="Montserrat" pitchFamily="2" charset="0"/>
              </a:rPr>
              <a:t>Big/Little Reveal should take place </a:t>
            </a:r>
            <a:r>
              <a:rPr lang="en-US" sz="4000" b="1" dirty="0">
                <a:solidFill>
                  <a:schemeClr val="accent3">
                    <a:lumMod val="75000"/>
                  </a:schemeClr>
                </a:solidFill>
                <a:latin typeface="Montserrat"/>
                <a:ea typeface="+mj-ea"/>
              </a:rPr>
              <a:t>no later than four weeks</a:t>
            </a:r>
            <a:r>
              <a:rPr lang="en-US" sz="4000" dirty="0">
                <a:latin typeface="Montserrat" pitchFamily="2" charset="0"/>
              </a:rPr>
              <a:t> into the program.</a:t>
            </a:r>
          </a:p>
          <a:p>
            <a:endParaRPr lang="en-US" sz="4000" dirty="0">
              <a:latin typeface="Montserrat" pitchFamily="2" charset="0"/>
            </a:endParaRPr>
          </a:p>
          <a:p>
            <a:pPr marL="571500" indent="-571500">
              <a:buFont typeface="Arial" panose="020B0604020202020204" pitchFamily="34" charset="0"/>
              <a:buChar char="•"/>
            </a:pPr>
            <a:r>
              <a:rPr lang="en-US" sz="4000" dirty="0">
                <a:latin typeface="Montserrat" pitchFamily="2" charset="0"/>
              </a:rPr>
              <a:t>The DNME is responsible for </a:t>
            </a:r>
            <a:r>
              <a:rPr lang="en-US" sz="4000" b="1" dirty="0">
                <a:solidFill>
                  <a:schemeClr val="accent3">
                    <a:lumMod val="75000"/>
                  </a:schemeClr>
                </a:solidFill>
                <a:latin typeface="Montserrat"/>
                <a:ea typeface="+mj-ea"/>
              </a:rPr>
              <a:t>Continuing New Member programming</a:t>
            </a:r>
            <a:r>
              <a:rPr lang="en-US" sz="4000" dirty="0">
                <a:latin typeface="Montserrat" pitchFamily="2" charset="0"/>
              </a:rPr>
              <a:t>, if applicable. </a:t>
            </a:r>
          </a:p>
        </p:txBody>
      </p:sp>
    </p:spTree>
    <p:extLst>
      <p:ext uri="{BB962C8B-B14F-4D97-AF65-F5344CB8AC3E}">
        <p14:creationId xmlns:p14="http://schemas.microsoft.com/office/powerpoint/2010/main" val="93808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85DE7-7055-CE93-B07F-5D0A009E96D4}"/>
            </a:ext>
          </a:extLst>
        </p:cNvPr>
        <p:cNvGrpSpPr/>
        <p:nvPr/>
      </p:nvGrpSpPr>
      <p:grpSpPr>
        <a:xfrm>
          <a:off x="0" y="0"/>
          <a:ext cx="0" cy="0"/>
          <a:chOff x="0" y="0"/>
          <a:chExt cx="0" cy="0"/>
        </a:xfrm>
      </p:grpSpPr>
      <p:pic>
        <p:nvPicPr>
          <p:cNvPr id="7" name="Picture Placeholder 6" descr="A group of women standing together outside a building&#10;&#10;Description automatically generated">
            <a:extLst>
              <a:ext uri="{FF2B5EF4-FFF2-40B4-BE49-F238E27FC236}">
                <a16:creationId xmlns:a16="http://schemas.microsoft.com/office/drawing/2014/main" id="{B331E3EF-B613-09FF-B395-5DE14021895B}"/>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DAFFE2C6-8F5C-445D-812F-0889F8C7CFC0}"/>
              </a:ext>
            </a:extLst>
          </p:cNvPr>
          <p:cNvSpPr>
            <a:spLocks noGrp="1"/>
          </p:cNvSpPr>
          <p:nvPr>
            <p:ph type="title"/>
          </p:nvPr>
        </p:nvSpPr>
        <p:spPr/>
        <p:txBody>
          <a:bodyPr/>
          <a:lstStyle/>
          <a:p>
            <a:r>
              <a:rPr lang="en-US" dirty="0"/>
              <a:t>Let's chat!</a:t>
            </a:r>
          </a:p>
        </p:txBody>
      </p:sp>
      <p:sp>
        <p:nvSpPr>
          <p:cNvPr id="6" name="Text Placeholder 5">
            <a:extLst>
              <a:ext uri="{FF2B5EF4-FFF2-40B4-BE49-F238E27FC236}">
                <a16:creationId xmlns:a16="http://schemas.microsoft.com/office/drawing/2014/main" id="{B2A7B8D5-C3F0-5DD7-1704-4563C0986BAC}"/>
              </a:ext>
            </a:extLst>
          </p:cNvPr>
          <p:cNvSpPr>
            <a:spLocks noGrp="1"/>
          </p:cNvSpPr>
          <p:nvPr>
            <p:ph type="body" idx="1"/>
          </p:nvPr>
        </p:nvSpPr>
        <p:spPr>
          <a:xfrm>
            <a:off x="8528050" y="2883232"/>
            <a:ext cx="10591800" cy="6647974"/>
          </a:xfrm>
        </p:spPr>
        <p:txBody>
          <a:bodyPr wrap="square" lIns="0" tIns="0" rIns="0" bIns="0" anchor="t">
            <a:spAutoFit/>
          </a:bodyPr>
          <a:lstStyle/>
          <a:p>
            <a:pPr marL="457200" indent="-457200">
              <a:buFont typeface="Arial"/>
              <a:buChar char="•"/>
            </a:pPr>
            <a:r>
              <a:rPr lang="en-US" dirty="0">
                <a:latin typeface="Montserrat"/>
              </a:rPr>
              <a:t>How can we utilize the New Member Appraisals to be proactive about their progress toward Initiation?</a:t>
            </a:r>
          </a:p>
          <a:p>
            <a:endParaRPr lang="en-US" dirty="0">
              <a:latin typeface="Montserrat"/>
            </a:endParaRPr>
          </a:p>
          <a:p>
            <a:pPr marL="457200" indent="-457200">
              <a:buFont typeface="Arial"/>
              <a:buChar char="•"/>
            </a:pPr>
            <a:r>
              <a:rPr lang="en-US" dirty="0">
                <a:solidFill>
                  <a:schemeClr val="accent3">
                    <a:lumMod val="75000"/>
                  </a:schemeClr>
                </a:solidFill>
                <a:latin typeface="Montserrat"/>
              </a:rPr>
              <a:t>What are some ways I can contribute to a successful NMEP?</a:t>
            </a:r>
          </a:p>
          <a:p>
            <a:endParaRPr lang="en-US" dirty="0">
              <a:solidFill>
                <a:schemeClr val="accent1"/>
              </a:solidFill>
              <a:latin typeface="Montserrat"/>
            </a:endParaRPr>
          </a:p>
          <a:p>
            <a:pPr marL="457200" indent="-457200">
              <a:buFont typeface="Arial"/>
              <a:buChar char="•"/>
            </a:pPr>
            <a:r>
              <a:rPr lang="en-US" dirty="0">
                <a:latin typeface="Montserrat"/>
              </a:rPr>
              <a:t>How can I help the DNME make the NMEP inclusive?</a:t>
            </a:r>
          </a:p>
          <a:p>
            <a:endParaRPr lang="en-US" dirty="0">
              <a:latin typeface="Montserrat"/>
            </a:endParaRPr>
          </a:p>
          <a:p>
            <a:pPr marL="457200" indent="-457200">
              <a:buFont typeface="Arial"/>
              <a:buChar char="•"/>
            </a:pPr>
            <a:r>
              <a:rPr lang="en-US" dirty="0">
                <a:solidFill>
                  <a:schemeClr val="accent3">
                    <a:lumMod val="75000"/>
                  </a:schemeClr>
                </a:solidFill>
                <a:latin typeface="Montserrat"/>
              </a:rPr>
              <a:t>How can I support the DNME throughout the year?</a:t>
            </a:r>
          </a:p>
        </p:txBody>
      </p:sp>
    </p:spTree>
    <p:extLst>
      <p:ext uri="{BB962C8B-B14F-4D97-AF65-F5344CB8AC3E}">
        <p14:creationId xmlns:p14="http://schemas.microsoft.com/office/powerpoint/2010/main" val="165975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18CB9-E8E5-50DD-6CAD-A9379A43ED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14D4D4-699C-E0D3-4A61-29BF8F139D9C}"/>
              </a:ext>
            </a:extLst>
          </p:cNvPr>
          <p:cNvSpPr>
            <a:spLocks noGrp="1"/>
          </p:cNvSpPr>
          <p:nvPr>
            <p:ph type="ctrTitle"/>
          </p:nvPr>
        </p:nvSpPr>
        <p:spPr>
          <a:xfrm>
            <a:off x="10966450" y="3217084"/>
            <a:ext cx="8991601" cy="4875181"/>
          </a:xfrm>
        </p:spPr>
        <p:txBody>
          <a:bodyPr/>
          <a:lstStyle/>
          <a:p>
            <a:pPr algn="l">
              <a:lnSpc>
                <a:spcPct val="110000"/>
              </a:lnSpc>
              <a:spcBef>
                <a:spcPts val="1000"/>
              </a:spcBef>
            </a:pPr>
            <a:r>
              <a:rPr lang="en-US" sz="7200" dirty="0"/>
              <a:t>What are </a:t>
            </a:r>
            <a:r>
              <a:rPr lang="en-US" sz="7200" dirty="0">
                <a:solidFill>
                  <a:schemeClr val="accent3">
                    <a:lumMod val="75000"/>
                  </a:schemeClr>
                </a:solidFill>
              </a:rPr>
              <a:t>five</a:t>
            </a:r>
            <a:r>
              <a:rPr lang="en-US" sz="7200" dirty="0"/>
              <a:t> things I need to bring back to my Director New Member Experience?</a:t>
            </a:r>
          </a:p>
        </p:txBody>
      </p:sp>
    </p:spTree>
    <p:extLst>
      <p:ext uri="{BB962C8B-B14F-4D97-AF65-F5344CB8AC3E}">
        <p14:creationId xmlns:p14="http://schemas.microsoft.com/office/powerpoint/2010/main" val="2768805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3800813"/>
            <a:ext cx="7664461" cy="2031325"/>
          </a:xfrm>
        </p:spPr>
        <p:txBody>
          <a:bodyPr/>
          <a:lstStyle/>
          <a:p>
            <a:r>
              <a:rPr lang="en-US" dirty="0">
                <a:solidFill>
                  <a:schemeClr val="accent3">
                    <a:lumMod val="75000"/>
                  </a:schemeClr>
                </a:solidFill>
              </a:rPr>
              <a:t>Vice President Member Experience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553998"/>
          </a:xfrm>
        </p:spPr>
        <p:txBody>
          <a:bodyPr wrap="square" lIns="0" tIns="0" rIns="0" bIns="0" anchor="t">
            <a:spAutoFit/>
          </a:bodyPr>
          <a:lstStyle/>
          <a:p>
            <a:r>
              <a:rPr lang="en-US" dirty="0">
                <a:latin typeface="Montserrat"/>
              </a:rPr>
              <a:t>College Weekend 2025</a:t>
            </a:r>
          </a:p>
        </p:txBody>
      </p:sp>
    </p:spTree>
    <p:extLst>
      <p:ext uri="{BB962C8B-B14F-4D97-AF65-F5344CB8AC3E}">
        <p14:creationId xmlns:p14="http://schemas.microsoft.com/office/powerpoint/2010/main" val="232747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C2A6-5F61-BCEB-F8FB-125C26A79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7E0C8-526E-B2D7-FE96-5B11EA06ECF8}"/>
              </a:ext>
            </a:extLst>
          </p:cNvPr>
          <p:cNvSpPr>
            <a:spLocks noGrp="1"/>
          </p:cNvSpPr>
          <p:nvPr>
            <p:ph type="ctrTitle"/>
          </p:nvPr>
        </p:nvSpPr>
        <p:spPr>
          <a:xfrm>
            <a:off x="11573797" y="3616147"/>
            <a:ext cx="7664461" cy="2215991"/>
          </a:xfrm>
        </p:spPr>
        <p:txBody>
          <a:bodyPr/>
          <a:lstStyle/>
          <a:p>
            <a:r>
              <a:rPr lang="en-US" sz="7200">
                <a:solidFill>
                  <a:schemeClr val="accent3">
                    <a:lumMod val="75000"/>
                  </a:schemeClr>
                </a:solidFill>
              </a:rPr>
              <a:t>Connecting Past to Present</a:t>
            </a:r>
          </a:p>
        </p:txBody>
      </p:sp>
      <p:sp>
        <p:nvSpPr>
          <p:cNvPr id="5" name="Subtitle 4">
            <a:extLst>
              <a:ext uri="{FF2B5EF4-FFF2-40B4-BE49-F238E27FC236}">
                <a16:creationId xmlns:a16="http://schemas.microsoft.com/office/drawing/2014/main" id="{6EBD8EBE-2B6E-441D-0DB5-73887D40D811}"/>
              </a:ext>
            </a:extLst>
          </p:cNvPr>
          <p:cNvSpPr>
            <a:spLocks noGrp="1"/>
          </p:cNvSpPr>
          <p:nvPr>
            <p:ph type="subTitle" idx="4"/>
          </p:nvPr>
        </p:nvSpPr>
        <p:spPr>
          <a:xfrm>
            <a:off x="11607789" y="6071761"/>
            <a:ext cx="6394450" cy="492443"/>
          </a:xfrm>
        </p:spPr>
        <p:txBody>
          <a:bodyPr wrap="square" lIns="0" tIns="0" rIns="0" bIns="0" anchor="t">
            <a:spAutoFit/>
          </a:bodyPr>
          <a:lstStyle/>
          <a:p>
            <a:r>
              <a:rPr lang="en-US">
                <a:latin typeface="Montserrat"/>
              </a:rPr>
              <a:t>Fraternity Heritage</a:t>
            </a:r>
          </a:p>
        </p:txBody>
      </p:sp>
    </p:spTree>
    <p:extLst>
      <p:ext uri="{BB962C8B-B14F-4D97-AF65-F5344CB8AC3E}">
        <p14:creationId xmlns:p14="http://schemas.microsoft.com/office/powerpoint/2010/main" val="2939307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514BD-2618-075B-CF0F-457458AFE2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DCF34B-5917-547C-E7F6-BA353EDEE2CE}"/>
              </a:ext>
            </a:extLst>
          </p:cNvPr>
          <p:cNvSpPr>
            <a:spLocks noGrp="1"/>
          </p:cNvSpPr>
          <p:nvPr>
            <p:ph type="ctrTitle"/>
          </p:nvPr>
        </p:nvSpPr>
        <p:spPr>
          <a:xfrm>
            <a:off x="11499850" y="3045674"/>
            <a:ext cx="8116168" cy="6419001"/>
          </a:xfrm>
        </p:spPr>
        <p:txBody>
          <a:bodyPr/>
          <a:lstStyle/>
          <a:p>
            <a:pPr algn="l">
              <a:lnSpc>
                <a:spcPct val="110000"/>
              </a:lnSpc>
              <a:spcBef>
                <a:spcPts val="1000"/>
              </a:spcBef>
            </a:pPr>
            <a:r>
              <a:rPr lang="en-US" sz="9600" dirty="0"/>
              <a:t>What does </a:t>
            </a:r>
            <a:br>
              <a:rPr lang="en-US" sz="9600" dirty="0">
                <a:solidFill>
                  <a:srgbClr val="FFFFFF"/>
                </a:solidFill>
              </a:rPr>
            </a:br>
            <a:r>
              <a:rPr lang="en-US" sz="9600" dirty="0">
                <a:solidFill>
                  <a:schemeClr val="accent3">
                    <a:lumMod val="75000"/>
                  </a:schemeClr>
                </a:solidFill>
              </a:rPr>
              <a:t>Honor and Respect</a:t>
            </a:r>
            <a:r>
              <a:rPr lang="en-US" sz="9600" dirty="0"/>
              <a:t> </a:t>
            </a:r>
            <a:br>
              <a:rPr lang="en-US" sz="9600" dirty="0"/>
            </a:br>
            <a:r>
              <a:rPr lang="en-US" sz="9600" dirty="0"/>
              <a:t>mean to you?</a:t>
            </a:r>
          </a:p>
        </p:txBody>
      </p:sp>
    </p:spTree>
    <p:extLst>
      <p:ext uri="{BB962C8B-B14F-4D97-AF65-F5344CB8AC3E}">
        <p14:creationId xmlns:p14="http://schemas.microsoft.com/office/powerpoint/2010/main" val="439213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95770-8F95-0923-5922-A8B6BD2855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108B593-A54F-193C-FA24-F35E09672FDB}"/>
              </a:ext>
            </a:extLst>
          </p:cNvPr>
          <p:cNvPicPr>
            <a:picLocks noChangeAspect="1"/>
          </p:cNvPicPr>
          <p:nvPr/>
        </p:nvPicPr>
        <p:blipFill>
          <a:blip r:embed="rId2"/>
          <a:stretch>
            <a:fillRect/>
          </a:stretch>
        </p:blipFill>
        <p:spPr>
          <a:xfrm>
            <a:off x="6037262" y="25201"/>
            <a:ext cx="8029575" cy="11309349"/>
          </a:xfrm>
          <a:prstGeom prst="rect">
            <a:avLst/>
          </a:prstGeom>
        </p:spPr>
      </p:pic>
    </p:spTree>
    <p:extLst>
      <p:ext uri="{BB962C8B-B14F-4D97-AF65-F5344CB8AC3E}">
        <p14:creationId xmlns:p14="http://schemas.microsoft.com/office/powerpoint/2010/main" val="1822646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amp;#39;s faces&#10;&#10;Description automatically generated">
            <a:extLst>
              <a:ext uri="{FF2B5EF4-FFF2-40B4-BE49-F238E27FC236}">
                <a16:creationId xmlns:a16="http://schemas.microsoft.com/office/drawing/2014/main" id="{DEA5B431-19F4-62D5-24EC-0361841A0740}"/>
              </a:ext>
            </a:extLst>
          </p:cNvPr>
          <p:cNvPicPr>
            <a:picLocks noChangeAspect="1"/>
          </p:cNvPicPr>
          <p:nvPr/>
        </p:nvPicPr>
        <p:blipFill>
          <a:blip r:embed="rId2"/>
          <a:stretch>
            <a:fillRect/>
          </a:stretch>
        </p:blipFill>
        <p:spPr>
          <a:xfrm>
            <a:off x="3357913" y="2362200"/>
            <a:ext cx="13384022" cy="6581775"/>
          </a:xfrm>
          <a:prstGeom prst="rect">
            <a:avLst/>
          </a:prstGeom>
        </p:spPr>
      </p:pic>
    </p:spTree>
    <p:extLst>
      <p:ext uri="{BB962C8B-B14F-4D97-AF65-F5344CB8AC3E}">
        <p14:creationId xmlns:p14="http://schemas.microsoft.com/office/powerpoint/2010/main" val="637093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D472-C117-13C7-B415-DAB799F9B83F}"/>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E15E40D-A434-172B-974C-2909775A59F4}"/>
              </a:ext>
            </a:extLst>
          </p:cNvPr>
          <p:cNvPicPr>
            <a:picLocks noGrp="1" noChangeAspect="1"/>
          </p:cNvPicPr>
          <p:nvPr>
            <p:ph type="pic" sz="quarter" idx="10"/>
          </p:nvPr>
        </p:nvPicPr>
        <p:blipFill>
          <a:blip r:embed="rId2"/>
          <a:srcRect l="8380" r="8380"/>
          <a:stretch/>
        </p:blipFill>
        <p:spPr/>
      </p:pic>
      <p:sp>
        <p:nvSpPr>
          <p:cNvPr id="5" name="Title 4">
            <a:extLst>
              <a:ext uri="{FF2B5EF4-FFF2-40B4-BE49-F238E27FC236}">
                <a16:creationId xmlns:a16="http://schemas.microsoft.com/office/drawing/2014/main" id="{7F8F081B-6F33-6760-B637-9BA2B3599787}"/>
              </a:ext>
            </a:extLst>
          </p:cNvPr>
          <p:cNvSpPr>
            <a:spLocks noGrp="1"/>
          </p:cNvSpPr>
          <p:nvPr>
            <p:ph type="title"/>
          </p:nvPr>
        </p:nvSpPr>
        <p:spPr/>
        <p:txBody>
          <a:bodyPr/>
          <a:lstStyle/>
          <a:p>
            <a:r>
              <a:rPr lang="en-US" dirty="0"/>
              <a:t>Let's chat!</a:t>
            </a:r>
          </a:p>
        </p:txBody>
      </p:sp>
      <p:sp>
        <p:nvSpPr>
          <p:cNvPr id="6" name="Text Placeholder 5">
            <a:extLst>
              <a:ext uri="{FF2B5EF4-FFF2-40B4-BE49-F238E27FC236}">
                <a16:creationId xmlns:a16="http://schemas.microsoft.com/office/drawing/2014/main" id="{D4431EF5-F9E0-A80C-E31F-E3B94C96B79A}"/>
              </a:ext>
            </a:extLst>
          </p:cNvPr>
          <p:cNvSpPr>
            <a:spLocks noGrp="1"/>
          </p:cNvSpPr>
          <p:nvPr>
            <p:ph type="body" idx="1"/>
          </p:nvPr>
        </p:nvSpPr>
        <p:spPr>
          <a:xfrm>
            <a:off x="8528050" y="2883232"/>
            <a:ext cx="10591800" cy="1969770"/>
          </a:xfrm>
        </p:spPr>
        <p:txBody>
          <a:bodyPr wrap="square" lIns="0" tIns="0" rIns="0" bIns="0" anchor="t">
            <a:spAutoFit/>
          </a:bodyPr>
          <a:lstStyle/>
          <a:p>
            <a:pPr marL="457200" indent="-457200">
              <a:buFont typeface="Arial"/>
              <a:buChar char="•"/>
            </a:pPr>
            <a:r>
              <a:rPr lang="en-US">
                <a:latin typeface="Montserrat"/>
              </a:rPr>
              <a:t>Choose one thing your chapter does to celebrate Fraternity Heritage.</a:t>
            </a:r>
          </a:p>
          <a:p>
            <a:pPr marL="457200" indent="-457200">
              <a:buFont typeface="Arial"/>
              <a:buChar char="•"/>
            </a:pPr>
            <a:r>
              <a:rPr lang="en-US">
                <a:latin typeface="Montserrat"/>
              </a:rPr>
              <a:t>Think about how your chapter could approach it differently.</a:t>
            </a:r>
          </a:p>
        </p:txBody>
      </p:sp>
    </p:spTree>
    <p:extLst>
      <p:ext uri="{BB962C8B-B14F-4D97-AF65-F5344CB8AC3E}">
        <p14:creationId xmlns:p14="http://schemas.microsoft.com/office/powerpoint/2010/main" val="3759406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D5C2-EDC7-25C6-F7BE-EDAA9AE00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8DC94-6F38-C9BD-90F3-DF008E06349E}"/>
              </a:ext>
            </a:extLst>
          </p:cNvPr>
          <p:cNvSpPr>
            <a:spLocks noGrp="1"/>
          </p:cNvSpPr>
          <p:nvPr>
            <p:ph type="ctrTitle"/>
          </p:nvPr>
        </p:nvSpPr>
        <p:spPr>
          <a:xfrm>
            <a:off x="11573797" y="4816475"/>
            <a:ext cx="7664461" cy="1015663"/>
          </a:xfrm>
        </p:spPr>
        <p:txBody>
          <a:bodyPr/>
          <a:lstStyle/>
          <a:p>
            <a:r>
              <a:rPr lang="en-US" dirty="0">
                <a:solidFill>
                  <a:schemeClr val="accent3">
                    <a:lumMod val="75000"/>
                  </a:schemeClr>
                </a:solidFill>
              </a:rPr>
              <a:t>Special Guest!</a:t>
            </a:r>
          </a:p>
        </p:txBody>
      </p:sp>
      <p:sp>
        <p:nvSpPr>
          <p:cNvPr id="5" name="Subtitle 4">
            <a:extLst>
              <a:ext uri="{FF2B5EF4-FFF2-40B4-BE49-F238E27FC236}">
                <a16:creationId xmlns:a16="http://schemas.microsoft.com/office/drawing/2014/main" id="{AC05BA73-7A0D-96F5-6992-9B39B3A49E10}"/>
              </a:ext>
            </a:extLst>
          </p:cNvPr>
          <p:cNvSpPr>
            <a:spLocks noGrp="1"/>
          </p:cNvSpPr>
          <p:nvPr>
            <p:ph type="subTitle" idx="4"/>
          </p:nvPr>
        </p:nvSpPr>
        <p:spPr>
          <a:xfrm>
            <a:off x="11607789" y="6071761"/>
            <a:ext cx="6394450" cy="1661993"/>
          </a:xfrm>
        </p:spPr>
        <p:txBody>
          <a:bodyPr wrap="square" lIns="0" tIns="0" rIns="0" bIns="0" anchor="t">
            <a:spAutoFit/>
          </a:bodyPr>
          <a:lstStyle/>
          <a:p>
            <a:r>
              <a:rPr lang="en-US" dirty="0">
                <a:latin typeface="Montserrat"/>
              </a:rPr>
              <a:t>Historian And Archivist, Fran DeSimone Becque, New York Alpha</a:t>
            </a:r>
            <a:endParaRPr lang="en-US" i="1"/>
          </a:p>
        </p:txBody>
      </p:sp>
    </p:spTree>
    <p:extLst>
      <p:ext uri="{BB962C8B-B14F-4D97-AF65-F5344CB8AC3E}">
        <p14:creationId xmlns:p14="http://schemas.microsoft.com/office/powerpoint/2010/main" val="2187438385"/>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46D08-FF58-BAC9-38A8-5E2F42D9DCAC}"/>
              </a:ext>
            </a:extLst>
          </p:cNvPr>
          <p:cNvSpPr>
            <a:spLocks noGrp="1"/>
          </p:cNvSpPr>
          <p:nvPr>
            <p:ph type="ctrTitle"/>
          </p:nvPr>
        </p:nvSpPr>
        <p:spPr>
          <a:xfrm>
            <a:off x="11746261" y="914916"/>
            <a:ext cx="7848600" cy="4739759"/>
          </a:xfrm>
        </p:spPr>
        <p:txBody>
          <a:bodyPr/>
          <a:lstStyle/>
          <a:p>
            <a:pPr algn="ctr" rtl="0"/>
            <a:br>
              <a:rPr lang="en-US" sz="600" b="0" dirty="0">
                <a:effectLst/>
              </a:rPr>
            </a:br>
            <a:r>
              <a:rPr lang="en-US" sz="8800" dirty="0">
                <a:solidFill>
                  <a:schemeClr val="accent3">
                    <a:lumMod val="75000"/>
                  </a:schemeClr>
                </a:solidFill>
              </a:rPr>
              <a:t>The Tenuous Early Years of our Fraternity</a:t>
            </a:r>
            <a:br>
              <a:rPr lang="en-US" sz="600" b="0" dirty="0">
                <a:effectLst/>
              </a:rPr>
            </a:br>
            <a:br>
              <a:rPr lang="en-US" sz="600" b="0" dirty="0">
                <a:effectLst/>
              </a:rPr>
            </a:br>
            <a:br>
              <a:rPr lang="en-US" sz="600" b="0" dirty="0">
                <a:effectLst/>
              </a:rPr>
            </a:br>
            <a:br>
              <a:rPr lang="en-US" sz="600" b="0" dirty="0">
                <a:effectLst/>
              </a:rPr>
            </a:br>
            <a:br>
              <a:rPr lang="en-US" sz="600" b="0" dirty="0">
                <a:effectLst/>
              </a:rPr>
            </a:br>
            <a:r>
              <a:rPr lang="en-US" sz="1400" b="0" i="0" u="none" strike="noStrike" dirty="0">
                <a:effectLst/>
              </a:rPr>
              <a:t> </a:t>
            </a:r>
            <a:endParaRPr lang="en-US" sz="1400"/>
          </a:p>
        </p:txBody>
      </p:sp>
      <p:pic>
        <p:nvPicPr>
          <p:cNvPr id="10" name="Picture 9" descr="A pin on a red and white striped pillow&#10;&#10;Description automatically generated">
            <a:extLst>
              <a:ext uri="{FF2B5EF4-FFF2-40B4-BE49-F238E27FC236}">
                <a16:creationId xmlns:a16="http://schemas.microsoft.com/office/drawing/2014/main" id="{52E66688-93D7-E2A2-4045-BA11AA54ACF0}"/>
              </a:ext>
            </a:extLst>
          </p:cNvPr>
          <p:cNvPicPr>
            <a:picLocks noChangeAspect="1"/>
          </p:cNvPicPr>
          <p:nvPr/>
        </p:nvPicPr>
        <p:blipFill>
          <a:blip r:embed="rId2">
            <a:extLst>
              <a:ext uri="{28A0092B-C50C-407E-A947-70E740481C1C}">
                <a14:useLocalDpi xmlns:a14="http://schemas.microsoft.com/office/drawing/2010/main" val="0"/>
              </a:ext>
            </a:extLst>
          </a:blip>
          <a:srcRect l="12437" t="27637" r="12972" b="43371"/>
          <a:stretch/>
        </p:blipFill>
        <p:spPr>
          <a:xfrm rot="20564768">
            <a:off x="12900457" y="6147544"/>
            <a:ext cx="5985663" cy="2595300"/>
          </a:xfrm>
          <a:prstGeom prst="rect">
            <a:avLst/>
          </a:prstGeom>
        </p:spPr>
      </p:pic>
      <p:pic>
        <p:nvPicPr>
          <p:cNvPr id="3" name="Picture 2" descr="A gold arrow pin on a blue and white striped fabric&#10;&#10;Description automatically generated">
            <a:extLst>
              <a:ext uri="{FF2B5EF4-FFF2-40B4-BE49-F238E27FC236}">
                <a16:creationId xmlns:a16="http://schemas.microsoft.com/office/drawing/2014/main" id="{E743AA26-9F81-0E6F-E0F1-8F4897EF30F7}"/>
              </a:ext>
            </a:extLst>
          </p:cNvPr>
          <p:cNvPicPr>
            <a:picLocks noChangeAspect="1"/>
          </p:cNvPicPr>
          <p:nvPr/>
        </p:nvPicPr>
        <p:blipFill>
          <a:blip r:embed="rId3">
            <a:extLst>
              <a:ext uri="{28A0092B-C50C-407E-A947-70E740481C1C}">
                <a14:useLocalDpi xmlns:a14="http://schemas.microsoft.com/office/drawing/2010/main" val="0"/>
              </a:ext>
            </a:extLst>
          </a:blip>
          <a:srcRect l="11697" t="26367" r="20290" b="49837"/>
          <a:stretch/>
        </p:blipFill>
        <p:spPr>
          <a:xfrm rot="20420514">
            <a:off x="14551542" y="8459907"/>
            <a:ext cx="4835339" cy="2097240"/>
          </a:xfrm>
          <a:prstGeom prst="rect">
            <a:avLst/>
          </a:prstGeom>
        </p:spPr>
      </p:pic>
    </p:spTree>
    <p:extLst>
      <p:ext uri="{BB962C8B-B14F-4D97-AF65-F5344CB8AC3E}">
        <p14:creationId xmlns:p14="http://schemas.microsoft.com/office/powerpoint/2010/main" val="2262494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85D-6AC4-0A7F-C03C-9E369A97EE2F}"/>
              </a:ext>
            </a:extLst>
          </p:cNvPr>
          <p:cNvSpPr>
            <a:spLocks noGrp="1"/>
          </p:cNvSpPr>
          <p:nvPr>
            <p:ph type="title"/>
          </p:nvPr>
        </p:nvSpPr>
        <p:spPr>
          <a:xfrm>
            <a:off x="953293" y="1454745"/>
            <a:ext cx="16718757" cy="923330"/>
          </a:xfrm>
        </p:spPr>
        <p:txBody>
          <a:bodyPr/>
          <a:lstStyle/>
          <a:p>
            <a:r>
              <a:rPr lang="en-US" sz="6000" dirty="0">
                <a:solidFill>
                  <a:schemeClr val="accent3">
                    <a:lumMod val="75000"/>
                  </a:schemeClr>
                </a:solidFill>
              </a:rPr>
              <a:t>Harvard College (University)</a:t>
            </a:r>
            <a:r>
              <a:rPr lang="en-US" sz="5400" dirty="0"/>
              <a:t> </a:t>
            </a:r>
            <a:r>
              <a:rPr lang="en-US" sz="6000" dirty="0">
                <a:solidFill>
                  <a:schemeClr val="accent3">
                    <a:lumMod val="75000"/>
                  </a:schemeClr>
                </a:solidFill>
              </a:rPr>
              <a:t>was chartered in 1636.</a:t>
            </a:r>
          </a:p>
        </p:txBody>
      </p:sp>
      <p:pic>
        <p:nvPicPr>
          <p:cNvPr id="3074" name="Picture 2">
            <a:extLst>
              <a:ext uri="{FF2B5EF4-FFF2-40B4-BE49-F238E27FC236}">
                <a16:creationId xmlns:a16="http://schemas.microsoft.com/office/drawing/2014/main" id="{9FE43146-06B9-ED42-5284-46E9B9AB0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5737" y="2778217"/>
            <a:ext cx="7944323" cy="57954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A24714F-95C2-D611-A10E-CC1F827A635A}"/>
              </a:ext>
            </a:extLst>
          </p:cNvPr>
          <p:cNvSpPr txBox="1">
            <a:spLocks/>
          </p:cNvSpPr>
          <p:nvPr/>
        </p:nvSpPr>
        <p:spPr>
          <a:xfrm>
            <a:off x="953293" y="9104980"/>
            <a:ext cx="16066177" cy="1107996"/>
          </a:xfrm>
          <a:prstGeom prst="rect">
            <a:avLst/>
          </a:prstGeom>
        </p:spPr>
        <p:txBody>
          <a:bodyPr wrap="square" lIns="0" tIns="0" rIns="0" bIns="0" anchor="b" anchorCtr="0">
            <a:spAutoFit/>
          </a:bodyPr>
          <a:lstStyle>
            <a:lvl1pPr eaLnBrk="1" hangingPunct="1">
              <a:defRPr sz="6600" b="0" i="0">
                <a:solidFill>
                  <a:schemeClr val="accent1"/>
                </a:solidFill>
                <a:latin typeface="Hello Mogels"/>
                <a:ea typeface="+mj-ea"/>
                <a:cs typeface="Hello Mogels"/>
              </a:defRPr>
            </a:lvl1pPr>
          </a:lstStyle>
          <a:p>
            <a:r>
              <a:rPr lang="en-US" sz="3600" dirty="0">
                <a:solidFill>
                  <a:schemeClr val="tx1"/>
                </a:solidFill>
                <a:latin typeface="Montserrat"/>
                <a:ea typeface="+mn-ea"/>
                <a:cs typeface="+mn-cs"/>
              </a:rPr>
              <a:t>It took women another 200 years to enter any form of American higher education.</a:t>
            </a:r>
          </a:p>
        </p:txBody>
      </p:sp>
    </p:spTree>
    <p:extLst>
      <p:ext uri="{BB962C8B-B14F-4D97-AF65-F5344CB8AC3E}">
        <p14:creationId xmlns:p14="http://schemas.microsoft.com/office/powerpoint/2010/main" val="1781613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456E8F6-B842-5ED5-E000-0D696FC24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5050" y="1387475"/>
            <a:ext cx="4489450" cy="66249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C66F98-D8DF-E499-2D83-CEF5658BE8D4}"/>
              </a:ext>
            </a:extLst>
          </p:cNvPr>
          <p:cNvSpPr>
            <a:spLocks noGrp="1"/>
          </p:cNvSpPr>
          <p:nvPr>
            <p:ph type="title"/>
          </p:nvPr>
        </p:nvSpPr>
        <p:spPr>
          <a:xfrm>
            <a:off x="1822449" y="1675115"/>
            <a:ext cx="17441231" cy="923330"/>
          </a:xfrm>
        </p:spPr>
        <p:txBody>
          <a:bodyPr/>
          <a:lstStyle/>
          <a:p>
            <a:r>
              <a:rPr lang="en-US" sz="6000" dirty="0">
                <a:solidFill>
                  <a:schemeClr val="accent3">
                    <a:lumMod val="75000"/>
                  </a:schemeClr>
                </a:solidFill>
              </a:rPr>
              <a:t>Our story begins in Illinois 158 years ago</a:t>
            </a:r>
          </a:p>
        </p:txBody>
      </p:sp>
      <p:pic>
        <p:nvPicPr>
          <p:cNvPr id="2050" name="Picture 2">
            <a:extLst>
              <a:ext uri="{FF2B5EF4-FFF2-40B4-BE49-F238E27FC236}">
                <a16:creationId xmlns:a16="http://schemas.microsoft.com/office/drawing/2014/main" id="{3F0176A8-1C8A-4166-5438-917EBD146B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86" b="12508"/>
          <a:stretch/>
        </p:blipFill>
        <p:spPr bwMode="auto">
          <a:xfrm>
            <a:off x="3194050" y="2911475"/>
            <a:ext cx="10820401" cy="639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427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4807EB22-6F98-28EA-6BFC-9F8E40F9D8B6}"/>
              </a:ext>
            </a:extLst>
          </p:cNvPr>
          <p:cNvSpPr>
            <a:spLocks noGrp="1"/>
          </p:cNvSpPr>
          <p:nvPr>
            <p:ph type="title"/>
          </p:nvPr>
        </p:nvSpPr>
        <p:spPr>
          <a:xfrm>
            <a:off x="1169286" y="418550"/>
            <a:ext cx="17765527" cy="1015663"/>
          </a:xfrm>
        </p:spPr>
        <p:txBody>
          <a:bodyPr/>
          <a:lstStyle/>
          <a:p>
            <a:r>
              <a:rPr lang="en-US" dirty="0">
                <a:solidFill>
                  <a:schemeClr val="accent3">
                    <a:lumMod val="75000"/>
                  </a:schemeClr>
                </a:solidFill>
              </a:rPr>
              <a:t>Where exactly is Monmouth, Illinois?</a:t>
            </a:r>
          </a:p>
        </p:txBody>
      </p:sp>
      <p:pic>
        <p:nvPicPr>
          <p:cNvPr id="7" name="Picture 2" descr="A map of the united states&#10;&#10;Description automatically generated">
            <a:extLst>
              <a:ext uri="{FF2B5EF4-FFF2-40B4-BE49-F238E27FC236}">
                <a16:creationId xmlns:a16="http://schemas.microsoft.com/office/drawing/2014/main" id="{6502FD4E-28B3-BBDF-1AF0-67A2EB071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286" y="1616075"/>
            <a:ext cx="17188563" cy="855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9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group of women posing for a photo&#10;&#10;Description automatically generated">
            <a:extLst>
              <a:ext uri="{FF2B5EF4-FFF2-40B4-BE49-F238E27FC236}">
                <a16:creationId xmlns:a16="http://schemas.microsoft.com/office/drawing/2014/main" id="{91962F1E-F2B7-DD85-846A-7D392F4CEFD0}"/>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r>
              <a:rPr lang="en-US" dirty="0"/>
              <a:t>Let's get to know each other</a:t>
            </a:r>
          </a:p>
        </p:txBody>
      </p:sp>
      <p:sp>
        <p:nvSpPr>
          <p:cNvPr id="6" name="Text Placeholder 5">
            <a:extLst>
              <a:ext uri="{FF2B5EF4-FFF2-40B4-BE49-F238E27FC236}">
                <a16:creationId xmlns:a16="http://schemas.microsoft.com/office/drawing/2014/main" id="{10A7ADEF-C786-B5DE-B62F-6D7E5788E17B}"/>
              </a:ext>
            </a:extLst>
          </p:cNvPr>
          <p:cNvSpPr>
            <a:spLocks noGrp="1"/>
          </p:cNvSpPr>
          <p:nvPr>
            <p:ph type="body" idx="1"/>
          </p:nvPr>
        </p:nvSpPr>
        <p:spPr>
          <a:xfrm>
            <a:off x="1289050" y="2883232"/>
            <a:ext cx="10515600" cy="1969770"/>
          </a:xfrm>
        </p:spPr>
        <p:txBody>
          <a:bodyPr wrap="square" lIns="0" tIns="0" rIns="0" bIns="0" anchor="t">
            <a:spAutoFit/>
          </a:bodyPr>
          <a:lstStyle/>
          <a:p>
            <a:pPr marL="457200" indent="-457200">
              <a:buFont typeface="Arial"/>
              <a:buChar char="•"/>
            </a:pPr>
            <a:r>
              <a:rPr lang="en-US" dirty="0">
                <a:latin typeface="Montserrat"/>
              </a:rPr>
              <a:t>Name</a:t>
            </a:r>
          </a:p>
          <a:p>
            <a:pPr marL="457200" indent="-457200">
              <a:buFont typeface="Arial"/>
              <a:buChar char="•"/>
            </a:pPr>
            <a:r>
              <a:rPr lang="en-US" dirty="0">
                <a:latin typeface="Montserrat"/>
              </a:rPr>
              <a:t>Chapter</a:t>
            </a:r>
          </a:p>
          <a:p>
            <a:pPr marL="457200" indent="-457200">
              <a:buFont typeface="Arial"/>
              <a:buChar char="•"/>
            </a:pPr>
            <a:r>
              <a:rPr lang="en-US" dirty="0">
                <a:latin typeface="Montserrat"/>
              </a:rPr>
              <a:t>College/University</a:t>
            </a:r>
            <a:endParaRPr lang="en-US" dirty="0"/>
          </a:p>
          <a:p>
            <a:pPr marL="457200" indent="-457200">
              <a:buFont typeface="Arial"/>
              <a:buChar char="•"/>
            </a:pPr>
            <a:r>
              <a:rPr lang="en-US" dirty="0">
                <a:latin typeface="Montserrat"/>
              </a:rPr>
              <a:t>What You're Most Excited For!</a:t>
            </a:r>
            <a:endParaRPr lang="en-US" dirty="0"/>
          </a:p>
        </p:txBody>
      </p:sp>
    </p:spTree>
    <p:extLst>
      <p:ext uri="{BB962C8B-B14F-4D97-AF65-F5344CB8AC3E}">
        <p14:creationId xmlns:p14="http://schemas.microsoft.com/office/powerpoint/2010/main" val="1370414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state of illinois&#10;&#10;Description automatically generated">
            <a:extLst>
              <a:ext uri="{FF2B5EF4-FFF2-40B4-BE49-F238E27FC236}">
                <a16:creationId xmlns:a16="http://schemas.microsoft.com/office/drawing/2014/main" id="{852A0EC7-D882-C356-394F-0706CF28E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6663" y="239101"/>
            <a:ext cx="6705600" cy="9741686"/>
          </a:xfrm>
          <a:prstGeom prst="rect">
            <a:avLst/>
          </a:prstGeom>
        </p:spPr>
      </p:pic>
      <p:sp>
        <p:nvSpPr>
          <p:cNvPr id="7" name="Title 1">
            <a:extLst>
              <a:ext uri="{FF2B5EF4-FFF2-40B4-BE49-F238E27FC236}">
                <a16:creationId xmlns:a16="http://schemas.microsoft.com/office/drawing/2014/main" id="{A7F11369-C4DB-C77D-6F33-24D0309C026C}"/>
              </a:ext>
            </a:extLst>
          </p:cNvPr>
          <p:cNvSpPr>
            <a:spLocks noGrp="1"/>
          </p:cNvSpPr>
          <p:nvPr>
            <p:ph type="title"/>
          </p:nvPr>
        </p:nvSpPr>
        <p:spPr>
          <a:xfrm>
            <a:off x="3529013" y="2843363"/>
            <a:ext cx="7016750" cy="6093976"/>
          </a:xfrm>
        </p:spPr>
        <p:txBody>
          <a:bodyPr/>
          <a:lstStyle/>
          <a:p>
            <a:r>
              <a:rPr lang="en-US" dirty="0">
                <a:solidFill>
                  <a:schemeClr val="accent3">
                    <a:lumMod val="75000"/>
                  </a:schemeClr>
                </a:solidFill>
              </a:rPr>
              <a:t>Monmouth is near </a:t>
            </a:r>
            <a:br>
              <a:rPr lang="en-US" dirty="0">
                <a:solidFill>
                  <a:schemeClr val="accent3">
                    <a:lumMod val="75000"/>
                  </a:schemeClr>
                </a:solidFill>
              </a:rPr>
            </a:br>
            <a:r>
              <a:rPr lang="en-US" dirty="0">
                <a:solidFill>
                  <a:schemeClr val="accent3">
                    <a:lumMod val="75000"/>
                  </a:schemeClr>
                </a:solidFill>
              </a:rPr>
              <a:t>the </a:t>
            </a:r>
            <a:br>
              <a:rPr lang="en-US" dirty="0">
                <a:solidFill>
                  <a:schemeClr val="accent3">
                    <a:lumMod val="75000"/>
                  </a:schemeClr>
                </a:solidFill>
              </a:rPr>
            </a:br>
            <a:r>
              <a:rPr lang="en-US" dirty="0">
                <a:solidFill>
                  <a:schemeClr val="accent3">
                    <a:lumMod val="75000"/>
                  </a:schemeClr>
                </a:solidFill>
              </a:rPr>
              <a:t>Mississippi River </a:t>
            </a:r>
            <a:br>
              <a:rPr lang="en-US" dirty="0">
                <a:solidFill>
                  <a:schemeClr val="accent3">
                    <a:lumMod val="75000"/>
                  </a:schemeClr>
                </a:solidFill>
              </a:rPr>
            </a:br>
            <a:r>
              <a:rPr lang="en-US" dirty="0">
                <a:solidFill>
                  <a:schemeClr val="accent3">
                    <a:lumMod val="75000"/>
                  </a:schemeClr>
                </a:solidFill>
              </a:rPr>
              <a:t>in the western part of the state.</a:t>
            </a:r>
            <a:br>
              <a:rPr lang="en-US" dirty="0">
                <a:solidFill>
                  <a:schemeClr val="accent3">
                    <a:lumMod val="75000"/>
                  </a:schemeClr>
                </a:solidFill>
              </a:rPr>
            </a:br>
            <a:endParaRPr lang="en-US" dirty="0">
              <a:solidFill>
                <a:schemeClr val="accent3">
                  <a:lumMod val="75000"/>
                </a:schemeClr>
              </a:solidFill>
            </a:endParaRPr>
          </a:p>
        </p:txBody>
      </p:sp>
    </p:spTree>
    <p:extLst>
      <p:ext uri="{BB962C8B-B14F-4D97-AF65-F5344CB8AC3E}">
        <p14:creationId xmlns:p14="http://schemas.microsoft.com/office/powerpoint/2010/main" val="1721306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diamond shape&#10;&#10;Description automatically generated">
            <a:extLst>
              <a:ext uri="{FF2B5EF4-FFF2-40B4-BE49-F238E27FC236}">
                <a16:creationId xmlns:a16="http://schemas.microsoft.com/office/drawing/2014/main" id="{76FA34B1-9E5E-684B-6A7D-30957F360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061" y="757328"/>
            <a:ext cx="11759925" cy="9796017"/>
          </a:xfrm>
          <a:prstGeom prst="rect">
            <a:avLst/>
          </a:prstGeom>
        </p:spPr>
      </p:pic>
    </p:spTree>
    <p:extLst>
      <p:ext uri="{BB962C8B-B14F-4D97-AF65-F5344CB8AC3E}">
        <p14:creationId xmlns:p14="http://schemas.microsoft.com/office/powerpoint/2010/main" val="3441293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2D42DF-480A-1341-7310-C64E5E9C4607}"/>
              </a:ext>
            </a:extLst>
          </p:cNvPr>
          <p:cNvSpPr>
            <a:spLocks noGrp="1"/>
          </p:cNvSpPr>
          <p:nvPr>
            <p:ph type="title"/>
          </p:nvPr>
        </p:nvSpPr>
        <p:spPr>
          <a:xfrm>
            <a:off x="2402767" y="1196695"/>
            <a:ext cx="5203753" cy="3323987"/>
          </a:xfrm>
        </p:spPr>
        <p:txBody>
          <a:bodyPr/>
          <a:lstStyle/>
          <a:p>
            <a:r>
              <a:rPr lang="en-US" sz="5400" dirty="0">
                <a:solidFill>
                  <a:schemeClr val="accent3">
                    <a:lumMod val="75000"/>
                  </a:schemeClr>
                </a:solidFill>
              </a:rPr>
              <a:t>I.C. Sorosis was founded at Holt House on </a:t>
            </a:r>
            <a:br>
              <a:rPr lang="en-US" sz="5400" dirty="0">
                <a:solidFill>
                  <a:schemeClr val="accent3">
                    <a:lumMod val="75000"/>
                  </a:schemeClr>
                </a:solidFill>
              </a:rPr>
            </a:br>
            <a:r>
              <a:rPr lang="en-US" sz="5400" dirty="0">
                <a:solidFill>
                  <a:schemeClr val="accent3">
                    <a:lumMod val="75000"/>
                  </a:schemeClr>
                </a:solidFill>
              </a:rPr>
              <a:t>April 28, 1867.</a:t>
            </a:r>
          </a:p>
        </p:txBody>
      </p:sp>
      <p:pic>
        <p:nvPicPr>
          <p:cNvPr id="7" name="Picture 6" descr="A white house with green shutters&#10;&#10;Description automatically generated">
            <a:extLst>
              <a:ext uri="{FF2B5EF4-FFF2-40B4-BE49-F238E27FC236}">
                <a16:creationId xmlns:a16="http://schemas.microsoft.com/office/drawing/2014/main" id="{21A8E59C-0C0A-1B11-4EB4-8D33E0402FE9}"/>
              </a:ext>
            </a:extLst>
          </p:cNvPr>
          <p:cNvPicPr>
            <a:picLocks noChangeAspect="1"/>
          </p:cNvPicPr>
          <p:nvPr/>
        </p:nvPicPr>
        <p:blipFill>
          <a:blip r:embed="rId2">
            <a:extLst>
              <a:ext uri="{28A0092B-C50C-407E-A947-70E740481C1C}">
                <a14:useLocalDpi xmlns:a14="http://schemas.microsoft.com/office/drawing/2010/main" val="0"/>
              </a:ext>
            </a:extLst>
          </a:blip>
          <a:srcRect l="13167" t="13616" r="16311" b="11595"/>
          <a:stretch/>
        </p:blipFill>
        <p:spPr>
          <a:xfrm>
            <a:off x="7851326" y="928210"/>
            <a:ext cx="6926621" cy="4906110"/>
          </a:xfrm>
          <a:prstGeom prst="rect">
            <a:avLst/>
          </a:prstGeom>
        </p:spPr>
      </p:pic>
      <p:pic>
        <p:nvPicPr>
          <p:cNvPr id="9" name="Picture 8" descr="A sign in front of a house&#10;&#10;Description automatically generated">
            <a:extLst>
              <a:ext uri="{FF2B5EF4-FFF2-40B4-BE49-F238E27FC236}">
                <a16:creationId xmlns:a16="http://schemas.microsoft.com/office/drawing/2014/main" id="{130C7D01-4468-6C0B-CF6A-36AFE2E5B14C}"/>
              </a:ext>
            </a:extLst>
          </p:cNvPr>
          <p:cNvPicPr>
            <a:picLocks noChangeAspect="1"/>
          </p:cNvPicPr>
          <p:nvPr/>
        </p:nvPicPr>
        <p:blipFill>
          <a:blip r:embed="rId3">
            <a:extLst>
              <a:ext uri="{28A0092B-C50C-407E-A947-70E740481C1C}">
                <a14:useLocalDpi xmlns:a14="http://schemas.microsoft.com/office/drawing/2010/main" val="0"/>
              </a:ext>
            </a:extLst>
          </a:blip>
          <a:srcRect l="40176" r="5984" b="19787"/>
          <a:stretch/>
        </p:blipFill>
        <p:spPr>
          <a:xfrm>
            <a:off x="2187127" y="4805583"/>
            <a:ext cx="5412415" cy="5331334"/>
          </a:xfrm>
          <a:prstGeom prst="rect">
            <a:avLst/>
          </a:prstGeom>
        </p:spPr>
      </p:pic>
      <p:pic>
        <p:nvPicPr>
          <p:cNvPr id="11" name="Picture 4" descr="A red and white diamond shaped sign&#10;&#10;Description automatically generated">
            <a:extLst>
              <a:ext uri="{FF2B5EF4-FFF2-40B4-BE49-F238E27FC236}">
                <a16:creationId xmlns:a16="http://schemas.microsoft.com/office/drawing/2014/main" id="{BF6CC01D-596C-029E-0851-6FF0DF1A5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9366" y="6405606"/>
            <a:ext cx="2527230" cy="37293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 staircase in a house&#10;&#10;Description automatically generated">
            <a:extLst>
              <a:ext uri="{FF2B5EF4-FFF2-40B4-BE49-F238E27FC236}">
                <a16:creationId xmlns:a16="http://schemas.microsoft.com/office/drawing/2014/main" id="{7991E0D5-7763-20A7-596A-CFFAD08D57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180" r="12035"/>
          <a:stretch/>
        </p:blipFill>
        <p:spPr bwMode="auto">
          <a:xfrm>
            <a:off x="15076247" y="4809282"/>
            <a:ext cx="4695383" cy="566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71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droom with a bed and a chair&#10;&#10;Description automatically generated">
            <a:extLst>
              <a:ext uri="{FF2B5EF4-FFF2-40B4-BE49-F238E27FC236}">
                <a16:creationId xmlns:a16="http://schemas.microsoft.com/office/drawing/2014/main" id="{AE41D4E7-F21F-0CC5-A5CD-79FCAD61B90F}"/>
              </a:ext>
            </a:extLst>
          </p:cNvPr>
          <p:cNvPicPr>
            <a:picLocks noChangeAspect="1"/>
          </p:cNvPicPr>
          <p:nvPr/>
        </p:nvPicPr>
        <p:blipFill>
          <a:blip r:embed="rId2"/>
          <a:stretch>
            <a:fillRect/>
          </a:stretch>
        </p:blipFill>
        <p:spPr>
          <a:xfrm>
            <a:off x="2944917" y="917457"/>
            <a:ext cx="14214351" cy="9479021"/>
          </a:xfrm>
          <a:prstGeom prst="rect">
            <a:avLst/>
          </a:prstGeom>
        </p:spPr>
      </p:pic>
    </p:spTree>
    <p:extLst>
      <p:ext uri="{BB962C8B-B14F-4D97-AF65-F5344CB8AC3E}">
        <p14:creationId xmlns:p14="http://schemas.microsoft.com/office/powerpoint/2010/main" val="2038732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B4AB3E5-C14F-DC5B-B408-61078A2BA9BF}"/>
              </a:ext>
            </a:extLst>
          </p:cNvPr>
          <p:cNvSpPr>
            <a:spLocks noGrp="1"/>
          </p:cNvSpPr>
          <p:nvPr>
            <p:ph type="title"/>
          </p:nvPr>
        </p:nvSpPr>
        <p:spPr>
          <a:xfrm>
            <a:off x="1822450" y="1230574"/>
            <a:ext cx="17765527" cy="1015663"/>
          </a:xfrm>
        </p:spPr>
        <p:txBody>
          <a:bodyPr/>
          <a:lstStyle/>
          <a:p>
            <a:r>
              <a:rPr lang="en-US" dirty="0">
                <a:solidFill>
                  <a:schemeClr val="accent3">
                    <a:lumMod val="75000"/>
                  </a:schemeClr>
                </a:solidFill>
              </a:rPr>
              <a:t>Put Holt House on your bucket list!</a:t>
            </a:r>
          </a:p>
        </p:txBody>
      </p:sp>
      <p:pic>
        <p:nvPicPr>
          <p:cNvPr id="7" name="Picture 2" descr="A car parked in front of a house&#10;&#10;Description automatically generated">
            <a:extLst>
              <a:ext uri="{FF2B5EF4-FFF2-40B4-BE49-F238E27FC236}">
                <a16:creationId xmlns:a16="http://schemas.microsoft.com/office/drawing/2014/main" id="{2AB713C6-C9BF-309A-29EC-6923F5FBF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575" y="2823260"/>
            <a:ext cx="11122779" cy="74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991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7325D6-A176-24C3-B256-87CA123A5798}"/>
              </a:ext>
            </a:extLst>
          </p:cNvPr>
          <p:cNvSpPr>
            <a:spLocks noGrp="1"/>
          </p:cNvSpPr>
          <p:nvPr>
            <p:ph type="title"/>
          </p:nvPr>
        </p:nvSpPr>
        <p:spPr>
          <a:xfrm>
            <a:off x="360002" y="1359547"/>
            <a:ext cx="47454370" cy="1846659"/>
          </a:xfrm>
        </p:spPr>
        <p:txBody>
          <a:bodyPr/>
          <a:lstStyle/>
          <a:p>
            <a:r>
              <a:rPr lang="en-US" sz="6000" dirty="0">
                <a:solidFill>
                  <a:schemeClr val="accent3">
                    <a:lumMod val="75000"/>
                  </a:schemeClr>
                </a:solidFill>
              </a:rPr>
              <a:t>On October 13, 1870, Kappa </a:t>
            </a:r>
            <a:r>
              <a:rPr lang="en-US" sz="6000" dirty="0" err="1">
                <a:solidFill>
                  <a:schemeClr val="accent3">
                    <a:lumMod val="75000"/>
                  </a:schemeClr>
                </a:solidFill>
              </a:rPr>
              <a:t>Kappa</a:t>
            </a:r>
            <a:r>
              <a:rPr lang="en-US" sz="6000" dirty="0">
                <a:solidFill>
                  <a:schemeClr val="accent3">
                    <a:lumMod val="75000"/>
                  </a:schemeClr>
                </a:solidFill>
              </a:rPr>
              <a:t> Gamma</a:t>
            </a:r>
            <a:br>
              <a:rPr lang="en-US" sz="6000" dirty="0">
                <a:solidFill>
                  <a:schemeClr val="accent3">
                    <a:lumMod val="75000"/>
                  </a:schemeClr>
                </a:solidFill>
              </a:rPr>
            </a:br>
            <a:r>
              <a:rPr lang="en-US" sz="6000" dirty="0">
                <a:solidFill>
                  <a:schemeClr val="accent3">
                    <a:lumMod val="75000"/>
                  </a:schemeClr>
                </a:solidFill>
              </a:rPr>
              <a:t>was founded at Monmouth College.</a:t>
            </a:r>
          </a:p>
        </p:txBody>
      </p:sp>
      <p:pic>
        <p:nvPicPr>
          <p:cNvPr id="7" name="Picture 2" descr="A close-up of women&amp;#39;s heads&#10;&#10;Description automatically generated">
            <a:extLst>
              <a:ext uri="{FF2B5EF4-FFF2-40B4-BE49-F238E27FC236}">
                <a16:creationId xmlns:a16="http://schemas.microsoft.com/office/drawing/2014/main" id="{A6C0DDB1-F452-A8B0-6A0D-1A79EF5BB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26" y="4097678"/>
            <a:ext cx="13381631" cy="3957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 blue and white coat of arms&#10;&#10;Description automatically generated">
            <a:extLst>
              <a:ext uri="{FF2B5EF4-FFF2-40B4-BE49-F238E27FC236}">
                <a16:creationId xmlns:a16="http://schemas.microsoft.com/office/drawing/2014/main" id="{A552F279-268C-B85C-7E01-2462471A6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1572" y="4099172"/>
            <a:ext cx="311667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782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tag&#10;&#10;Description automatically generated">
            <a:extLst>
              <a:ext uri="{FF2B5EF4-FFF2-40B4-BE49-F238E27FC236}">
                <a16:creationId xmlns:a16="http://schemas.microsoft.com/office/drawing/2014/main" id="{9C1DF1C1-7736-7035-BDD1-77BC0A91990B}"/>
              </a:ext>
            </a:extLst>
          </p:cNvPr>
          <p:cNvPicPr>
            <a:picLocks noChangeAspect="1"/>
          </p:cNvPicPr>
          <p:nvPr/>
        </p:nvPicPr>
        <p:blipFill>
          <a:blip r:embed="rId2">
            <a:extLst>
              <a:ext uri="{28A0092B-C50C-407E-A947-70E740481C1C}">
                <a14:useLocalDpi xmlns:a14="http://schemas.microsoft.com/office/drawing/2010/main" val="0"/>
              </a:ext>
            </a:extLst>
          </a:blip>
          <a:srcRect l="46426" t="1350" r="12141" b="27172"/>
          <a:stretch/>
        </p:blipFill>
        <p:spPr>
          <a:xfrm rot="20732470">
            <a:off x="6767096" y="3832557"/>
            <a:ext cx="3411485" cy="6839664"/>
          </a:xfrm>
          <a:prstGeom prst="rect">
            <a:avLst/>
          </a:prstGeom>
        </p:spPr>
      </p:pic>
      <p:sp>
        <p:nvSpPr>
          <p:cNvPr id="2" name="Title 1">
            <a:extLst>
              <a:ext uri="{FF2B5EF4-FFF2-40B4-BE49-F238E27FC236}">
                <a16:creationId xmlns:a16="http://schemas.microsoft.com/office/drawing/2014/main" id="{7EFFE968-570E-7CDA-5666-4E6DBD8539FC}"/>
              </a:ext>
            </a:extLst>
          </p:cNvPr>
          <p:cNvSpPr>
            <a:spLocks noGrp="1"/>
          </p:cNvSpPr>
          <p:nvPr>
            <p:ph type="title"/>
          </p:nvPr>
        </p:nvSpPr>
        <p:spPr>
          <a:xfrm>
            <a:off x="1822449" y="1972012"/>
            <a:ext cx="17602201" cy="1015663"/>
          </a:xfrm>
        </p:spPr>
        <p:txBody>
          <a:bodyPr/>
          <a:lstStyle/>
          <a:p>
            <a:r>
              <a:rPr lang="en-US" dirty="0">
                <a:solidFill>
                  <a:schemeClr val="accent3">
                    <a:lumMod val="75000"/>
                  </a:schemeClr>
                </a:solidFill>
              </a:rPr>
              <a:t>Pi Phi and Kappa are known as the Monmouth Duo.</a:t>
            </a:r>
          </a:p>
        </p:txBody>
      </p:sp>
      <p:pic>
        <p:nvPicPr>
          <p:cNvPr id="3" name="Picture 2" descr="A close-up of a book&#10;&#10;Description automatically generated">
            <a:extLst>
              <a:ext uri="{FF2B5EF4-FFF2-40B4-BE49-F238E27FC236}">
                <a16:creationId xmlns:a16="http://schemas.microsoft.com/office/drawing/2014/main" id="{9A37CD1B-26A0-09E2-52A0-1B6EB1EBCB6B}"/>
              </a:ext>
            </a:extLst>
          </p:cNvPr>
          <p:cNvPicPr>
            <a:picLocks noChangeAspect="1"/>
          </p:cNvPicPr>
          <p:nvPr/>
        </p:nvPicPr>
        <p:blipFill>
          <a:blip r:embed="rId3">
            <a:extLst>
              <a:ext uri="{28A0092B-C50C-407E-A947-70E740481C1C}">
                <a14:useLocalDpi xmlns:a14="http://schemas.microsoft.com/office/drawing/2010/main" val="0"/>
              </a:ext>
            </a:extLst>
          </a:blip>
          <a:srcRect l="53527" t="14383" r="20154" b="62042"/>
          <a:stretch/>
        </p:blipFill>
        <p:spPr>
          <a:xfrm rot="20553590">
            <a:off x="10848915" y="3776733"/>
            <a:ext cx="4406237" cy="6185881"/>
          </a:xfrm>
          <a:prstGeom prst="rect">
            <a:avLst/>
          </a:prstGeom>
        </p:spPr>
      </p:pic>
    </p:spTree>
    <p:extLst>
      <p:ext uri="{BB962C8B-B14F-4D97-AF65-F5344CB8AC3E}">
        <p14:creationId xmlns:p14="http://schemas.microsoft.com/office/powerpoint/2010/main" val="4260410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0271F907-BA89-293A-595A-BE4413234166}"/>
              </a:ext>
            </a:extLst>
          </p:cNvPr>
          <p:cNvSpPr txBox="1">
            <a:spLocks/>
          </p:cNvSpPr>
          <p:nvPr/>
        </p:nvSpPr>
        <p:spPr>
          <a:xfrm>
            <a:off x="992716" y="979575"/>
            <a:ext cx="16076264" cy="1846659"/>
          </a:xfrm>
          <a:prstGeom prst="rect">
            <a:avLst/>
          </a:prstGeom>
        </p:spPr>
        <p:txBody>
          <a:bodyPr wrap="square" lIns="0" tIns="0" rIns="0" bIns="0" anchor="b" anchorCtr="0">
            <a:spAutoFit/>
          </a:bodyPr>
          <a:lstStyle>
            <a:lvl1pPr eaLnBrk="1" hangingPunct="1">
              <a:defRPr sz="6600" b="0" i="0">
                <a:solidFill>
                  <a:schemeClr val="accent1"/>
                </a:solidFill>
                <a:latin typeface="Hello Mogels"/>
                <a:ea typeface="+mj-ea"/>
                <a:cs typeface="Hello Mogels"/>
              </a:defRPr>
            </a:lvl1pPr>
          </a:lstStyle>
          <a:p>
            <a:r>
              <a:rPr lang="en-US" sz="6000" dirty="0">
                <a:solidFill>
                  <a:schemeClr val="accent3">
                    <a:lumMod val="75000"/>
                  </a:schemeClr>
                </a:solidFill>
              </a:rPr>
              <a:t>Kappa Alpha Theta was founded on January 27, 1870, between the Monmouth Duo organizations.</a:t>
            </a:r>
          </a:p>
        </p:txBody>
      </p:sp>
      <p:pic>
        <p:nvPicPr>
          <p:cNvPr id="7" name="Picture 2" descr="A group of people outside a building&#10;&#10;Description automatically generated">
            <a:extLst>
              <a:ext uri="{FF2B5EF4-FFF2-40B4-BE49-F238E27FC236}">
                <a16:creationId xmlns:a16="http://schemas.microsoft.com/office/drawing/2014/main" id="{925BB5A5-B378-4AFE-86D1-103CF9CE9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239" y="3521075"/>
            <a:ext cx="6424612" cy="67805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 person sitting at a desk&#10;&#10;Description automatically generated">
            <a:extLst>
              <a:ext uri="{FF2B5EF4-FFF2-40B4-BE49-F238E27FC236}">
                <a16:creationId xmlns:a16="http://schemas.microsoft.com/office/drawing/2014/main" id="{0A5ECDE3-8FE7-671F-4686-F1BA8FAF7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5869" y="3591960"/>
            <a:ext cx="5784659"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and yellow logo&#10;&#10;Description automatically generated">
            <a:extLst>
              <a:ext uri="{FF2B5EF4-FFF2-40B4-BE49-F238E27FC236}">
                <a16:creationId xmlns:a16="http://schemas.microsoft.com/office/drawing/2014/main" id="{D0541E20-898F-29DD-1186-3FE2C6611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202" y="4892675"/>
            <a:ext cx="2743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025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FFFBB00-0861-93AC-7B89-2BB888284290}"/>
              </a:ext>
            </a:extLst>
          </p:cNvPr>
          <p:cNvSpPr>
            <a:spLocks noGrp="1"/>
          </p:cNvSpPr>
          <p:nvPr>
            <p:ph type="title"/>
          </p:nvPr>
        </p:nvSpPr>
        <p:spPr>
          <a:xfrm>
            <a:off x="1887390" y="1124185"/>
            <a:ext cx="17765527" cy="1015663"/>
          </a:xfrm>
        </p:spPr>
        <p:txBody>
          <a:bodyPr/>
          <a:lstStyle/>
          <a:p>
            <a:r>
              <a:rPr lang="en-US" dirty="0">
                <a:solidFill>
                  <a:schemeClr val="accent3">
                    <a:lumMod val="75000"/>
                  </a:schemeClr>
                </a:solidFill>
              </a:rPr>
              <a:t>Delta Gamma was founded in December 1873.</a:t>
            </a:r>
          </a:p>
        </p:txBody>
      </p:sp>
      <p:pic>
        <p:nvPicPr>
          <p:cNvPr id="7" name="Picture 2" descr="A group of women sitting on a couch&#10;&#10;Description automatically generated">
            <a:extLst>
              <a:ext uri="{FF2B5EF4-FFF2-40B4-BE49-F238E27FC236}">
                <a16:creationId xmlns:a16="http://schemas.microsoft.com/office/drawing/2014/main" id="{A3032795-AF8A-C483-F18C-B5ED376FA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2107" y="5313524"/>
            <a:ext cx="5448300" cy="5902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 sign with text on it&#10;&#10;Description automatically generated">
            <a:extLst>
              <a:ext uri="{FF2B5EF4-FFF2-40B4-BE49-F238E27FC236}">
                <a16:creationId xmlns:a16="http://schemas.microsoft.com/office/drawing/2014/main" id="{AB3B958C-47A0-D36E-1E81-8E1B6E319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90" y="2781713"/>
            <a:ext cx="8523780" cy="64436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 gold anchor with a white sign&#10;&#10;Description automatically generated">
            <a:extLst>
              <a:ext uri="{FF2B5EF4-FFF2-40B4-BE49-F238E27FC236}">
                <a16:creationId xmlns:a16="http://schemas.microsoft.com/office/drawing/2014/main" id="{5E72ED0C-E568-87CB-2263-D6C81D1AA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3006" y="8261373"/>
            <a:ext cx="2933700" cy="28848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EAED164-C4BF-ACCE-055E-8FEBD8F2EA29}"/>
              </a:ext>
            </a:extLst>
          </p:cNvPr>
          <p:cNvSpPr txBox="1"/>
          <p:nvPr/>
        </p:nvSpPr>
        <p:spPr>
          <a:xfrm>
            <a:off x="10489665" y="2778802"/>
            <a:ext cx="5915792" cy="2246769"/>
          </a:xfrm>
          <a:prstGeom prst="rect">
            <a:avLst/>
          </a:prstGeom>
          <a:noFill/>
        </p:spPr>
        <p:txBody>
          <a:bodyPr wrap="square" lIns="91440" tIns="45720" rIns="91440" bIns="45720" anchor="t">
            <a:spAutoFit/>
          </a:bodyPr>
          <a:lstStyle/>
          <a:p>
            <a:r>
              <a:rPr lang="en-US" sz="2800" dirty="0">
                <a:solidFill>
                  <a:schemeClr val="tx1"/>
                </a:solidFill>
                <a:latin typeface="Montserrat"/>
                <a:ea typeface="+mn-ea"/>
                <a:cs typeface="+mn-cs"/>
                <a:sym typeface="Garamond"/>
              </a:rPr>
              <a:t>George Banta, Phi Delta Theta, was instrumental in bringing Delta Gamma north. He was a Delta Gamma as well as </a:t>
            </a:r>
            <a:endParaRPr lang="en-US" sz="2800" dirty="0">
              <a:solidFill>
                <a:schemeClr val="tx1"/>
              </a:solidFill>
              <a:latin typeface="Montserrat"/>
              <a:ea typeface="+mn-ea"/>
              <a:cs typeface="+mn-cs"/>
            </a:endParaRPr>
          </a:p>
          <a:p>
            <a:r>
              <a:rPr lang="en-US" sz="2800" dirty="0">
                <a:solidFill>
                  <a:schemeClr val="tx1"/>
                </a:solidFill>
                <a:latin typeface="Montserrat"/>
                <a:ea typeface="+mn-ea"/>
                <a:cs typeface="+mn-cs"/>
                <a:sym typeface="Garamond"/>
              </a:rPr>
              <a:t>Phi Delt. </a:t>
            </a:r>
            <a:endParaRPr lang="en-US" sz="2800" dirty="0">
              <a:solidFill>
                <a:schemeClr val="tx1"/>
              </a:solidFill>
              <a:latin typeface="Montserrat"/>
              <a:ea typeface="+mn-ea"/>
              <a:cs typeface="+mn-cs"/>
            </a:endParaRPr>
          </a:p>
        </p:txBody>
      </p:sp>
      <p:pic>
        <p:nvPicPr>
          <p:cNvPr id="15" name="Shape 214" descr="A person in a suit&#10;&#10;Description automatically generated">
            <a:extLst>
              <a:ext uri="{FF2B5EF4-FFF2-40B4-BE49-F238E27FC236}">
                <a16:creationId xmlns:a16="http://schemas.microsoft.com/office/drawing/2014/main" id="{2033CF6E-74F3-9AA1-28DA-5C13DEAB2F25}"/>
              </a:ext>
            </a:extLst>
          </p:cNvPr>
          <p:cNvPicPr preferRelativeResize="0"/>
          <p:nvPr/>
        </p:nvPicPr>
        <p:blipFill>
          <a:blip r:embed="rId5">
            <a:alphaModFix/>
          </a:blip>
          <a:stretch>
            <a:fillRect/>
          </a:stretch>
        </p:blipFill>
        <p:spPr>
          <a:xfrm>
            <a:off x="16415129" y="3024025"/>
            <a:ext cx="2933700" cy="4021065"/>
          </a:xfrm>
          <a:prstGeom prst="rect">
            <a:avLst/>
          </a:prstGeom>
          <a:noFill/>
          <a:ln>
            <a:noFill/>
          </a:ln>
        </p:spPr>
      </p:pic>
    </p:spTree>
    <p:extLst>
      <p:ext uri="{BB962C8B-B14F-4D97-AF65-F5344CB8AC3E}">
        <p14:creationId xmlns:p14="http://schemas.microsoft.com/office/powerpoint/2010/main" val="2809074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1CC0B7C-F36E-EE57-D3FF-12412AAE2352}"/>
              </a:ext>
            </a:extLst>
          </p:cNvPr>
          <p:cNvSpPr>
            <a:spLocks noGrp="1"/>
          </p:cNvSpPr>
          <p:nvPr>
            <p:ph type="title"/>
          </p:nvPr>
        </p:nvSpPr>
        <p:spPr>
          <a:xfrm>
            <a:off x="319841" y="2467193"/>
            <a:ext cx="7971493" cy="6093976"/>
          </a:xfrm>
        </p:spPr>
        <p:txBody>
          <a:bodyPr/>
          <a:lstStyle/>
          <a:p>
            <a:r>
              <a:rPr lang="en-US" i="0" u="none" strike="noStrike" dirty="0">
                <a:solidFill>
                  <a:schemeClr val="accent3">
                    <a:lumMod val="75000"/>
                  </a:schemeClr>
                </a:solidFill>
                <a:effectLst/>
              </a:rPr>
              <a:t>Between 1867 and </a:t>
            </a:r>
            <a:r>
              <a:rPr lang="en-US" dirty="0">
                <a:solidFill>
                  <a:schemeClr val="accent3">
                    <a:lumMod val="75000"/>
                  </a:schemeClr>
                </a:solidFill>
              </a:rPr>
              <a:t>1881,</a:t>
            </a:r>
            <a:r>
              <a:rPr lang="en-US" i="0" u="none" strike="noStrike" dirty="0">
                <a:solidFill>
                  <a:schemeClr val="accent3">
                    <a:lumMod val="75000"/>
                  </a:schemeClr>
                </a:solidFill>
                <a:effectLst/>
              </a:rPr>
              <a:t> only four of today’s </a:t>
            </a:r>
            <a:br>
              <a:rPr lang="en-US" i="0" u="none" strike="noStrike" dirty="0">
                <a:solidFill>
                  <a:schemeClr val="accent3">
                    <a:lumMod val="75000"/>
                  </a:schemeClr>
                </a:solidFill>
                <a:effectLst/>
              </a:rPr>
            </a:br>
            <a:r>
              <a:rPr lang="en-US" i="0" u="none" strike="noStrike" dirty="0">
                <a:solidFill>
                  <a:schemeClr val="accent3">
                    <a:lumMod val="75000"/>
                  </a:schemeClr>
                </a:solidFill>
                <a:effectLst/>
              </a:rPr>
              <a:t>NPC groups were chartering chapters on </a:t>
            </a:r>
            <a:br>
              <a:rPr lang="en-US" i="0" u="none" strike="noStrike" dirty="0">
                <a:solidFill>
                  <a:schemeClr val="accent3">
                    <a:lumMod val="75000"/>
                  </a:schemeClr>
                </a:solidFill>
                <a:effectLst/>
              </a:rPr>
            </a:br>
            <a:r>
              <a:rPr lang="en-US" i="0" u="none" strike="noStrike" dirty="0">
                <a:solidFill>
                  <a:schemeClr val="accent3">
                    <a:lumMod val="75000"/>
                  </a:schemeClr>
                </a:solidFill>
                <a:effectLst/>
              </a:rPr>
              <a:t>other campuses.</a:t>
            </a:r>
            <a:endParaRPr lang="en-US" dirty="0">
              <a:solidFill>
                <a:schemeClr val="accent3">
                  <a:lumMod val="75000"/>
                </a:schemeClr>
              </a:solidFill>
            </a:endParaRPr>
          </a:p>
        </p:txBody>
      </p:sp>
      <p:pic>
        <p:nvPicPr>
          <p:cNvPr id="7" name="Picture 2" descr="A gold key with blue and white stones&#10;&#10;Description automatically generated">
            <a:extLst>
              <a:ext uri="{FF2B5EF4-FFF2-40B4-BE49-F238E27FC236}">
                <a16:creationId xmlns:a16="http://schemas.microsoft.com/office/drawing/2014/main" id="{51EA628D-4742-1879-A396-CA9DEA5C8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852" b="31114"/>
          <a:stretch/>
        </p:blipFill>
        <p:spPr bwMode="auto">
          <a:xfrm>
            <a:off x="9138351" y="959292"/>
            <a:ext cx="4911334" cy="3257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 gold arrow pin with red stones&#10;&#10;Description automatically generated">
            <a:extLst>
              <a:ext uri="{FF2B5EF4-FFF2-40B4-BE49-F238E27FC236}">
                <a16:creationId xmlns:a16="http://schemas.microsoft.com/office/drawing/2014/main" id="{7BBF3CA2-DF49-E55F-B35C-0E6FCF079A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1" t="28060" r="-1063" b="19119"/>
          <a:stretch/>
        </p:blipFill>
        <p:spPr bwMode="auto">
          <a:xfrm>
            <a:off x="14258563" y="6402084"/>
            <a:ext cx="4358716" cy="29958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 gold anchor with a white sign&#10;&#10;Description automatically generated">
            <a:extLst>
              <a:ext uri="{FF2B5EF4-FFF2-40B4-BE49-F238E27FC236}">
                <a16:creationId xmlns:a16="http://schemas.microsoft.com/office/drawing/2014/main" id="{C3E039CF-A327-8182-3390-1DBEAFF1D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6430" y="4658516"/>
            <a:ext cx="4811921" cy="4690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up of a pin&#10;&#10;Description automatically generated">
            <a:extLst>
              <a:ext uri="{FF2B5EF4-FFF2-40B4-BE49-F238E27FC236}">
                <a16:creationId xmlns:a16="http://schemas.microsoft.com/office/drawing/2014/main" id="{F6CCC53D-610C-EBD0-84C3-D64CDCE0E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19" t="239" r="3932" b="-1623"/>
          <a:stretch/>
        </p:blipFill>
        <p:spPr bwMode="auto">
          <a:xfrm rot="5400000">
            <a:off x="14389332" y="1967586"/>
            <a:ext cx="4063987" cy="446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048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32900-81BA-62C8-7F30-002453089658}"/>
              </a:ext>
            </a:extLst>
          </p:cNvPr>
          <p:cNvSpPr>
            <a:spLocks noGrp="1"/>
          </p:cNvSpPr>
          <p:nvPr>
            <p:ph type="title"/>
          </p:nvPr>
        </p:nvSpPr>
        <p:spPr>
          <a:xfrm>
            <a:off x="1201923" y="1687224"/>
            <a:ext cx="15327128" cy="1015663"/>
          </a:xfrm>
        </p:spPr>
        <p:txBody>
          <a:bodyPr/>
          <a:lstStyle/>
          <a:p>
            <a:r>
              <a:rPr lang="en-US" dirty="0"/>
              <a:t>Learning Outcomes</a:t>
            </a:r>
          </a:p>
        </p:txBody>
      </p:sp>
      <p:sp>
        <p:nvSpPr>
          <p:cNvPr id="5" name="Text Placeholder 4">
            <a:extLst>
              <a:ext uri="{FF2B5EF4-FFF2-40B4-BE49-F238E27FC236}">
                <a16:creationId xmlns:a16="http://schemas.microsoft.com/office/drawing/2014/main" id="{2F5EC92E-3386-B1BC-5271-86A8B5268820}"/>
              </a:ext>
            </a:extLst>
          </p:cNvPr>
          <p:cNvSpPr>
            <a:spLocks noGrp="1"/>
          </p:cNvSpPr>
          <p:nvPr>
            <p:ph type="body" idx="1"/>
          </p:nvPr>
        </p:nvSpPr>
        <p:spPr>
          <a:xfrm>
            <a:off x="1201923" y="2987674"/>
            <a:ext cx="15327128" cy="7888121"/>
          </a:xfrm>
        </p:spPr>
        <p:txBody>
          <a:bodyPr wrap="square" lIns="0" tIns="0" rIns="0" bIns="0" anchor="t">
            <a:spAutoFit/>
          </a:bodyPr>
          <a:lstStyle/>
          <a:p>
            <a:pPr marL="457200" marR="0" lvl="0" indent="-457200">
              <a:lnSpc>
                <a:spcPct val="115000"/>
              </a:lnSpc>
              <a:buFont typeface="Arial"/>
              <a:buChar char="•"/>
            </a:pPr>
            <a:r>
              <a:rPr lang="en-US" sz="3200" dirty="0">
                <a:solidFill>
                  <a:srgbClr val="000000"/>
                </a:solidFill>
                <a:effectLst/>
                <a:latin typeface="Montserrat" pitchFamily="2" charset="0"/>
                <a:ea typeface="MS Mincho" panose="02020609040205080304" pitchFamily="49" charset="-128"/>
                <a:cs typeface="Arial" panose="020B0604020202020204" pitchFamily="34" charset="0"/>
              </a:rPr>
              <a:t>Develop practices that effectively contribute to a premier and inclusive member experience.   </a:t>
            </a:r>
            <a:endParaRPr lang="en-US"/>
          </a:p>
          <a:p>
            <a:pPr marR="0" lvl="0">
              <a:lnSpc>
                <a:spcPct val="115000"/>
              </a:lnSpc>
            </a:pPr>
            <a:endParaRPr lang="en-US" sz="3200" dirty="0">
              <a:solidFill>
                <a:srgbClr val="000000"/>
              </a:solidFill>
              <a:effectLst/>
              <a:latin typeface="Montserrat" pitchFamily="2" charset="0"/>
              <a:ea typeface="Calibri" panose="020F0502020204030204" pitchFamily="34" charset="0"/>
            </a:endParaRPr>
          </a:p>
          <a:p>
            <a:pPr marL="342900" marR="0" lvl="0" indent="-342900">
              <a:lnSpc>
                <a:spcPct val="115000"/>
              </a:lnSpc>
              <a:buFont typeface="Arial" panose="05050102010706020507" pitchFamily="18" charset="2"/>
              <a:buChar char="•"/>
            </a:pPr>
            <a:r>
              <a:rPr lang="en-US" sz="3200" dirty="0">
                <a:solidFill>
                  <a:srgbClr val="000000"/>
                </a:solidFill>
                <a:effectLst/>
                <a:latin typeface="Montserrat" pitchFamily="2" charset="0"/>
                <a:ea typeface="MS Mincho" panose="02020609040205080304" pitchFamily="49" charset="-128"/>
                <a:cs typeface="Arial" panose="020B0604020202020204" pitchFamily="34" charset="0"/>
              </a:rPr>
              <a:t>Discover opportunities for meaningful, values-based program implementation through sisterhood events and Leading with Values® seminars.  </a:t>
            </a:r>
          </a:p>
          <a:p>
            <a:pPr marR="0" lvl="0">
              <a:lnSpc>
                <a:spcPct val="115000"/>
              </a:lnSpc>
            </a:pPr>
            <a:endParaRPr lang="en-US" sz="3200" dirty="0">
              <a:solidFill>
                <a:srgbClr val="000000"/>
              </a:solidFill>
              <a:effectLst/>
              <a:latin typeface="Montserrat" pitchFamily="2" charset="0"/>
              <a:ea typeface="Calibri" panose="020F0502020204030204" pitchFamily="34" charset="0"/>
            </a:endParaRPr>
          </a:p>
          <a:p>
            <a:pPr marL="342900" marR="0" lvl="0" indent="-342900">
              <a:lnSpc>
                <a:spcPct val="115000"/>
              </a:lnSpc>
              <a:buFont typeface="Arial" panose="05050102010706020507" pitchFamily="18" charset="2"/>
              <a:buChar char="•"/>
            </a:pPr>
            <a:r>
              <a:rPr lang="en-US" sz="3200" dirty="0">
                <a:solidFill>
                  <a:srgbClr val="000000"/>
                </a:solidFill>
                <a:effectLst/>
                <a:latin typeface="Montserrat" pitchFamily="2" charset="0"/>
                <a:ea typeface="MS Mincho" panose="02020609040205080304" pitchFamily="49" charset="-128"/>
                <a:cs typeface="Arial" panose="020B0604020202020204" pitchFamily="34" charset="0"/>
              </a:rPr>
              <a:t>Learn how to assess member satisfaction through the Annual Member Evaluation and adapt chapter practices and programming based on the results.    </a:t>
            </a:r>
          </a:p>
          <a:p>
            <a:pPr marR="0" lvl="0">
              <a:lnSpc>
                <a:spcPct val="115000"/>
              </a:lnSpc>
            </a:pPr>
            <a:endParaRPr lang="en-US" sz="3200" dirty="0">
              <a:solidFill>
                <a:srgbClr val="000000"/>
              </a:solidFill>
              <a:effectLst/>
              <a:latin typeface="Montserrat" pitchFamily="2" charset="0"/>
              <a:ea typeface="Calibri" panose="020F0502020204030204" pitchFamily="34" charset="0"/>
            </a:endParaRPr>
          </a:p>
          <a:p>
            <a:pPr marL="342900" marR="0" lvl="0" indent="-342900">
              <a:lnSpc>
                <a:spcPct val="115000"/>
              </a:lnSpc>
              <a:spcAft>
                <a:spcPts val="1000"/>
              </a:spcAft>
              <a:buFont typeface="Arial" panose="05050102010706020507" pitchFamily="18" charset="2"/>
              <a:buChar char="•"/>
            </a:pPr>
            <a:r>
              <a:rPr lang="en-US" sz="3200" dirty="0">
                <a:solidFill>
                  <a:srgbClr val="000000"/>
                </a:solidFill>
                <a:effectLst/>
                <a:latin typeface="Montserrat" pitchFamily="2" charset="0"/>
                <a:ea typeface="MS Mincho" panose="02020609040205080304" pitchFamily="49" charset="-128"/>
                <a:cs typeface="Arial" panose="020B0604020202020204" pitchFamily="34" charset="0"/>
              </a:rPr>
              <a:t>Deepen their understanding of the Member Experience Team’s responsibilities and the tools needed to manage a team and delegate effectively.</a:t>
            </a:r>
            <a:endParaRPr lang="en-US" sz="3200" dirty="0">
              <a:solidFill>
                <a:srgbClr val="000000"/>
              </a:solidFill>
              <a:effectLst/>
              <a:latin typeface="Montserrat" pitchFamily="2" charset="0"/>
              <a:ea typeface="Calibri" panose="020F0502020204030204" pitchFamily="34" charset="0"/>
            </a:endParaRPr>
          </a:p>
        </p:txBody>
      </p:sp>
    </p:spTree>
    <p:extLst>
      <p:ext uri="{BB962C8B-B14F-4D97-AF65-F5344CB8AC3E}">
        <p14:creationId xmlns:p14="http://schemas.microsoft.com/office/powerpoint/2010/main" val="2486093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F164-BF7F-C28E-7B18-751A0D400D06}"/>
              </a:ext>
            </a:extLst>
          </p:cNvPr>
          <p:cNvSpPr>
            <a:spLocks noGrp="1"/>
          </p:cNvSpPr>
          <p:nvPr>
            <p:ph type="title"/>
          </p:nvPr>
        </p:nvSpPr>
        <p:spPr>
          <a:xfrm>
            <a:off x="1746250" y="1311275"/>
            <a:ext cx="17441231" cy="1015663"/>
          </a:xfrm>
        </p:spPr>
        <p:txBody>
          <a:bodyPr/>
          <a:lstStyle/>
          <a:p>
            <a:r>
              <a:rPr lang="en-US" dirty="0">
                <a:solidFill>
                  <a:schemeClr val="accent3">
                    <a:lumMod val="75000"/>
                  </a:schemeClr>
                </a:solidFill>
              </a:rPr>
              <a:t>Time out for an explanation of “The Firsts”</a:t>
            </a:r>
          </a:p>
        </p:txBody>
      </p:sp>
      <p:sp>
        <p:nvSpPr>
          <p:cNvPr id="3" name="Text Placeholder 2">
            <a:extLst>
              <a:ext uri="{FF2B5EF4-FFF2-40B4-BE49-F238E27FC236}">
                <a16:creationId xmlns:a16="http://schemas.microsoft.com/office/drawing/2014/main" id="{B078061A-2044-ABEA-47A9-0B2AAAEC1BBA}"/>
              </a:ext>
            </a:extLst>
          </p:cNvPr>
          <p:cNvSpPr>
            <a:spLocks noGrp="1"/>
          </p:cNvSpPr>
          <p:nvPr>
            <p:ph type="body" idx="1"/>
          </p:nvPr>
        </p:nvSpPr>
        <p:spPr>
          <a:xfrm>
            <a:off x="1670050" y="3161685"/>
            <a:ext cx="18135601" cy="5539978"/>
          </a:xfrm>
        </p:spPr>
        <p:txBody>
          <a:bodyPr wrap="square" lIns="0" tIns="0" rIns="0" bIns="0" anchor="t">
            <a:spAutoFit/>
          </a:bodyPr>
          <a:lstStyle/>
          <a:p>
            <a:r>
              <a:rPr lang="en-US" b="1" dirty="0">
                <a:solidFill>
                  <a:schemeClr val="accent3">
                    <a:lumMod val="75000"/>
                  </a:schemeClr>
                </a:solidFill>
                <a:latin typeface="Montserrat" pitchFamily="2" charset="0"/>
              </a:rPr>
              <a:t>April 28, 1867</a:t>
            </a:r>
            <a:r>
              <a:rPr lang="en-US" dirty="0">
                <a:latin typeface="Montserrat" pitchFamily="2" charset="0"/>
              </a:rPr>
              <a:t>, Pi Beta Phi is the first women’s fraternity based upon the men’s fraternity model.</a:t>
            </a:r>
          </a:p>
          <a:p>
            <a:endParaRPr lang="en-US" dirty="0">
              <a:latin typeface="Montserrat" pitchFamily="2" charset="0"/>
            </a:endParaRPr>
          </a:p>
          <a:p>
            <a:r>
              <a:rPr lang="en-US" b="1" dirty="0">
                <a:solidFill>
                  <a:schemeClr val="accent3">
                    <a:lumMod val="75000"/>
                  </a:schemeClr>
                </a:solidFill>
                <a:latin typeface="Montserrat"/>
              </a:rPr>
              <a:t>January 27, 1870</a:t>
            </a:r>
            <a:r>
              <a:rPr lang="en-US" dirty="0">
                <a:latin typeface="Montserrat"/>
              </a:rPr>
              <a:t>, Kappa Alpha Theta is the first Greek-letter women’s fraternity.</a:t>
            </a:r>
          </a:p>
          <a:p>
            <a:endParaRPr lang="en-US" dirty="0">
              <a:latin typeface="Montserrat" pitchFamily="2" charset="0"/>
            </a:endParaRPr>
          </a:p>
          <a:p>
            <a:r>
              <a:rPr lang="en-US" dirty="0">
                <a:latin typeface="Montserrat" pitchFamily="2" charset="0"/>
              </a:rPr>
              <a:t>Further complicating matters….</a:t>
            </a:r>
            <a:endParaRPr lang="en-US" sz="2800" dirty="0">
              <a:latin typeface="Montserrat"/>
            </a:endParaRPr>
          </a:p>
          <a:p>
            <a:endParaRPr lang="en-US" dirty="0">
              <a:latin typeface="Montserrat" pitchFamily="2" charset="0"/>
            </a:endParaRPr>
          </a:p>
          <a:p>
            <a:r>
              <a:rPr lang="en-US" dirty="0">
                <a:latin typeface="Montserrat" pitchFamily="2" charset="0"/>
              </a:rPr>
              <a:t>Two organizations founded at Wesleyan College in Macon, Georgia, the “Macon Magnolias,” Alpha Delta Pi and Phi Mu.</a:t>
            </a:r>
          </a:p>
        </p:txBody>
      </p:sp>
    </p:spTree>
    <p:extLst>
      <p:ext uri="{BB962C8B-B14F-4D97-AF65-F5344CB8AC3E}">
        <p14:creationId xmlns:p14="http://schemas.microsoft.com/office/powerpoint/2010/main" val="1642355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C855-AC13-B5AC-AD16-91D32D4CF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55ABA-F760-9C3B-2F70-292C3CBCE36B}"/>
              </a:ext>
            </a:extLst>
          </p:cNvPr>
          <p:cNvSpPr>
            <a:spLocks noGrp="1"/>
          </p:cNvSpPr>
          <p:nvPr>
            <p:ph type="title"/>
          </p:nvPr>
        </p:nvSpPr>
        <p:spPr>
          <a:xfrm>
            <a:off x="2662869" y="1210012"/>
            <a:ext cx="17441231" cy="1015663"/>
          </a:xfrm>
        </p:spPr>
        <p:txBody>
          <a:bodyPr/>
          <a:lstStyle/>
          <a:p>
            <a:r>
              <a:rPr lang="en-US" dirty="0">
                <a:solidFill>
                  <a:schemeClr val="accent3">
                    <a:lumMod val="75000"/>
                  </a:schemeClr>
                </a:solidFill>
              </a:rPr>
              <a:t>Our Founders Were Visionaries (and Teenagers)</a:t>
            </a:r>
          </a:p>
        </p:txBody>
      </p:sp>
      <p:sp>
        <p:nvSpPr>
          <p:cNvPr id="3" name="Text Placeholder 2">
            <a:extLst>
              <a:ext uri="{FF2B5EF4-FFF2-40B4-BE49-F238E27FC236}">
                <a16:creationId xmlns:a16="http://schemas.microsoft.com/office/drawing/2014/main" id="{D792DB40-23F8-CD2A-48C8-CC847AE6418A}"/>
              </a:ext>
            </a:extLst>
          </p:cNvPr>
          <p:cNvSpPr>
            <a:spLocks noGrp="1"/>
          </p:cNvSpPr>
          <p:nvPr>
            <p:ph type="body" idx="1"/>
          </p:nvPr>
        </p:nvSpPr>
        <p:spPr>
          <a:xfrm>
            <a:off x="1822449" y="2883232"/>
            <a:ext cx="17441231" cy="1107996"/>
          </a:xfrm>
        </p:spPr>
        <p:txBody>
          <a:bodyPr/>
          <a:lstStyle/>
          <a:p>
            <a:endParaRPr lang="en-US" dirty="0"/>
          </a:p>
          <a:p>
            <a:endParaRPr lang="en-US" dirty="0"/>
          </a:p>
        </p:txBody>
      </p:sp>
      <p:pic>
        <p:nvPicPr>
          <p:cNvPr id="5" name="Picture 4" descr="A group of people in a diamond shape&#10;&#10;Description automatically generated">
            <a:extLst>
              <a:ext uri="{FF2B5EF4-FFF2-40B4-BE49-F238E27FC236}">
                <a16:creationId xmlns:a16="http://schemas.microsoft.com/office/drawing/2014/main" id="{7D96DB5A-D437-608C-8205-50100D4061BD}"/>
              </a:ext>
            </a:extLst>
          </p:cNvPr>
          <p:cNvPicPr>
            <a:picLocks noChangeAspect="1"/>
          </p:cNvPicPr>
          <p:nvPr/>
        </p:nvPicPr>
        <p:blipFill>
          <a:blip r:embed="rId2">
            <a:extLst>
              <a:ext uri="{28A0092B-C50C-407E-A947-70E740481C1C}">
                <a14:useLocalDpi xmlns:a14="http://schemas.microsoft.com/office/drawing/2010/main" val="0"/>
              </a:ext>
            </a:extLst>
          </a:blip>
          <a:srcRect l="4896" t="5874" r="4896"/>
          <a:stretch/>
        </p:blipFill>
        <p:spPr>
          <a:xfrm>
            <a:off x="1591366" y="2830498"/>
            <a:ext cx="8283091" cy="7202222"/>
          </a:xfrm>
          <a:prstGeom prst="rect">
            <a:avLst/>
          </a:prstGeom>
        </p:spPr>
      </p:pic>
      <p:pic>
        <p:nvPicPr>
          <p:cNvPr id="6" name="Picture 5" descr="A picture frame with a group of people&#10;&#10;Description automatically generated">
            <a:extLst>
              <a:ext uri="{FF2B5EF4-FFF2-40B4-BE49-F238E27FC236}">
                <a16:creationId xmlns:a16="http://schemas.microsoft.com/office/drawing/2014/main" id="{3671CC7C-1C5E-CAAF-6C6F-6A64CFA42FA2}"/>
              </a:ext>
            </a:extLst>
          </p:cNvPr>
          <p:cNvPicPr>
            <a:picLocks noChangeAspect="1"/>
          </p:cNvPicPr>
          <p:nvPr/>
        </p:nvPicPr>
        <p:blipFill>
          <a:blip r:embed="rId3">
            <a:extLst>
              <a:ext uri="{28A0092B-C50C-407E-A947-70E740481C1C}">
                <a14:useLocalDpi xmlns:a14="http://schemas.microsoft.com/office/drawing/2010/main" val="0"/>
              </a:ext>
            </a:extLst>
          </a:blip>
          <a:srcRect l="15385" t="10649" r="13714" b="9969"/>
          <a:stretch/>
        </p:blipFill>
        <p:spPr>
          <a:xfrm>
            <a:off x="10040690" y="2830498"/>
            <a:ext cx="9661324" cy="7183815"/>
          </a:xfrm>
          <a:prstGeom prst="rect">
            <a:avLst/>
          </a:prstGeom>
        </p:spPr>
      </p:pic>
    </p:spTree>
    <p:extLst>
      <p:ext uri="{BB962C8B-B14F-4D97-AF65-F5344CB8AC3E}">
        <p14:creationId xmlns:p14="http://schemas.microsoft.com/office/powerpoint/2010/main" val="3376278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6FB2-2FCD-1298-A1AF-34EE2CD018E5}"/>
              </a:ext>
            </a:extLst>
          </p:cNvPr>
          <p:cNvSpPr>
            <a:spLocks noGrp="1"/>
          </p:cNvSpPr>
          <p:nvPr>
            <p:ph type="title"/>
          </p:nvPr>
        </p:nvSpPr>
        <p:spPr>
          <a:xfrm>
            <a:off x="977350" y="1305707"/>
            <a:ext cx="11353800" cy="3046988"/>
          </a:xfrm>
        </p:spPr>
        <p:txBody>
          <a:bodyPr/>
          <a:lstStyle/>
          <a:p>
            <a:r>
              <a:rPr lang="en-US" dirty="0">
                <a:solidFill>
                  <a:schemeClr val="accent3">
                    <a:lumMod val="75000"/>
                  </a:schemeClr>
                </a:solidFill>
              </a:rPr>
              <a:t>Had our 12 Founders chosen the Greek motto Pi Beta Phi...</a:t>
            </a:r>
            <a:br>
              <a:rPr lang="en-US" dirty="0"/>
            </a:br>
            <a:endParaRPr lang="en-US" dirty="0"/>
          </a:p>
        </p:txBody>
      </p:sp>
      <p:pic>
        <p:nvPicPr>
          <p:cNvPr id="9220" name="Picture 4">
            <a:extLst>
              <a:ext uri="{FF2B5EF4-FFF2-40B4-BE49-F238E27FC236}">
                <a16:creationId xmlns:a16="http://schemas.microsoft.com/office/drawing/2014/main" id="{77501D71-BB20-3419-7C03-3A36FF241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0050" y="1828800"/>
            <a:ext cx="5104031" cy="7651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6F360A3C-05B7-51A2-AE8B-CF9624365DC1}"/>
              </a:ext>
            </a:extLst>
          </p:cNvPr>
          <p:cNvSpPr>
            <a:spLocks noGrp="1"/>
          </p:cNvSpPr>
          <p:nvPr>
            <p:ph type="body" idx="1"/>
          </p:nvPr>
        </p:nvSpPr>
        <p:spPr>
          <a:xfrm>
            <a:off x="977217" y="3993317"/>
            <a:ext cx="11051900" cy="3323987"/>
          </a:xfrm>
        </p:spPr>
        <p:txBody>
          <a:bodyPr wrap="square" lIns="0" tIns="0" rIns="0" bIns="0" anchor="t">
            <a:spAutoFit/>
          </a:bodyPr>
          <a:lstStyle/>
          <a:p>
            <a:endParaRPr lang="en-US" dirty="0">
              <a:latin typeface="Montserrat" pitchFamily="2" charset="0"/>
            </a:endParaRPr>
          </a:p>
          <a:p>
            <a:endParaRPr lang="en-US" dirty="0">
              <a:latin typeface="Montserrat" pitchFamily="2" charset="0"/>
            </a:endParaRPr>
          </a:p>
          <a:p>
            <a:r>
              <a:rPr lang="en-US" dirty="0">
                <a:latin typeface="Montserrat"/>
              </a:rPr>
              <a:t>We would be the oldest Greek-letter organization for women.</a:t>
            </a:r>
            <a:br>
              <a:rPr lang="en-US" dirty="0">
                <a:latin typeface="Montserrat"/>
              </a:rPr>
            </a:br>
            <a:br>
              <a:rPr lang="en-US" dirty="0">
                <a:latin typeface="Montserrat"/>
              </a:rPr>
            </a:br>
            <a:endParaRPr lang="en-US" dirty="0">
              <a:latin typeface="Montserrat" pitchFamily="2" charset="0"/>
            </a:endParaRPr>
          </a:p>
        </p:txBody>
      </p:sp>
    </p:spTree>
    <p:extLst>
      <p:ext uri="{BB962C8B-B14F-4D97-AF65-F5344CB8AC3E}">
        <p14:creationId xmlns:p14="http://schemas.microsoft.com/office/powerpoint/2010/main" val="1979348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E1F3D8-31F7-E699-A464-706965524B5B}"/>
              </a:ext>
            </a:extLst>
          </p:cNvPr>
          <p:cNvSpPr>
            <a:spLocks noGrp="1"/>
          </p:cNvSpPr>
          <p:nvPr>
            <p:ph type="title"/>
          </p:nvPr>
        </p:nvSpPr>
        <p:spPr>
          <a:xfrm>
            <a:off x="1959329" y="1452504"/>
            <a:ext cx="17765527" cy="2031325"/>
          </a:xfrm>
        </p:spPr>
        <p:txBody>
          <a:bodyPr/>
          <a:lstStyle/>
          <a:p>
            <a:r>
              <a:rPr lang="en-US" dirty="0">
                <a:solidFill>
                  <a:schemeClr val="accent3">
                    <a:lumMod val="75000"/>
                  </a:schemeClr>
                </a:solidFill>
              </a:rPr>
              <a:t>Monmouth College forced all GLOs to close in the late 1870s.</a:t>
            </a:r>
          </a:p>
        </p:txBody>
      </p:sp>
      <p:pic>
        <p:nvPicPr>
          <p:cNvPr id="7" name="Picture 6" descr="A gold key with blue and white stones&#10;&#10;Description automatically generated">
            <a:extLst>
              <a:ext uri="{FF2B5EF4-FFF2-40B4-BE49-F238E27FC236}">
                <a16:creationId xmlns:a16="http://schemas.microsoft.com/office/drawing/2014/main" id="{C6E747EF-00BC-F9C9-67D1-8864CF4D3D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57" r="-3458" b="31132"/>
          <a:stretch/>
        </p:blipFill>
        <p:spPr bwMode="auto">
          <a:xfrm>
            <a:off x="13241000" y="7337622"/>
            <a:ext cx="6279214" cy="20387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 gold arrow pin with red stones&#10;&#10;Description automatically generated">
            <a:extLst>
              <a:ext uri="{FF2B5EF4-FFF2-40B4-BE49-F238E27FC236}">
                <a16:creationId xmlns:a16="http://schemas.microsoft.com/office/drawing/2014/main" id="{E7C334A3-3A30-DB37-4A6B-4C44FBB8DF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28102" r="1792" b="26771"/>
          <a:stretch/>
        </p:blipFill>
        <p:spPr bwMode="auto">
          <a:xfrm>
            <a:off x="9442667" y="3841401"/>
            <a:ext cx="4978675" cy="29902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80D62B9-0B5C-61F6-257C-7885D314DBED}"/>
              </a:ext>
            </a:extLst>
          </p:cNvPr>
          <p:cNvSpPr txBox="1"/>
          <p:nvPr/>
        </p:nvSpPr>
        <p:spPr>
          <a:xfrm>
            <a:off x="1972457" y="4277493"/>
            <a:ext cx="6102863" cy="4801314"/>
          </a:xfrm>
          <a:prstGeom prst="rect">
            <a:avLst/>
          </a:prstGeom>
          <a:noFill/>
        </p:spPr>
        <p:txBody>
          <a:bodyPr wrap="square" lIns="91440" tIns="45720" rIns="91440" bIns="45720" rtlCol="0" anchor="t">
            <a:spAutoFit/>
          </a:bodyPr>
          <a:lstStyle/>
          <a:p>
            <a:pPr algn="ctr"/>
            <a:r>
              <a:rPr lang="en-US" sz="5400" dirty="0">
                <a:solidFill>
                  <a:schemeClr val="tx1"/>
                </a:solidFill>
                <a:latin typeface="Montserrat"/>
                <a:ea typeface="+mn-ea"/>
                <a:cs typeface="+mn-cs"/>
              </a:rPr>
              <a:t>This should have been the end of Pi Beta Phi and Kappa </a:t>
            </a:r>
            <a:r>
              <a:rPr lang="en-US" sz="5400" dirty="0" err="1">
                <a:solidFill>
                  <a:schemeClr val="tx1"/>
                </a:solidFill>
                <a:latin typeface="Montserrat"/>
                <a:ea typeface="+mn-ea"/>
                <a:cs typeface="+mn-cs"/>
              </a:rPr>
              <a:t>Kappa</a:t>
            </a:r>
            <a:r>
              <a:rPr lang="en-US" sz="5400" dirty="0">
                <a:solidFill>
                  <a:schemeClr val="tx1"/>
                </a:solidFill>
                <a:latin typeface="Montserrat"/>
                <a:ea typeface="+mn-ea"/>
                <a:cs typeface="+mn-cs"/>
              </a:rPr>
              <a:t> Gamma.</a:t>
            </a:r>
          </a:p>
          <a:p>
            <a:pPr algn="ctr"/>
            <a:endParaRPr lang="en-US" sz="3600" dirty="0">
              <a:solidFill>
                <a:schemeClr val="tx1"/>
              </a:solidFill>
              <a:latin typeface="Montserrat" pitchFamily="2" charset="0"/>
              <a:ea typeface="+mn-ea"/>
              <a:cs typeface="+mn-cs"/>
            </a:endParaRPr>
          </a:p>
        </p:txBody>
      </p:sp>
    </p:spTree>
    <p:extLst>
      <p:ext uri="{BB962C8B-B14F-4D97-AF65-F5344CB8AC3E}">
        <p14:creationId xmlns:p14="http://schemas.microsoft.com/office/powerpoint/2010/main" val="1810501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5A67-F105-75DC-8BB7-2475612A3964}"/>
              </a:ext>
            </a:extLst>
          </p:cNvPr>
          <p:cNvSpPr>
            <a:spLocks noGrp="1"/>
          </p:cNvSpPr>
          <p:nvPr>
            <p:ph type="title"/>
          </p:nvPr>
        </p:nvSpPr>
        <p:spPr>
          <a:xfrm>
            <a:off x="1970565" y="1272393"/>
            <a:ext cx="17602200" cy="923330"/>
          </a:xfrm>
        </p:spPr>
        <p:txBody>
          <a:bodyPr/>
          <a:lstStyle/>
          <a:p>
            <a:r>
              <a:rPr lang="en-US" sz="6000" dirty="0">
                <a:solidFill>
                  <a:schemeClr val="accent3">
                    <a:lumMod val="75000"/>
                  </a:schemeClr>
                </a:solidFill>
              </a:rPr>
              <a:t>Luckily both Pi Phi and Kappa, established chapters:</a:t>
            </a:r>
          </a:p>
        </p:txBody>
      </p:sp>
      <p:sp>
        <p:nvSpPr>
          <p:cNvPr id="3" name="Text Placeholder 2">
            <a:extLst>
              <a:ext uri="{FF2B5EF4-FFF2-40B4-BE49-F238E27FC236}">
                <a16:creationId xmlns:a16="http://schemas.microsoft.com/office/drawing/2014/main" id="{A5399CC4-E4D2-3D56-AD2C-695704B75C01}"/>
              </a:ext>
            </a:extLst>
          </p:cNvPr>
          <p:cNvSpPr>
            <a:spLocks noGrp="1"/>
          </p:cNvSpPr>
          <p:nvPr>
            <p:ph type="body" idx="1"/>
          </p:nvPr>
        </p:nvSpPr>
        <p:spPr>
          <a:xfrm>
            <a:off x="2051050" y="2659723"/>
            <a:ext cx="17441231" cy="6032421"/>
          </a:xfrm>
        </p:spPr>
        <p:txBody>
          <a:bodyPr wrap="square" lIns="0" tIns="0" rIns="0" bIns="0" anchor="t">
            <a:spAutoFit/>
          </a:bodyPr>
          <a:lstStyle/>
          <a:p>
            <a:pPr rtl="0"/>
            <a:r>
              <a:rPr lang="en-US" sz="2800" b="1" i="0" u="none" strike="noStrike" dirty="0">
                <a:solidFill>
                  <a:srgbClr val="000000"/>
                </a:solidFill>
                <a:effectLst/>
                <a:latin typeface="Montserrat"/>
              </a:rPr>
              <a:t>1</a:t>
            </a:r>
            <a:r>
              <a:rPr lang="en-US" sz="2800" b="1" dirty="0">
                <a:solidFill>
                  <a:srgbClr val="000000"/>
                </a:solidFill>
                <a:latin typeface="Montserrat"/>
              </a:rPr>
              <a:t>867, Pi Beta Phi</a:t>
            </a:r>
            <a:r>
              <a:rPr lang="en-US" sz="2800" dirty="0">
                <a:solidFill>
                  <a:srgbClr val="000000"/>
                </a:solidFill>
                <a:latin typeface="Montserrat"/>
              </a:rPr>
              <a:t> </a:t>
            </a:r>
            <a:r>
              <a:rPr lang="en-US" sz="2800" i="1" dirty="0">
                <a:solidFill>
                  <a:srgbClr val="000000"/>
                </a:solidFill>
                <a:latin typeface="Montserrat"/>
              </a:rPr>
              <a:t>Monmouth College, </a:t>
            </a:r>
          </a:p>
          <a:p>
            <a:pPr rtl="0"/>
            <a:r>
              <a:rPr lang="en-US" sz="2800" i="1" dirty="0">
                <a:solidFill>
                  <a:srgbClr val="000000"/>
                </a:solidFill>
                <a:latin typeface="Montserrat"/>
              </a:rPr>
              <a:t>       chapter closed mid-1870s-1920s</a:t>
            </a:r>
          </a:p>
          <a:p>
            <a:pPr rtl="0"/>
            <a:r>
              <a:rPr lang="en-US" sz="2800" dirty="0">
                <a:solidFill>
                  <a:srgbClr val="000000"/>
                </a:solidFill>
                <a:latin typeface="Montserrat"/>
              </a:rPr>
              <a:t>1868, Iowa Alpha, Iowa Wesleyan University</a:t>
            </a:r>
          </a:p>
          <a:p>
            <a:pPr rtl="0"/>
            <a:r>
              <a:rPr lang="en-US" sz="2800" dirty="0">
                <a:solidFill>
                  <a:srgbClr val="000000"/>
                </a:solidFill>
                <a:latin typeface="Montserrat"/>
              </a:rPr>
              <a:t>1869, </a:t>
            </a:r>
            <a:r>
              <a:rPr lang="en-US" sz="2800" i="1" dirty="0">
                <a:solidFill>
                  <a:srgbClr val="000000"/>
                </a:solidFill>
                <a:latin typeface="Montserrat"/>
              </a:rPr>
              <a:t>Mt. Pleasant Seminary</a:t>
            </a:r>
          </a:p>
          <a:p>
            <a:pPr rtl="0"/>
            <a:r>
              <a:rPr lang="en-US" sz="2800" dirty="0">
                <a:solidFill>
                  <a:srgbClr val="000000"/>
                </a:solidFill>
                <a:latin typeface="Montserrat"/>
              </a:rPr>
              <a:t>1870-79, </a:t>
            </a:r>
            <a:r>
              <a:rPr lang="en-US" sz="2800" i="1" dirty="0">
                <a:solidFill>
                  <a:srgbClr val="000000"/>
                </a:solidFill>
                <a:latin typeface="Montserrat"/>
              </a:rPr>
              <a:t>DePauw University</a:t>
            </a:r>
          </a:p>
          <a:p>
            <a:pPr rtl="0"/>
            <a:r>
              <a:rPr lang="en-US" sz="2800" dirty="0">
                <a:solidFill>
                  <a:srgbClr val="000000"/>
                </a:solidFill>
                <a:latin typeface="Montserrat"/>
              </a:rPr>
              <a:t>1870-71, </a:t>
            </a:r>
            <a:r>
              <a:rPr lang="en-US" sz="2800" i="1" dirty="0">
                <a:solidFill>
                  <a:srgbClr val="000000"/>
                </a:solidFill>
                <a:latin typeface="Montserrat"/>
              </a:rPr>
              <a:t>Baptist Young Ladies Seminary</a:t>
            </a:r>
          </a:p>
          <a:p>
            <a:pPr rtl="0"/>
            <a:r>
              <a:rPr lang="en-US" sz="2800" dirty="0">
                <a:solidFill>
                  <a:srgbClr val="000000"/>
                </a:solidFill>
                <a:latin typeface="Montserrat"/>
              </a:rPr>
              <a:t>1872, Illinois Beta, Lombard College</a:t>
            </a:r>
          </a:p>
          <a:p>
            <a:pPr rtl="0"/>
            <a:r>
              <a:rPr lang="en-US" sz="2800" dirty="0">
                <a:solidFill>
                  <a:srgbClr val="000000"/>
                </a:solidFill>
                <a:latin typeface="Montserrat"/>
              </a:rPr>
              <a:t>1873, Kansas Alpha, Kansas University</a:t>
            </a:r>
          </a:p>
          <a:p>
            <a:pPr rtl="0"/>
            <a:r>
              <a:rPr lang="en-US" sz="2800" dirty="0">
                <a:solidFill>
                  <a:srgbClr val="000000"/>
                </a:solidFill>
                <a:latin typeface="Montserrat"/>
              </a:rPr>
              <a:t>1874, Iowa Beta, Simpson College</a:t>
            </a:r>
          </a:p>
          <a:p>
            <a:pPr rtl="0"/>
            <a:r>
              <a:rPr lang="en-US" sz="2800" dirty="0">
                <a:solidFill>
                  <a:srgbClr val="000000"/>
                </a:solidFill>
                <a:latin typeface="Montserrat"/>
              </a:rPr>
              <a:t>1877, Iowa Gamma, Iowa State University</a:t>
            </a:r>
          </a:p>
          <a:p>
            <a:pPr rtl="0"/>
            <a:r>
              <a:rPr lang="en-US" sz="2800" dirty="0">
                <a:solidFill>
                  <a:srgbClr val="000000"/>
                </a:solidFill>
                <a:latin typeface="Montserrat"/>
              </a:rPr>
              <a:t>1881-83, </a:t>
            </a:r>
            <a:r>
              <a:rPr lang="en-US" sz="2800" i="1" dirty="0">
                <a:solidFill>
                  <a:srgbClr val="000000"/>
                </a:solidFill>
                <a:latin typeface="Montserrat"/>
              </a:rPr>
              <a:t>Dearborn Seminary</a:t>
            </a:r>
          </a:p>
          <a:p>
            <a:pPr rtl="0"/>
            <a:r>
              <a:rPr lang="en-US" sz="2800" dirty="0">
                <a:solidFill>
                  <a:srgbClr val="000000"/>
                </a:solidFill>
                <a:latin typeface="Montserrat"/>
              </a:rPr>
              <a:t>1881-87, </a:t>
            </a:r>
            <a:r>
              <a:rPr lang="en-US" sz="2800" i="1" dirty="0">
                <a:solidFill>
                  <a:srgbClr val="000000"/>
                </a:solidFill>
                <a:latin typeface="Montserrat"/>
              </a:rPr>
              <a:t>South Iowa Normal</a:t>
            </a:r>
          </a:p>
          <a:p>
            <a:pPr rtl="0"/>
            <a:r>
              <a:rPr lang="en-US" sz="2800" dirty="0">
                <a:solidFill>
                  <a:srgbClr val="000000"/>
                </a:solidFill>
                <a:latin typeface="Montserrat"/>
              </a:rPr>
              <a:t>1881-84, </a:t>
            </a:r>
            <a:r>
              <a:rPr lang="en-US" sz="2800" i="1" dirty="0">
                <a:solidFill>
                  <a:srgbClr val="000000"/>
                </a:solidFill>
                <a:latin typeface="Montserrat"/>
              </a:rPr>
              <a:t>Jacksonville Female Academy</a:t>
            </a:r>
          </a:p>
          <a:p>
            <a:r>
              <a:rPr lang="en-US" sz="2800" dirty="0">
                <a:solidFill>
                  <a:srgbClr val="000000"/>
                </a:solidFill>
                <a:latin typeface="Montserrat"/>
              </a:rPr>
              <a:t>1881-92, </a:t>
            </a:r>
            <a:r>
              <a:rPr lang="en-US" sz="2800" i="1" dirty="0">
                <a:solidFill>
                  <a:srgbClr val="000000"/>
                </a:solidFill>
                <a:latin typeface="Montserrat"/>
              </a:rPr>
              <a:t>Iowa Normal East</a:t>
            </a:r>
            <a:endParaRPr lang="en-US" sz="2800" i="1">
              <a:solidFill>
                <a:srgbClr val="000000"/>
              </a:solidFill>
              <a:latin typeface="Montserrat"/>
            </a:endParaRPr>
          </a:p>
        </p:txBody>
      </p:sp>
      <p:sp>
        <p:nvSpPr>
          <p:cNvPr id="4" name="TextBox 3">
            <a:extLst>
              <a:ext uri="{FF2B5EF4-FFF2-40B4-BE49-F238E27FC236}">
                <a16:creationId xmlns:a16="http://schemas.microsoft.com/office/drawing/2014/main" id="{675436C3-1D92-1B28-7BC9-892BC240D82A}"/>
              </a:ext>
            </a:extLst>
          </p:cNvPr>
          <p:cNvSpPr txBox="1"/>
          <p:nvPr/>
        </p:nvSpPr>
        <p:spPr>
          <a:xfrm>
            <a:off x="12338050" y="2617206"/>
            <a:ext cx="5867400" cy="8833187"/>
          </a:xfrm>
          <a:prstGeom prst="rect">
            <a:avLst/>
          </a:prstGeom>
          <a:noFill/>
        </p:spPr>
        <p:txBody>
          <a:bodyPr wrap="square" lIns="91440" tIns="45720" rIns="91440" bIns="45720" rtlCol="0" anchor="t">
            <a:spAutoFit/>
          </a:bodyPr>
          <a:lstStyle/>
          <a:p>
            <a:pPr rtl="0"/>
            <a:r>
              <a:rPr lang="en-US" sz="2800" b="1" i="0" u="none" strike="noStrike" dirty="0">
                <a:solidFill>
                  <a:srgbClr val="000000"/>
                </a:solidFill>
                <a:effectLst/>
                <a:latin typeface="Montserrat"/>
              </a:rPr>
              <a:t>1870,</a:t>
            </a:r>
            <a:r>
              <a:rPr lang="en-US" sz="2800" b="0" i="0" u="none" strike="noStrike" dirty="0">
                <a:solidFill>
                  <a:srgbClr val="000000"/>
                </a:solidFill>
                <a:effectLst/>
                <a:latin typeface="Montserrat"/>
              </a:rPr>
              <a:t> </a:t>
            </a:r>
            <a:r>
              <a:rPr lang="en-US" sz="2800" b="1" i="0" u="none" strike="noStrike" dirty="0">
                <a:solidFill>
                  <a:srgbClr val="000000"/>
                </a:solidFill>
                <a:effectLst/>
                <a:latin typeface="Montserrat"/>
              </a:rPr>
              <a:t>Kappa </a:t>
            </a:r>
            <a:r>
              <a:rPr lang="en-US" sz="2800" b="1" i="0" u="none" strike="noStrike" err="1">
                <a:solidFill>
                  <a:srgbClr val="000000"/>
                </a:solidFill>
                <a:effectLst/>
                <a:latin typeface="Montserrat"/>
              </a:rPr>
              <a:t>Kappa</a:t>
            </a:r>
            <a:r>
              <a:rPr lang="en-US" sz="2800" b="1" i="0" u="none" strike="noStrike" dirty="0">
                <a:solidFill>
                  <a:srgbClr val="000000"/>
                </a:solidFill>
                <a:effectLst/>
                <a:latin typeface="Montserrat"/>
              </a:rPr>
              <a:t> Gamma,</a:t>
            </a:r>
            <a:r>
              <a:rPr lang="en-US" sz="2800" b="0" i="0" u="none" strike="noStrike" dirty="0">
                <a:solidFill>
                  <a:srgbClr val="000000"/>
                </a:solidFill>
                <a:effectLst/>
                <a:latin typeface="Montserrat"/>
              </a:rPr>
              <a:t> </a:t>
            </a:r>
            <a:r>
              <a:rPr lang="en-US" sz="2800" b="0" i="1" u="none" strike="noStrike" dirty="0">
                <a:solidFill>
                  <a:srgbClr val="000000"/>
                </a:solidFill>
                <a:effectLst/>
                <a:latin typeface="Montserrat"/>
              </a:rPr>
              <a:t>Monmouth College</a:t>
            </a:r>
            <a:endParaRPr lang="en-US" sz="2800" b="0">
              <a:effectLst/>
              <a:latin typeface="Montserrat"/>
            </a:endParaRPr>
          </a:p>
          <a:p>
            <a:pPr rtl="0"/>
            <a:r>
              <a:rPr lang="en-US" sz="2800" b="0" i="0" u="none" strike="noStrike" dirty="0">
                <a:solidFill>
                  <a:srgbClr val="000000"/>
                </a:solidFill>
                <a:effectLst/>
                <a:latin typeface="Montserrat"/>
              </a:rPr>
              <a:t>1871-74, </a:t>
            </a:r>
            <a:r>
              <a:rPr lang="en-US" sz="2800" b="0" i="1" u="none" strike="noStrike" dirty="0">
                <a:solidFill>
                  <a:srgbClr val="000000"/>
                </a:solidFill>
                <a:effectLst/>
                <a:latin typeface="Montserrat"/>
              </a:rPr>
              <a:t>St. Mary’s College</a:t>
            </a:r>
            <a:endParaRPr lang="en-US" sz="2800" b="0">
              <a:effectLst/>
              <a:latin typeface="Montserrat"/>
            </a:endParaRPr>
          </a:p>
          <a:p>
            <a:pPr rtl="0"/>
            <a:r>
              <a:rPr lang="en-US" sz="2800" b="0" i="0" u="none" strike="noStrike" dirty="0">
                <a:solidFill>
                  <a:srgbClr val="000000"/>
                </a:solidFill>
                <a:effectLst/>
                <a:latin typeface="Montserrat"/>
              </a:rPr>
              <a:t>1872, Indiana University</a:t>
            </a:r>
            <a:endParaRPr lang="en-US" sz="2800" b="0">
              <a:effectLst/>
              <a:latin typeface="Montserrat"/>
            </a:endParaRPr>
          </a:p>
          <a:p>
            <a:pPr rtl="0"/>
            <a:r>
              <a:rPr lang="en-US" sz="2800" b="0" i="0" u="none" strike="noStrike" dirty="0">
                <a:solidFill>
                  <a:srgbClr val="000000"/>
                </a:solidFill>
                <a:effectLst/>
                <a:latin typeface="Montserrat"/>
              </a:rPr>
              <a:t>1872-75, </a:t>
            </a:r>
            <a:r>
              <a:rPr lang="en-US" sz="2800" b="0" i="1" u="none" strike="noStrike" dirty="0">
                <a:solidFill>
                  <a:srgbClr val="000000"/>
                </a:solidFill>
                <a:effectLst/>
                <a:latin typeface="Montserrat"/>
              </a:rPr>
              <a:t>Smithson</a:t>
            </a:r>
            <a:endParaRPr lang="en-US" sz="2800" b="0">
              <a:effectLst/>
              <a:latin typeface="Montserrat"/>
            </a:endParaRPr>
          </a:p>
          <a:p>
            <a:pPr rtl="0"/>
            <a:r>
              <a:rPr lang="en-US" sz="2800" b="0" i="0" u="none" strike="noStrike" dirty="0">
                <a:solidFill>
                  <a:srgbClr val="000000"/>
                </a:solidFill>
                <a:effectLst/>
                <a:latin typeface="Montserrat"/>
              </a:rPr>
              <a:t>1873, Illinois Wesleyan College</a:t>
            </a:r>
            <a:endParaRPr lang="en-US" sz="2800" b="0">
              <a:effectLst/>
              <a:latin typeface="Montserrat"/>
            </a:endParaRPr>
          </a:p>
          <a:p>
            <a:pPr rtl="0"/>
            <a:r>
              <a:rPr lang="en-US" sz="2800" b="0" i="0" u="none" strike="noStrike" dirty="0">
                <a:solidFill>
                  <a:srgbClr val="000000"/>
                </a:solidFill>
                <a:effectLst/>
                <a:latin typeface="Montserrat"/>
              </a:rPr>
              <a:t>1874-76, </a:t>
            </a:r>
            <a:r>
              <a:rPr lang="en-US" sz="2800" b="0" i="1" u="none" strike="noStrike" dirty="0">
                <a:solidFill>
                  <a:srgbClr val="000000"/>
                </a:solidFill>
                <a:effectLst/>
                <a:latin typeface="Montserrat"/>
              </a:rPr>
              <a:t>Rockford Seminary</a:t>
            </a:r>
            <a:endParaRPr lang="en-US" sz="2800" b="0">
              <a:effectLst/>
              <a:latin typeface="Montserrat"/>
            </a:endParaRPr>
          </a:p>
          <a:p>
            <a:pPr rtl="0"/>
            <a:r>
              <a:rPr lang="en-US" sz="2800" b="0" i="0" u="none" strike="noStrike" dirty="0">
                <a:solidFill>
                  <a:srgbClr val="000000"/>
                </a:solidFill>
                <a:effectLst/>
                <a:latin typeface="Montserrat"/>
              </a:rPr>
              <a:t>1875, University of Wisconsin</a:t>
            </a:r>
            <a:endParaRPr lang="en-US" sz="2800" b="0">
              <a:effectLst/>
              <a:latin typeface="Montserrat"/>
            </a:endParaRPr>
          </a:p>
          <a:p>
            <a:pPr rtl="0"/>
            <a:r>
              <a:rPr lang="en-US" sz="2800" b="0" i="0" u="none" strike="noStrike" dirty="0">
                <a:solidFill>
                  <a:srgbClr val="000000"/>
                </a:solidFill>
                <a:effectLst/>
                <a:latin typeface="Montserrat"/>
              </a:rPr>
              <a:t>1875, DePauw University</a:t>
            </a:r>
            <a:endParaRPr lang="en-US" sz="2800" b="0">
              <a:effectLst/>
              <a:latin typeface="Montserrat"/>
            </a:endParaRPr>
          </a:p>
          <a:p>
            <a:pPr rtl="0"/>
            <a:r>
              <a:rPr lang="en-US" sz="2800" b="0" i="0" u="none" strike="noStrike" dirty="0">
                <a:solidFill>
                  <a:srgbClr val="000000"/>
                </a:solidFill>
                <a:effectLst/>
                <a:latin typeface="Montserrat"/>
              </a:rPr>
              <a:t>1875, University of Missouri</a:t>
            </a:r>
            <a:endParaRPr lang="en-US" sz="2800" b="0">
              <a:effectLst/>
              <a:latin typeface="Montserrat"/>
            </a:endParaRPr>
          </a:p>
          <a:p>
            <a:pPr rtl="0"/>
            <a:r>
              <a:rPr lang="en-US" sz="2800" b="0" i="0" u="none" strike="noStrike" dirty="0">
                <a:solidFill>
                  <a:srgbClr val="000000"/>
                </a:solidFill>
                <a:effectLst/>
                <a:latin typeface="Montserrat"/>
              </a:rPr>
              <a:t>1876, Wooster College</a:t>
            </a:r>
            <a:endParaRPr lang="en-US" sz="2800" b="0">
              <a:effectLst/>
              <a:latin typeface="Montserrat"/>
            </a:endParaRPr>
          </a:p>
          <a:p>
            <a:pPr rtl="0"/>
            <a:r>
              <a:rPr lang="en-US" sz="2800" b="0" i="0" u="none" strike="noStrike" dirty="0">
                <a:solidFill>
                  <a:srgbClr val="000000"/>
                </a:solidFill>
                <a:effectLst/>
                <a:latin typeface="Montserrat"/>
              </a:rPr>
              <a:t>1877, University of Akron</a:t>
            </a:r>
            <a:endParaRPr lang="en-US" sz="2800" b="0">
              <a:effectLst/>
              <a:latin typeface="Montserrat"/>
            </a:endParaRPr>
          </a:p>
          <a:p>
            <a:pPr rtl="0"/>
            <a:r>
              <a:rPr lang="en-US" sz="2800" b="0" i="0" u="none" strike="noStrike" dirty="0">
                <a:solidFill>
                  <a:srgbClr val="000000"/>
                </a:solidFill>
                <a:effectLst/>
                <a:latin typeface="Montserrat"/>
              </a:rPr>
              <a:t>1878, Butler University</a:t>
            </a:r>
            <a:endParaRPr lang="en-US" sz="2800" b="0">
              <a:effectLst/>
              <a:latin typeface="Montserrat"/>
            </a:endParaRPr>
          </a:p>
          <a:p>
            <a:pPr rtl="0"/>
            <a:r>
              <a:rPr lang="en-US" sz="2800" b="0" i="0" u="none" strike="noStrike" dirty="0">
                <a:solidFill>
                  <a:srgbClr val="000000"/>
                </a:solidFill>
                <a:effectLst/>
                <a:latin typeface="Montserrat"/>
              </a:rPr>
              <a:t>1879-84, </a:t>
            </a:r>
            <a:r>
              <a:rPr lang="en-US" sz="2800" b="0" i="1" u="none" strike="noStrike" dirty="0">
                <a:solidFill>
                  <a:srgbClr val="000000"/>
                </a:solidFill>
                <a:effectLst/>
                <a:latin typeface="Montserrat"/>
              </a:rPr>
              <a:t>Franklin College *****</a:t>
            </a:r>
            <a:endParaRPr lang="en-US" sz="2800" b="0">
              <a:effectLst/>
              <a:latin typeface="Montserrat"/>
            </a:endParaRPr>
          </a:p>
          <a:p>
            <a:pPr rtl="0"/>
            <a:r>
              <a:rPr lang="en-US" sz="2800" b="0" i="0" u="none" strike="noStrike" dirty="0">
                <a:solidFill>
                  <a:srgbClr val="000000"/>
                </a:solidFill>
                <a:effectLst/>
                <a:latin typeface="Montserrat"/>
              </a:rPr>
              <a:t>1880, University of Minnesota</a:t>
            </a:r>
            <a:endParaRPr lang="en-US" sz="2800" b="0">
              <a:effectLst/>
              <a:latin typeface="Montserrat"/>
            </a:endParaRPr>
          </a:p>
          <a:p>
            <a:pPr rtl="0"/>
            <a:r>
              <a:rPr lang="en-US" sz="2800" b="0" i="0" u="none" strike="noStrike" dirty="0">
                <a:solidFill>
                  <a:srgbClr val="000000"/>
                </a:solidFill>
                <a:effectLst/>
                <a:latin typeface="Montserrat"/>
              </a:rPr>
              <a:t>1880-90,</a:t>
            </a:r>
            <a:r>
              <a:rPr lang="en-US" sz="2800" b="0" i="1" u="none" strike="noStrike" dirty="0">
                <a:solidFill>
                  <a:srgbClr val="000000"/>
                </a:solidFill>
                <a:effectLst/>
                <a:latin typeface="Montserrat"/>
              </a:rPr>
              <a:t> Simpson College</a:t>
            </a:r>
            <a:endParaRPr lang="en-US" sz="2800" b="0">
              <a:effectLst/>
              <a:latin typeface="Montserrat"/>
            </a:endParaRPr>
          </a:p>
          <a:p>
            <a:pPr rtl="0"/>
            <a:r>
              <a:rPr lang="en-US" sz="2800" b="0" i="0" u="none" strike="noStrike" dirty="0">
                <a:solidFill>
                  <a:srgbClr val="000000"/>
                </a:solidFill>
                <a:effectLst/>
                <a:latin typeface="Montserrat"/>
              </a:rPr>
              <a:t>1880-85, </a:t>
            </a:r>
            <a:r>
              <a:rPr lang="en-US" sz="2800" b="0" i="1" u="none" strike="noStrike" dirty="0">
                <a:solidFill>
                  <a:srgbClr val="000000"/>
                </a:solidFill>
                <a:effectLst/>
                <a:latin typeface="Montserrat"/>
              </a:rPr>
              <a:t>UC Berkeley</a:t>
            </a:r>
            <a:endParaRPr lang="en-US" sz="2800" b="0">
              <a:effectLst/>
              <a:latin typeface="Montserrat"/>
            </a:endParaRPr>
          </a:p>
          <a:p>
            <a:pPr rtl="0"/>
            <a:r>
              <a:rPr lang="en-US" sz="2800" b="0" i="0" u="none" strike="noStrike" dirty="0">
                <a:solidFill>
                  <a:srgbClr val="000000"/>
                </a:solidFill>
                <a:effectLst/>
                <a:latin typeface="Montserrat"/>
              </a:rPr>
              <a:t>1881, St. Lawrence University</a:t>
            </a:r>
            <a:endParaRPr lang="en-US" sz="2800" b="0">
              <a:effectLst/>
              <a:latin typeface="Montserrat"/>
            </a:endParaRPr>
          </a:p>
          <a:p>
            <a:pPr rtl="0"/>
            <a:r>
              <a:rPr lang="en-US" sz="2800" b="0" i="0" u="none" strike="noStrike" dirty="0">
                <a:solidFill>
                  <a:srgbClr val="000000"/>
                </a:solidFill>
                <a:effectLst/>
                <a:latin typeface="Montserrat"/>
              </a:rPr>
              <a:t>1881, Hillsdale College</a:t>
            </a:r>
            <a:endParaRPr lang="en-US" sz="2800" b="0" dirty="0">
              <a:effectLst/>
              <a:latin typeface="Montserrat"/>
            </a:endParaRPr>
          </a:p>
          <a:p>
            <a:br>
              <a:rPr lang="en-US" dirty="0"/>
            </a:br>
            <a:endParaRPr lang="en-US" dirty="0"/>
          </a:p>
        </p:txBody>
      </p:sp>
    </p:spTree>
    <p:extLst>
      <p:ext uri="{BB962C8B-B14F-4D97-AF65-F5344CB8AC3E}">
        <p14:creationId xmlns:p14="http://schemas.microsoft.com/office/powerpoint/2010/main" val="3673820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52A4-8E12-0515-7859-D014C96D9619}"/>
              </a:ext>
            </a:extLst>
          </p:cNvPr>
          <p:cNvSpPr>
            <a:spLocks noGrp="1"/>
          </p:cNvSpPr>
          <p:nvPr>
            <p:ph type="title"/>
          </p:nvPr>
        </p:nvSpPr>
        <p:spPr>
          <a:xfrm>
            <a:off x="2144892" y="1265595"/>
            <a:ext cx="17441231" cy="1015663"/>
          </a:xfrm>
        </p:spPr>
        <p:txBody>
          <a:bodyPr/>
          <a:lstStyle/>
          <a:p>
            <a:r>
              <a:rPr lang="en-US" dirty="0">
                <a:solidFill>
                  <a:schemeClr val="accent3">
                    <a:lumMod val="75000"/>
                  </a:schemeClr>
                </a:solidFill>
              </a:rPr>
              <a:t>Our oldest continuous chapter</a:t>
            </a:r>
          </a:p>
        </p:txBody>
      </p:sp>
      <p:sp>
        <p:nvSpPr>
          <p:cNvPr id="3" name="Text Placeholder 2">
            <a:extLst>
              <a:ext uri="{FF2B5EF4-FFF2-40B4-BE49-F238E27FC236}">
                <a16:creationId xmlns:a16="http://schemas.microsoft.com/office/drawing/2014/main" id="{DD2F20A4-FA9C-263A-FB16-E04A28CBA7FF}"/>
              </a:ext>
            </a:extLst>
          </p:cNvPr>
          <p:cNvSpPr>
            <a:spLocks noGrp="1"/>
          </p:cNvSpPr>
          <p:nvPr>
            <p:ph type="body" idx="1"/>
          </p:nvPr>
        </p:nvSpPr>
        <p:spPr>
          <a:xfrm>
            <a:off x="2144131" y="2561260"/>
            <a:ext cx="5648906" cy="3754874"/>
          </a:xfrm>
        </p:spPr>
        <p:txBody>
          <a:bodyPr wrap="square" lIns="0" tIns="0" rIns="0" bIns="0" anchor="t">
            <a:spAutoFit/>
          </a:bodyPr>
          <a:lstStyle/>
          <a:p>
            <a:pPr algn="ctr" rtl="0"/>
            <a:r>
              <a:rPr lang="en-US" dirty="0">
                <a:latin typeface="Montserrat" pitchFamily="2" charset="0"/>
              </a:rPr>
              <a:t>Kansas Alpha is Pi Beta Phi’s oldest, continuous chapter. It has been in existence since 1873!</a:t>
            </a:r>
          </a:p>
          <a:p>
            <a:pPr algn="ctr" rtl="0"/>
            <a:endParaRPr lang="en-US" sz="2800" b="1" dirty="0">
              <a:solidFill>
                <a:schemeClr val="accent3">
                  <a:lumMod val="75000"/>
                </a:schemeClr>
              </a:solidFill>
              <a:latin typeface="Hello Mogels"/>
            </a:endParaRPr>
          </a:p>
          <a:p>
            <a:br>
              <a:rPr lang="en-US" dirty="0">
                <a:solidFill>
                  <a:schemeClr val="accent3">
                    <a:lumMod val="75000"/>
                  </a:schemeClr>
                </a:solidFill>
              </a:rPr>
            </a:br>
            <a:endParaRPr lang="en-US" dirty="0">
              <a:solidFill>
                <a:schemeClr val="accent3">
                  <a:lumMod val="75000"/>
                </a:schemeClr>
              </a:solidFill>
            </a:endParaRPr>
          </a:p>
        </p:txBody>
      </p:sp>
      <p:pic>
        <p:nvPicPr>
          <p:cNvPr id="6146" name="Picture 2">
            <a:extLst>
              <a:ext uri="{FF2B5EF4-FFF2-40B4-BE49-F238E27FC236}">
                <a16:creationId xmlns:a16="http://schemas.microsoft.com/office/drawing/2014/main" id="{AC456C36-82B9-E551-F432-9011BB215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7100" y="2519909"/>
            <a:ext cx="5434910" cy="80606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D81666-3942-49F3-C7AE-1FB330639C9F}"/>
              </a:ext>
            </a:extLst>
          </p:cNvPr>
          <p:cNvSpPr txBox="1"/>
          <p:nvPr/>
        </p:nvSpPr>
        <p:spPr>
          <a:xfrm>
            <a:off x="9522139" y="5757212"/>
            <a:ext cx="3657600" cy="4524315"/>
          </a:xfrm>
          <a:prstGeom prst="rect">
            <a:avLst/>
          </a:prstGeom>
          <a:noFill/>
        </p:spPr>
        <p:txBody>
          <a:bodyPr wrap="square" lIns="91440" tIns="45720" rIns="91440" bIns="45720" rtlCol="0" anchor="t">
            <a:spAutoFit/>
          </a:bodyPr>
          <a:lstStyle/>
          <a:p>
            <a:pPr algn="ctr" rtl="0"/>
            <a:r>
              <a:rPr lang="en-US" sz="3600" dirty="0">
                <a:solidFill>
                  <a:schemeClr val="tx1"/>
                </a:solidFill>
                <a:latin typeface="Montserrat"/>
                <a:ea typeface="+mn-ea"/>
                <a:cs typeface="+mn-cs"/>
              </a:rPr>
              <a:t>A Pi Phi tradition dates to 1873—six years after our founding—and also involves Kansas Alpha.</a:t>
            </a:r>
          </a:p>
          <a:p>
            <a:endParaRPr lang="en-US" sz="3600" dirty="0">
              <a:solidFill>
                <a:schemeClr val="tx1"/>
              </a:solidFill>
              <a:latin typeface="Montserrat" pitchFamily="2" charset="0"/>
              <a:ea typeface="+mn-ea"/>
              <a:cs typeface="+mn-cs"/>
            </a:endParaRPr>
          </a:p>
        </p:txBody>
      </p:sp>
      <p:pic>
        <p:nvPicPr>
          <p:cNvPr id="6" name="Picture 5" descr="A group of women sitting in a circle&#10;&#10;Description automatically generated">
            <a:extLst>
              <a:ext uri="{FF2B5EF4-FFF2-40B4-BE49-F238E27FC236}">
                <a16:creationId xmlns:a16="http://schemas.microsoft.com/office/drawing/2014/main" id="{F9CFFCF9-4111-B42E-1EA0-BB9BF34CD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5829" y="2467225"/>
            <a:ext cx="4619384" cy="3193106"/>
          </a:xfrm>
          <a:prstGeom prst="rect">
            <a:avLst/>
          </a:prstGeom>
        </p:spPr>
      </p:pic>
      <p:pic>
        <p:nvPicPr>
          <p:cNvPr id="7" name="Picture 6">
            <a:extLst>
              <a:ext uri="{FF2B5EF4-FFF2-40B4-BE49-F238E27FC236}">
                <a16:creationId xmlns:a16="http://schemas.microsoft.com/office/drawing/2014/main" id="{9F16F4F9-1AAB-458B-B3A3-1BB2C8EE8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716" y="4990692"/>
            <a:ext cx="7063317" cy="5297488"/>
          </a:xfrm>
          <a:prstGeom prst="rect">
            <a:avLst/>
          </a:prstGeom>
        </p:spPr>
      </p:pic>
    </p:spTree>
    <p:extLst>
      <p:ext uri="{BB962C8B-B14F-4D97-AF65-F5344CB8AC3E}">
        <p14:creationId xmlns:p14="http://schemas.microsoft.com/office/powerpoint/2010/main" val="3003043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6CFC26-C3AA-6FDE-95EA-92937164BF7D}"/>
              </a:ext>
            </a:extLst>
          </p:cNvPr>
          <p:cNvSpPr>
            <a:spLocks noGrp="1"/>
          </p:cNvSpPr>
          <p:nvPr>
            <p:ph type="title"/>
          </p:nvPr>
        </p:nvSpPr>
        <p:spPr>
          <a:xfrm>
            <a:off x="1164680" y="1520000"/>
            <a:ext cx="17765527" cy="1015663"/>
          </a:xfrm>
        </p:spPr>
        <p:txBody>
          <a:bodyPr/>
          <a:lstStyle/>
          <a:p>
            <a:r>
              <a:rPr lang="en-US" dirty="0">
                <a:solidFill>
                  <a:schemeClr val="accent3">
                    <a:lumMod val="75000"/>
                  </a:schemeClr>
                </a:solidFill>
              </a:rPr>
              <a:t>Collegians presided at conventions</a:t>
            </a:r>
          </a:p>
        </p:txBody>
      </p:sp>
      <p:pic>
        <p:nvPicPr>
          <p:cNvPr id="7" name="Picture 2">
            <a:extLst>
              <a:ext uri="{FF2B5EF4-FFF2-40B4-BE49-F238E27FC236}">
                <a16:creationId xmlns:a16="http://schemas.microsoft.com/office/drawing/2014/main" id="{9BF9A5CE-02D8-C471-30C7-DF4A03D71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37" y="3277556"/>
            <a:ext cx="4883214" cy="6645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CA18D24-4042-3164-DDB4-9C0E51872EA8}"/>
              </a:ext>
            </a:extLst>
          </p:cNvPr>
          <p:cNvSpPr txBox="1"/>
          <p:nvPr/>
        </p:nvSpPr>
        <p:spPr>
          <a:xfrm>
            <a:off x="6569370" y="3274254"/>
            <a:ext cx="5181600" cy="1877437"/>
          </a:xfrm>
          <a:prstGeom prst="rect">
            <a:avLst/>
          </a:prstGeom>
          <a:noFill/>
        </p:spPr>
        <p:txBody>
          <a:bodyPr wrap="square" lIns="91440" tIns="45720" rIns="91440" bIns="45720" rtlCol="0" anchor="t">
            <a:spAutoFit/>
          </a:bodyPr>
          <a:lstStyle/>
          <a:p>
            <a:r>
              <a:rPr lang="en-US" sz="2800" dirty="0">
                <a:solidFill>
                  <a:schemeClr val="tx1"/>
                </a:solidFill>
                <a:latin typeface="Montserrat"/>
                <a:ea typeface="+mn-ea"/>
                <a:cs typeface="+mn-cs"/>
              </a:rPr>
              <a:t>In 1878, Emma Patton, Iowa Beta, presided at the 1878 Indianola, Iowa, convention.</a:t>
            </a:r>
          </a:p>
          <a:p>
            <a:endParaRPr lang="en-US" sz="3200" dirty="0">
              <a:solidFill>
                <a:schemeClr val="accent3">
                  <a:lumMod val="75000"/>
                </a:schemeClr>
              </a:solidFill>
              <a:latin typeface="Hello Mogels"/>
            </a:endParaRPr>
          </a:p>
        </p:txBody>
      </p:sp>
      <p:pic>
        <p:nvPicPr>
          <p:cNvPr id="11" name="Picture 10" descr="A close-up of a book&#10;&#10;Description automatically generated">
            <a:extLst>
              <a:ext uri="{FF2B5EF4-FFF2-40B4-BE49-F238E27FC236}">
                <a16:creationId xmlns:a16="http://schemas.microsoft.com/office/drawing/2014/main" id="{E0F56368-D500-F36E-5EDE-9B2E07E5F59E}"/>
              </a:ext>
            </a:extLst>
          </p:cNvPr>
          <p:cNvPicPr>
            <a:picLocks noChangeAspect="1"/>
          </p:cNvPicPr>
          <p:nvPr/>
        </p:nvPicPr>
        <p:blipFill>
          <a:blip r:embed="rId3">
            <a:extLst>
              <a:ext uri="{28A0092B-C50C-407E-A947-70E740481C1C}">
                <a14:useLocalDpi xmlns:a14="http://schemas.microsoft.com/office/drawing/2010/main" val="0"/>
              </a:ext>
            </a:extLst>
          </a:blip>
          <a:srcRect l="11305" t="20059" r="57391" b="31964"/>
          <a:stretch/>
        </p:blipFill>
        <p:spPr>
          <a:xfrm rot="10800000">
            <a:off x="12767867" y="3268777"/>
            <a:ext cx="4791287" cy="6388386"/>
          </a:xfrm>
          <a:prstGeom prst="rect">
            <a:avLst/>
          </a:prstGeom>
        </p:spPr>
      </p:pic>
    </p:spTree>
    <p:extLst>
      <p:ext uri="{BB962C8B-B14F-4D97-AF65-F5344CB8AC3E}">
        <p14:creationId xmlns:p14="http://schemas.microsoft.com/office/powerpoint/2010/main" val="1025978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9BCF4E-F61C-835E-5A01-8EC6D8BE28BB}"/>
              </a:ext>
            </a:extLst>
          </p:cNvPr>
          <p:cNvSpPr>
            <a:spLocks noGrp="1"/>
          </p:cNvSpPr>
          <p:nvPr>
            <p:ph type="title"/>
          </p:nvPr>
        </p:nvSpPr>
        <p:spPr>
          <a:xfrm>
            <a:off x="2584450" y="1235075"/>
            <a:ext cx="17488230" cy="2094364"/>
          </a:xfrm>
        </p:spPr>
        <p:txBody>
          <a:bodyPr/>
          <a:lstStyle/>
          <a:p>
            <a:r>
              <a:rPr lang="en-US" dirty="0">
                <a:solidFill>
                  <a:schemeClr val="accent3">
                    <a:lumMod val="75000"/>
                  </a:schemeClr>
                </a:solidFill>
              </a:rPr>
              <a:t>Nell Custer, Iowa Zeta, was our first Grand President from 1884-1885.</a:t>
            </a:r>
          </a:p>
        </p:txBody>
      </p:sp>
      <p:pic>
        <p:nvPicPr>
          <p:cNvPr id="7" name="Picture 6" descr="A person in a white dress&#10;&#10;Description automatically generated">
            <a:extLst>
              <a:ext uri="{FF2B5EF4-FFF2-40B4-BE49-F238E27FC236}">
                <a16:creationId xmlns:a16="http://schemas.microsoft.com/office/drawing/2014/main" id="{8CFCB5F2-9934-687C-2F80-4A3BC0165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076" y="3426001"/>
            <a:ext cx="4358299" cy="68961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ith a beard&#10;&#10;Description automatically generated">
            <a:extLst>
              <a:ext uri="{FF2B5EF4-FFF2-40B4-BE49-F238E27FC236}">
                <a16:creationId xmlns:a16="http://schemas.microsoft.com/office/drawing/2014/main" id="{29D42A31-333E-8333-10E4-34920FF14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705595" y="4714460"/>
            <a:ext cx="6911395" cy="4268914"/>
          </a:xfrm>
          <a:prstGeom prst="rect">
            <a:avLst/>
          </a:prstGeom>
        </p:spPr>
      </p:pic>
    </p:spTree>
    <p:extLst>
      <p:ext uri="{BB962C8B-B14F-4D97-AF65-F5344CB8AC3E}">
        <p14:creationId xmlns:p14="http://schemas.microsoft.com/office/powerpoint/2010/main" val="1080842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30F5-6AF7-4268-BC6F-1CBFB94372F8}"/>
              </a:ext>
            </a:extLst>
          </p:cNvPr>
          <p:cNvSpPr>
            <a:spLocks noGrp="1"/>
          </p:cNvSpPr>
          <p:nvPr>
            <p:ph type="title"/>
          </p:nvPr>
        </p:nvSpPr>
        <p:spPr>
          <a:xfrm>
            <a:off x="1102591" y="1261150"/>
            <a:ext cx="17297400" cy="2031325"/>
          </a:xfrm>
        </p:spPr>
        <p:txBody>
          <a:bodyPr/>
          <a:lstStyle/>
          <a:p>
            <a:r>
              <a:rPr lang="en-US" dirty="0">
                <a:solidFill>
                  <a:schemeClr val="accent3">
                    <a:lumMod val="75000"/>
                  </a:schemeClr>
                </a:solidFill>
              </a:rPr>
              <a:t>By the early 1880s, chapter sentiment strongly favored the adoption of the Greek letters.</a:t>
            </a:r>
          </a:p>
        </p:txBody>
      </p:sp>
      <p:sp>
        <p:nvSpPr>
          <p:cNvPr id="3" name="Text Placeholder 2">
            <a:extLst>
              <a:ext uri="{FF2B5EF4-FFF2-40B4-BE49-F238E27FC236}">
                <a16:creationId xmlns:a16="http://schemas.microsoft.com/office/drawing/2014/main" id="{FC49B4AC-0B84-DD8C-D06A-40FAD17976F2}"/>
              </a:ext>
            </a:extLst>
          </p:cNvPr>
          <p:cNvSpPr>
            <a:spLocks noGrp="1"/>
          </p:cNvSpPr>
          <p:nvPr>
            <p:ph type="body" idx="1"/>
          </p:nvPr>
        </p:nvSpPr>
        <p:spPr>
          <a:xfrm>
            <a:off x="1136650" y="3292475"/>
            <a:ext cx="17449800" cy="1107996"/>
          </a:xfrm>
        </p:spPr>
        <p:txBody>
          <a:bodyPr/>
          <a:lstStyle/>
          <a:p>
            <a:endParaRPr lang="en-US" dirty="0"/>
          </a:p>
          <a:p>
            <a:endParaRPr lang="en-US" dirty="0"/>
          </a:p>
        </p:txBody>
      </p:sp>
      <p:pic>
        <p:nvPicPr>
          <p:cNvPr id="5" name="Picture 4" descr="A close-up of a person's face&#10;&#10;Description automatically generated">
            <a:extLst>
              <a:ext uri="{FF2B5EF4-FFF2-40B4-BE49-F238E27FC236}">
                <a16:creationId xmlns:a16="http://schemas.microsoft.com/office/drawing/2014/main" id="{47BAE635-4340-5A8E-C29A-E907B3004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12819" y="4500799"/>
            <a:ext cx="6485780" cy="4602095"/>
          </a:xfrm>
          <a:prstGeom prst="rect">
            <a:avLst/>
          </a:prstGeom>
        </p:spPr>
      </p:pic>
    </p:spTree>
    <p:extLst>
      <p:ext uri="{BB962C8B-B14F-4D97-AF65-F5344CB8AC3E}">
        <p14:creationId xmlns:p14="http://schemas.microsoft.com/office/powerpoint/2010/main" val="3696207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D94D8-2C9D-AC79-3935-A99ECF3C1588}"/>
            </a:ext>
          </a:extLst>
        </p:cNvPr>
        <p:cNvGrpSpPr/>
        <p:nvPr/>
      </p:nvGrpSpPr>
      <p:grpSpPr>
        <a:xfrm>
          <a:off x="0" y="0"/>
          <a:ext cx="0" cy="0"/>
          <a:chOff x="0" y="0"/>
          <a:chExt cx="0" cy="0"/>
        </a:xfrm>
      </p:grpSpPr>
      <p:pic>
        <p:nvPicPr>
          <p:cNvPr id="11" name="Picture 10" descr="A white cover of a book&#10;&#10;Description automatically generated">
            <a:extLst>
              <a:ext uri="{FF2B5EF4-FFF2-40B4-BE49-F238E27FC236}">
                <a16:creationId xmlns:a16="http://schemas.microsoft.com/office/drawing/2014/main" id="{DA9540EF-8B28-4604-9010-0B75CE293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308" y="850966"/>
            <a:ext cx="4708109" cy="8056241"/>
          </a:xfrm>
          <a:prstGeom prst="rect">
            <a:avLst/>
          </a:prstGeom>
        </p:spPr>
      </p:pic>
      <p:pic>
        <p:nvPicPr>
          <p:cNvPr id="7" name="Picture 6" descr="A close-up of a calendar&#10;&#10;Description automatically generated">
            <a:extLst>
              <a:ext uri="{FF2B5EF4-FFF2-40B4-BE49-F238E27FC236}">
                <a16:creationId xmlns:a16="http://schemas.microsoft.com/office/drawing/2014/main" id="{350BD1B9-0628-B388-7016-203657219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6713">
            <a:off x="2105981" y="2126847"/>
            <a:ext cx="4677702" cy="7605844"/>
          </a:xfrm>
          <a:prstGeom prst="rect">
            <a:avLst/>
          </a:prstGeom>
        </p:spPr>
      </p:pic>
      <p:pic>
        <p:nvPicPr>
          <p:cNvPr id="9" name="Picture 8" descr="An orange document with a black text&#10;&#10;Description automatically generated">
            <a:extLst>
              <a:ext uri="{FF2B5EF4-FFF2-40B4-BE49-F238E27FC236}">
                <a16:creationId xmlns:a16="http://schemas.microsoft.com/office/drawing/2014/main" id="{1A7247F6-86CF-CB3B-4A0F-53DFF7A97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1675">
            <a:off x="11279109" y="4201406"/>
            <a:ext cx="7121807" cy="5062725"/>
          </a:xfrm>
          <a:prstGeom prst="rect">
            <a:avLst/>
          </a:prstGeom>
        </p:spPr>
      </p:pic>
    </p:spTree>
    <p:extLst>
      <p:ext uri="{BB962C8B-B14F-4D97-AF65-F5344CB8AC3E}">
        <p14:creationId xmlns:p14="http://schemas.microsoft.com/office/powerpoint/2010/main" val="315174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dirty="0">
                <a:solidFill>
                  <a:schemeClr val="accent3">
                    <a:lumMod val="75000"/>
                  </a:schemeClr>
                </a:solidFill>
              </a:rPr>
              <a:t>Agenda</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6617196"/>
          </a:xfrm>
        </p:spPr>
        <p:txBody>
          <a:bodyPr wrap="square" lIns="0" tIns="0" rIns="0" bIns="0" anchor="t">
            <a:spAutoFit/>
          </a:bodyPr>
          <a:lstStyle/>
          <a:p>
            <a:pPr marL="457200" indent="-457200">
              <a:buFont typeface="Arial"/>
              <a:buChar char="•"/>
            </a:pPr>
            <a:r>
              <a:rPr lang="en-US" b="1" dirty="0">
                <a:solidFill>
                  <a:schemeClr val="accent3">
                    <a:lumMod val="75000"/>
                  </a:schemeClr>
                </a:solidFill>
                <a:latin typeface="Montserrat"/>
              </a:rPr>
              <a:t>Part 1 | Friday 8-9 p.m.</a:t>
            </a:r>
          </a:p>
          <a:p>
            <a:pPr marL="914400" lvl="1" indent="-457200">
              <a:buFont typeface="Courier New"/>
              <a:buChar char="o"/>
            </a:pPr>
            <a:r>
              <a:rPr lang="en-US" sz="2800" dirty="0">
                <a:solidFill>
                  <a:srgbClr val="434E64"/>
                </a:solidFill>
                <a:latin typeface="Montserrat"/>
              </a:rPr>
              <a:t>Welcome</a:t>
            </a:r>
          </a:p>
          <a:p>
            <a:pPr marL="914400" lvl="1" indent="-457200">
              <a:buFont typeface="Courier New"/>
              <a:buChar char="o"/>
            </a:pPr>
            <a:r>
              <a:rPr lang="en-US" sz="2800" dirty="0">
                <a:solidFill>
                  <a:srgbClr val="434E64"/>
                </a:solidFill>
                <a:latin typeface="Montserrat"/>
              </a:rPr>
              <a:t>Benefits of Membership</a:t>
            </a:r>
          </a:p>
          <a:p>
            <a:pPr marL="914400" lvl="1" indent="-457200">
              <a:buFont typeface="Courier New"/>
              <a:buChar char="o"/>
            </a:pPr>
            <a:endParaRPr lang="en-US" sz="600" dirty="0">
              <a:solidFill>
                <a:srgbClr val="000000"/>
              </a:solidFill>
              <a:latin typeface="Montserrat"/>
            </a:endParaRPr>
          </a:p>
          <a:p>
            <a:pPr marL="457200" indent="-457200">
              <a:buFont typeface="Arial"/>
              <a:buChar char="•"/>
            </a:pPr>
            <a:r>
              <a:rPr lang="en-US" b="1" dirty="0">
                <a:solidFill>
                  <a:schemeClr val="accent3">
                    <a:lumMod val="75000"/>
                  </a:schemeClr>
                </a:solidFill>
                <a:latin typeface="Montserrat"/>
              </a:rPr>
              <a:t>Part 2 | Saturday 9-11:45 a.m.</a:t>
            </a:r>
            <a:endParaRPr lang="en-US" b="1" dirty="0">
              <a:solidFill>
                <a:schemeClr val="accent3">
                  <a:lumMod val="75000"/>
                </a:schemeClr>
              </a:solidFill>
            </a:endParaRPr>
          </a:p>
          <a:p>
            <a:pPr marL="914400" lvl="1" indent="-457200">
              <a:buFont typeface="Courier New"/>
              <a:buChar char="o"/>
            </a:pPr>
            <a:r>
              <a:rPr lang="en-US" sz="2800" dirty="0">
                <a:solidFill>
                  <a:srgbClr val="434E64"/>
                </a:solidFill>
                <a:latin typeface="Montserrat"/>
              </a:rPr>
              <a:t>The Future of Pi Phi: New Member Education</a:t>
            </a:r>
            <a:endParaRPr lang="en-US" sz="600" dirty="0">
              <a:latin typeface="Montserrat"/>
            </a:endParaRPr>
          </a:p>
          <a:p>
            <a:pPr marL="914400" lvl="1" indent="-457200">
              <a:buFont typeface="Courier New"/>
              <a:buChar char="o"/>
            </a:pPr>
            <a:r>
              <a:rPr lang="en-US" sz="2800" dirty="0">
                <a:solidFill>
                  <a:srgbClr val="434E64"/>
                </a:solidFill>
                <a:latin typeface="Montserrat"/>
              </a:rPr>
              <a:t>Connecting Past to Present: Fraternity Heritage</a:t>
            </a:r>
            <a:endParaRPr lang="en-US" sz="2800" dirty="0">
              <a:latin typeface="Montserrat"/>
            </a:endParaRPr>
          </a:p>
          <a:p>
            <a:pPr marL="914400" lvl="1" indent="-457200">
              <a:buFont typeface="Courier New"/>
              <a:buChar char="o"/>
            </a:pPr>
            <a:r>
              <a:rPr lang="en-US" sz="2800" dirty="0">
                <a:solidFill>
                  <a:srgbClr val="434E64"/>
                </a:solidFill>
                <a:latin typeface="Montserrat"/>
              </a:rPr>
              <a:t>Intentional Programming: Leading with Values Seminars</a:t>
            </a:r>
            <a:endParaRPr lang="en-US" sz="2800" dirty="0">
              <a:latin typeface="Montserrat"/>
            </a:endParaRPr>
          </a:p>
          <a:p>
            <a:pPr marL="457200" indent="-457200">
              <a:buFont typeface="Arial"/>
              <a:buChar char="•"/>
            </a:pPr>
            <a:r>
              <a:rPr lang="en-US" b="1" dirty="0">
                <a:solidFill>
                  <a:schemeClr val="accent3">
                    <a:lumMod val="75000"/>
                  </a:schemeClr>
                </a:solidFill>
                <a:latin typeface="Montserrat"/>
              </a:rPr>
              <a:t>Part 3 | Saturday 1:15-3 p.m.</a:t>
            </a:r>
          </a:p>
          <a:p>
            <a:pPr marL="914400" lvl="1" indent="-457200">
              <a:buFont typeface="Courier New"/>
              <a:buChar char="o"/>
            </a:pPr>
            <a:r>
              <a:rPr lang="en-US" sz="2800" dirty="0">
                <a:solidFill>
                  <a:srgbClr val="434E64"/>
                </a:solidFill>
                <a:latin typeface="Montserrat"/>
              </a:rPr>
              <a:t>Promoting Sincere Friendship: Sisterhood Events</a:t>
            </a:r>
            <a:endParaRPr lang="en-US" sz="600" dirty="0">
              <a:solidFill>
                <a:srgbClr val="434E64"/>
              </a:solidFill>
              <a:latin typeface="Montserrat"/>
            </a:endParaRPr>
          </a:p>
          <a:p>
            <a:pPr marL="914400" lvl="1" indent="-457200">
              <a:buFont typeface="Courier New"/>
              <a:buChar char="o"/>
            </a:pPr>
            <a:r>
              <a:rPr lang="en-US" sz="2800" dirty="0">
                <a:solidFill>
                  <a:srgbClr val="434E64"/>
                </a:solidFill>
                <a:latin typeface="Montserrat"/>
              </a:rPr>
              <a:t>Developing Women of Intellect: Academic Programming</a:t>
            </a:r>
            <a:endParaRPr lang="en-US" sz="2800" dirty="0">
              <a:latin typeface="Montserrat"/>
            </a:endParaRPr>
          </a:p>
          <a:p>
            <a:pPr marL="914400" lvl="1" indent="-457200">
              <a:buFont typeface="Courier New"/>
              <a:buChar char="o"/>
            </a:pPr>
            <a:r>
              <a:rPr lang="en-US" sz="2800" dirty="0">
                <a:solidFill>
                  <a:srgbClr val="434E64"/>
                </a:solidFill>
                <a:latin typeface="Montserrat"/>
              </a:rPr>
              <a:t>Providing Lifelong Enrichment: Pi Phi for Life</a:t>
            </a:r>
            <a:endParaRPr lang="en-US" sz="2800" dirty="0">
              <a:latin typeface="Montserrat"/>
            </a:endParaRPr>
          </a:p>
          <a:p>
            <a:pPr marL="457200" indent="-457200">
              <a:buFont typeface="Arial"/>
              <a:buChar char="•"/>
            </a:pPr>
            <a:r>
              <a:rPr lang="en-US" b="1" dirty="0">
                <a:solidFill>
                  <a:schemeClr val="accent3">
                    <a:lumMod val="75000"/>
                  </a:schemeClr>
                </a:solidFill>
                <a:latin typeface="Montserrat"/>
              </a:rPr>
              <a:t>Part 4 | Saturday 4:15-6:15 p.m.</a:t>
            </a:r>
          </a:p>
          <a:p>
            <a:pPr marL="914400" lvl="1" indent="-457200">
              <a:buFont typeface="Courier New"/>
              <a:buChar char="o"/>
            </a:pPr>
            <a:r>
              <a:rPr lang="en-US" sz="2800" dirty="0">
                <a:solidFill>
                  <a:srgbClr val="434E64"/>
                </a:solidFill>
                <a:latin typeface="Montserrat"/>
              </a:rPr>
              <a:t>Ensuring A Positive Member Experience: Assessment</a:t>
            </a:r>
          </a:p>
          <a:p>
            <a:pPr marL="914400" lvl="1" indent="-457200">
              <a:buFont typeface="Courier New"/>
              <a:buChar char="o"/>
            </a:pPr>
            <a:r>
              <a:rPr lang="en-US" sz="2800" dirty="0">
                <a:solidFill>
                  <a:srgbClr val="434E64"/>
                </a:solidFill>
                <a:latin typeface="Montserrat"/>
              </a:rPr>
              <a:t>Putting Thoughts Into Actions</a:t>
            </a:r>
          </a:p>
        </p:txBody>
      </p:sp>
    </p:spTree>
    <p:extLst>
      <p:ext uri="{BB962C8B-B14F-4D97-AF65-F5344CB8AC3E}">
        <p14:creationId xmlns:p14="http://schemas.microsoft.com/office/powerpoint/2010/main" val="1367877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1A7FAC-E35E-271E-4344-6D0FC7B02D7A}"/>
              </a:ext>
            </a:extLst>
          </p:cNvPr>
          <p:cNvSpPr>
            <a:spLocks noGrp="1"/>
          </p:cNvSpPr>
          <p:nvPr>
            <p:ph type="title"/>
          </p:nvPr>
        </p:nvSpPr>
        <p:spPr>
          <a:xfrm>
            <a:off x="2181118" y="1581726"/>
            <a:ext cx="17765527" cy="1015663"/>
          </a:xfrm>
        </p:spPr>
        <p:txBody>
          <a:bodyPr/>
          <a:lstStyle/>
          <a:p>
            <a:r>
              <a:rPr lang="en-US" dirty="0">
                <a:solidFill>
                  <a:schemeClr val="accent3">
                    <a:lumMod val="75000"/>
                  </a:schemeClr>
                </a:solidFill>
              </a:rPr>
              <a:t>Do not try this today!</a:t>
            </a:r>
          </a:p>
        </p:txBody>
      </p:sp>
      <p:pic>
        <p:nvPicPr>
          <p:cNvPr id="11" name="Picture 2" descr="A group of women in white robes&#10;&#10;Description automatically generated">
            <a:extLst>
              <a:ext uri="{FF2B5EF4-FFF2-40B4-BE49-F238E27FC236}">
                <a16:creationId xmlns:a16="http://schemas.microsoft.com/office/drawing/2014/main" id="{B4D77358-83E3-8105-520B-DE961B0E3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2" t="-1130" r="12203" b="13644"/>
          <a:stretch/>
        </p:blipFill>
        <p:spPr bwMode="auto">
          <a:xfrm>
            <a:off x="2392388" y="2841230"/>
            <a:ext cx="16621168" cy="7341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459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5057B8-5B18-A5D8-A258-2BFDAEA11079}"/>
              </a:ext>
            </a:extLst>
          </p:cNvPr>
          <p:cNvSpPr>
            <a:spLocks noGrp="1"/>
          </p:cNvSpPr>
          <p:nvPr>
            <p:ph type="title"/>
          </p:nvPr>
        </p:nvSpPr>
        <p:spPr>
          <a:xfrm>
            <a:off x="10049760" y="3959777"/>
            <a:ext cx="7298843" cy="3385542"/>
          </a:xfrm>
        </p:spPr>
        <p:txBody>
          <a:bodyPr/>
          <a:lstStyle/>
          <a:p>
            <a:r>
              <a:rPr lang="en-US" dirty="0">
                <a:solidFill>
                  <a:schemeClr val="accent3">
                    <a:lumMod val="75000"/>
                  </a:schemeClr>
                </a:solidFill>
              </a:rPr>
              <a:t>Rainie Adamson Small, </a:t>
            </a:r>
            <a:br>
              <a:rPr lang="en-US" dirty="0">
                <a:solidFill>
                  <a:schemeClr val="accent3">
                    <a:lumMod val="75000"/>
                  </a:schemeClr>
                </a:solidFill>
              </a:rPr>
            </a:br>
            <a:r>
              <a:rPr lang="en-US" sz="4400" dirty="0">
                <a:solidFill>
                  <a:schemeClr val="tx1"/>
                </a:solidFill>
                <a:latin typeface="Montserrat"/>
                <a:ea typeface="+mn-ea"/>
                <a:cs typeface="+mn-cs"/>
              </a:rPr>
              <a:t>Illinois Beta, was Grand President 1885-1890. </a:t>
            </a:r>
          </a:p>
        </p:txBody>
      </p:sp>
      <p:pic>
        <p:nvPicPr>
          <p:cNvPr id="7" name="Picture 6" descr="A close-up of a person's face&#10;&#10;Description automatically generated">
            <a:extLst>
              <a:ext uri="{FF2B5EF4-FFF2-40B4-BE49-F238E27FC236}">
                <a16:creationId xmlns:a16="http://schemas.microsoft.com/office/drawing/2014/main" id="{82A87806-02A8-7FE0-B69A-2AA851F24B60}"/>
              </a:ext>
            </a:extLst>
          </p:cNvPr>
          <p:cNvPicPr>
            <a:picLocks noChangeAspect="1"/>
          </p:cNvPicPr>
          <p:nvPr/>
        </p:nvPicPr>
        <p:blipFill>
          <a:blip r:embed="rId2">
            <a:extLst>
              <a:ext uri="{28A0092B-C50C-407E-A947-70E740481C1C}">
                <a14:useLocalDpi xmlns:a14="http://schemas.microsoft.com/office/drawing/2010/main" val="0"/>
              </a:ext>
            </a:extLst>
          </a:blip>
          <a:srcRect l="10959" b="1316"/>
          <a:stretch/>
        </p:blipFill>
        <p:spPr>
          <a:xfrm rot="16200000">
            <a:off x="1214183" y="2237537"/>
            <a:ext cx="9002271" cy="6819901"/>
          </a:xfrm>
          <a:prstGeom prst="rect">
            <a:avLst/>
          </a:prstGeom>
        </p:spPr>
      </p:pic>
    </p:spTree>
    <p:extLst>
      <p:ext uri="{BB962C8B-B14F-4D97-AF65-F5344CB8AC3E}">
        <p14:creationId xmlns:p14="http://schemas.microsoft.com/office/powerpoint/2010/main" val="1943655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posing for a photo&#10;&#10;Description automatically generated">
            <a:extLst>
              <a:ext uri="{FF2B5EF4-FFF2-40B4-BE49-F238E27FC236}">
                <a16:creationId xmlns:a16="http://schemas.microsoft.com/office/drawing/2014/main" id="{E92142A9-18CD-4A80-4AEA-588B2F138D3F}"/>
              </a:ext>
            </a:extLst>
          </p:cNvPr>
          <p:cNvPicPr>
            <a:picLocks noChangeAspect="1"/>
          </p:cNvPicPr>
          <p:nvPr/>
        </p:nvPicPr>
        <p:blipFill>
          <a:blip r:embed="rId2">
            <a:extLst>
              <a:ext uri="{28A0092B-C50C-407E-A947-70E740481C1C}">
                <a14:useLocalDpi xmlns:a14="http://schemas.microsoft.com/office/drawing/2010/main" val="0"/>
              </a:ext>
            </a:extLst>
          </a:blip>
          <a:srcRect l="3484" r="1510" b="1639"/>
          <a:stretch/>
        </p:blipFill>
        <p:spPr>
          <a:xfrm rot="16200000">
            <a:off x="4387024" y="-1632776"/>
            <a:ext cx="11330051" cy="14554200"/>
          </a:xfrm>
          <a:prstGeom prst="rect">
            <a:avLst/>
          </a:prstGeom>
        </p:spPr>
      </p:pic>
    </p:spTree>
    <p:extLst>
      <p:ext uri="{BB962C8B-B14F-4D97-AF65-F5344CB8AC3E}">
        <p14:creationId xmlns:p14="http://schemas.microsoft.com/office/powerpoint/2010/main" val="3684726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descr="A framed piece of paper with writing&#10;&#10;Description automatically generated">
            <a:extLst>
              <a:ext uri="{FF2B5EF4-FFF2-40B4-BE49-F238E27FC236}">
                <a16:creationId xmlns:a16="http://schemas.microsoft.com/office/drawing/2014/main" id="{DA018670-0986-0CA4-8B62-08F43B875034}"/>
              </a:ext>
            </a:extLst>
          </p:cNvPr>
          <p:cNvPicPr>
            <a:picLocks noChangeAspect="1"/>
          </p:cNvPicPr>
          <p:nvPr/>
        </p:nvPicPr>
        <p:blipFill>
          <a:blip r:embed="rId2">
            <a:extLst>
              <a:ext uri="{28A0092B-C50C-407E-A947-70E740481C1C}">
                <a14:useLocalDpi xmlns:a14="http://schemas.microsoft.com/office/drawing/2010/main" val="0"/>
              </a:ext>
            </a:extLst>
          </a:blip>
          <a:srcRect l="20667" t="27350" r="22243" b="26959"/>
          <a:stretch/>
        </p:blipFill>
        <p:spPr>
          <a:xfrm>
            <a:off x="5166136" y="268036"/>
            <a:ext cx="8991600" cy="10836031"/>
          </a:xfrm>
          <a:prstGeom prst="rect">
            <a:avLst/>
          </a:prstGeom>
        </p:spPr>
      </p:pic>
      <p:pic>
        <p:nvPicPr>
          <p:cNvPr id="7" name="Graphic 6">
            <a:extLst>
              <a:ext uri="{FF2B5EF4-FFF2-40B4-BE49-F238E27FC236}">
                <a16:creationId xmlns:a16="http://schemas.microsoft.com/office/drawing/2014/main" id="{CF7C3983-764E-D8FE-20F9-36DDC6EDFA3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7936" y="1868236"/>
            <a:ext cx="3200400" cy="3200400"/>
          </a:xfrm>
          <a:prstGeom prst="rect">
            <a:avLst/>
          </a:prstGeom>
        </p:spPr>
      </p:pic>
      <p:pic>
        <p:nvPicPr>
          <p:cNvPr id="9" name="Graphic 8">
            <a:extLst>
              <a:ext uri="{FF2B5EF4-FFF2-40B4-BE49-F238E27FC236}">
                <a16:creationId xmlns:a16="http://schemas.microsoft.com/office/drawing/2014/main" id="{AE3BCB68-6213-685C-DBD5-B6F82DCFD6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446786" y="7583236"/>
            <a:ext cx="2895600" cy="2895600"/>
          </a:xfrm>
          <a:prstGeom prst="rect">
            <a:avLst/>
          </a:prstGeom>
        </p:spPr>
      </p:pic>
    </p:spTree>
    <p:extLst>
      <p:ext uri="{BB962C8B-B14F-4D97-AF65-F5344CB8AC3E}">
        <p14:creationId xmlns:p14="http://schemas.microsoft.com/office/powerpoint/2010/main" val="3323795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5688-C22B-BD92-4C5B-86FF643356CE}"/>
              </a:ext>
            </a:extLst>
          </p:cNvPr>
          <p:cNvSpPr>
            <a:spLocks noGrp="1"/>
          </p:cNvSpPr>
          <p:nvPr>
            <p:ph type="title"/>
          </p:nvPr>
        </p:nvSpPr>
        <p:spPr>
          <a:xfrm>
            <a:off x="2965450" y="3047742"/>
            <a:ext cx="17441231" cy="2123658"/>
          </a:xfrm>
        </p:spPr>
        <p:txBody>
          <a:bodyPr/>
          <a:lstStyle/>
          <a:p>
            <a:r>
              <a:rPr lang="en-US" sz="7200" i="1" dirty="0">
                <a:solidFill>
                  <a:schemeClr val="accent3">
                    <a:lumMod val="75000"/>
                  </a:schemeClr>
                </a:solidFill>
              </a:rPr>
              <a:t>Enter...</a:t>
            </a:r>
            <a:br>
              <a:rPr lang="en-US" dirty="0"/>
            </a:br>
            <a:r>
              <a:rPr lang="en-US" dirty="0"/>
              <a:t>Emma Harper Turner</a:t>
            </a:r>
          </a:p>
        </p:txBody>
      </p:sp>
      <p:pic>
        <p:nvPicPr>
          <p:cNvPr id="4" name="Picture 10">
            <a:extLst>
              <a:ext uri="{FF2B5EF4-FFF2-40B4-BE49-F238E27FC236}">
                <a16:creationId xmlns:a16="http://schemas.microsoft.com/office/drawing/2014/main" id="{D27FA652-A59A-66B5-D45E-66559AC147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426" r="1952" b="4782"/>
          <a:stretch/>
        </p:blipFill>
        <p:spPr bwMode="auto">
          <a:xfrm>
            <a:off x="11957050" y="625475"/>
            <a:ext cx="6858000" cy="983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43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erson wearing glasses and a necklace&#10;&#10;Description automatically generated">
            <a:extLst>
              <a:ext uri="{FF2B5EF4-FFF2-40B4-BE49-F238E27FC236}">
                <a16:creationId xmlns:a16="http://schemas.microsoft.com/office/drawing/2014/main" id="{17A60B67-FC21-FC35-8836-C40F59522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662" y="350837"/>
            <a:ext cx="6629388" cy="10215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A book with text on it&#10;&#10;Description automatically generated">
            <a:extLst>
              <a:ext uri="{FF2B5EF4-FFF2-40B4-BE49-F238E27FC236}">
                <a16:creationId xmlns:a16="http://schemas.microsoft.com/office/drawing/2014/main" id="{31AD1607-D5C1-3E7B-F0CD-1DB4F7791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0" y="350837"/>
            <a:ext cx="7417316" cy="1045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928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29E5130-2EC1-00D9-9F7C-760ACE1667A1}"/>
              </a:ext>
            </a:extLst>
          </p:cNvPr>
          <p:cNvSpPr>
            <a:spLocks noGrp="1"/>
          </p:cNvSpPr>
          <p:nvPr>
            <p:ph type="subTitle" idx="4"/>
          </p:nvPr>
        </p:nvSpPr>
        <p:spPr/>
        <p:txBody>
          <a:bodyPr/>
          <a:lstStyle/>
          <a:p>
            <a:endParaRPr lang="en-US" dirty="0"/>
          </a:p>
        </p:txBody>
      </p:sp>
      <p:pic>
        <p:nvPicPr>
          <p:cNvPr id="5" name="Picture 4" descr="A group of women posing for a photo&#10;&#10;Description automatically generated">
            <a:extLst>
              <a:ext uri="{FF2B5EF4-FFF2-40B4-BE49-F238E27FC236}">
                <a16:creationId xmlns:a16="http://schemas.microsoft.com/office/drawing/2014/main" id="{D8FE28DB-1A13-BB27-9DBA-F8095CF0A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350" y="244475"/>
            <a:ext cx="14561400" cy="10865356"/>
          </a:xfrm>
          <a:prstGeom prst="rect">
            <a:avLst/>
          </a:prstGeom>
        </p:spPr>
      </p:pic>
    </p:spTree>
    <p:extLst>
      <p:ext uri="{BB962C8B-B14F-4D97-AF65-F5344CB8AC3E}">
        <p14:creationId xmlns:p14="http://schemas.microsoft.com/office/powerpoint/2010/main" val="2042086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34DB42-7F30-42E4-FC1D-1509CE418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597" y="419100"/>
            <a:ext cx="16160906" cy="1047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30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AA8FD-9AAD-23F1-F5D8-CB67D6F552C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FCF54A1-DDA6-E124-87BF-3F4A1A6CA16C}"/>
              </a:ext>
            </a:extLst>
          </p:cNvPr>
          <p:cNvSpPr>
            <a:spLocks noGrp="1"/>
          </p:cNvSpPr>
          <p:nvPr>
            <p:ph type="subTitle" idx="4"/>
          </p:nvPr>
        </p:nvSpPr>
        <p:spPr/>
        <p:txBody>
          <a:bodyPr/>
          <a:lstStyle/>
          <a:p>
            <a:endParaRPr lang="en-US"/>
          </a:p>
        </p:txBody>
      </p:sp>
      <p:pic>
        <p:nvPicPr>
          <p:cNvPr id="5" name="Picture 2" descr="A frame with a picture on it&#10;&#10;Description automatically generated">
            <a:extLst>
              <a:ext uri="{FF2B5EF4-FFF2-40B4-BE49-F238E27FC236}">
                <a16:creationId xmlns:a16="http://schemas.microsoft.com/office/drawing/2014/main" id="{7FD5B602-43FC-9511-16F2-8953B4596B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67" t="12388" r="28879" b="35570"/>
          <a:stretch/>
        </p:blipFill>
        <p:spPr bwMode="auto">
          <a:xfrm>
            <a:off x="3041650" y="102960"/>
            <a:ext cx="14249400" cy="1110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43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12452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213CAA-7DCD-A085-9DFD-59BF5320E9B2}"/>
              </a:ext>
            </a:extLst>
          </p:cNvPr>
          <p:cNvSpPr>
            <a:spLocks noGrp="1"/>
          </p:cNvSpPr>
          <p:nvPr>
            <p:ph type="title"/>
          </p:nvPr>
        </p:nvSpPr>
        <p:spPr>
          <a:xfrm>
            <a:off x="1201923" y="1306225"/>
            <a:ext cx="15327128" cy="1015663"/>
          </a:xfrm>
        </p:spPr>
        <p:txBody>
          <a:bodyPr/>
          <a:lstStyle/>
          <a:p>
            <a:r>
              <a:rPr lang="en-US" dirty="0"/>
              <a:t>Reflection</a:t>
            </a:r>
          </a:p>
        </p:txBody>
      </p:sp>
      <p:sp>
        <p:nvSpPr>
          <p:cNvPr id="5" name="Text Placeholder 4">
            <a:extLst>
              <a:ext uri="{FF2B5EF4-FFF2-40B4-BE49-F238E27FC236}">
                <a16:creationId xmlns:a16="http://schemas.microsoft.com/office/drawing/2014/main" id="{BC166C49-E766-E18B-9041-A437191AFE06}"/>
              </a:ext>
            </a:extLst>
          </p:cNvPr>
          <p:cNvSpPr>
            <a:spLocks noGrp="1"/>
          </p:cNvSpPr>
          <p:nvPr>
            <p:ph type="body" idx="1"/>
          </p:nvPr>
        </p:nvSpPr>
        <p:spPr>
          <a:xfrm>
            <a:off x="1201923" y="2606675"/>
            <a:ext cx="15327128" cy="6093976"/>
          </a:xfrm>
        </p:spPr>
        <p:txBody>
          <a:bodyPr wrap="square" lIns="0" tIns="0" rIns="0" bIns="0" anchor="t">
            <a:spAutoFit/>
          </a:bodyPr>
          <a:lstStyle/>
          <a:p>
            <a:pPr marL="457200" indent="-457200" algn="l">
              <a:buFont typeface="Arial"/>
              <a:buChar char="•"/>
            </a:pPr>
            <a:r>
              <a:rPr lang="en-US" dirty="0">
                <a:latin typeface="Montserrat"/>
              </a:rPr>
              <a:t>What is my chapter already great at when it comes to programming and enhancing the member experience?</a:t>
            </a:r>
          </a:p>
          <a:p>
            <a:pPr algn="l"/>
            <a:endParaRPr lang="en-US" dirty="0"/>
          </a:p>
          <a:p>
            <a:pPr marL="457200" indent="-457200" algn="l">
              <a:buFont typeface="Arial"/>
              <a:buChar char="•"/>
            </a:pPr>
            <a:r>
              <a:rPr lang="en-US" dirty="0">
                <a:latin typeface="Montserrat"/>
              </a:rPr>
              <a:t>What do I need to do this weekend to make sure I can take this back to my chapter? </a:t>
            </a:r>
          </a:p>
          <a:p>
            <a:pPr algn="l"/>
            <a:endParaRPr lang="en-US" dirty="0">
              <a:latin typeface="Montserrat"/>
            </a:endParaRPr>
          </a:p>
          <a:p>
            <a:pPr marL="457200" indent="-457200" algn="l">
              <a:buFont typeface="Arial"/>
              <a:buChar char="•"/>
            </a:pPr>
            <a:r>
              <a:rPr lang="en-US" dirty="0">
                <a:latin typeface="Montserrat"/>
              </a:rPr>
              <a:t>How will I work with my Directors to relay the information I learn this weekend? </a:t>
            </a:r>
          </a:p>
          <a:p>
            <a:pPr algn="l"/>
            <a:endParaRPr lang="en-US" dirty="0"/>
          </a:p>
          <a:p>
            <a:pPr marL="457200" indent="-457200" algn="l">
              <a:buFont typeface="Arial"/>
              <a:buChar char="•"/>
            </a:pPr>
            <a:r>
              <a:rPr lang="en-US" dirty="0">
                <a:latin typeface="Montserrat"/>
              </a:rPr>
              <a:t>How do I anticipate this information will help me in my current or future role as a leader within Pi Beta Phi?</a:t>
            </a:r>
            <a:endParaRPr lang="en-US" dirty="0"/>
          </a:p>
        </p:txBody>
      </p:sp>
    </p:spTree>
    <p:extLst>
      <p:ext uri="{BB962C8B-B14F-4D97-AF65-F5344CB8AC3E}">
        <p14:creationId xmlns:p14="http://schemas.microsoft.com/office/powerpoint/2010/main" val="3408042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64C7A5-8B2B-F145-0C39-E0F8DF874AE0}"/>
              </a:ext>
            </a:extLst>
          </p:cNvPr>
          <p:cNvSpPr>
            <a:spLocks noGrp="1"/>
          </p:cNvSpPr>
          <p:nvPr>
            <p:ph type="ctrTitle"/>
          </p:nvPr>
        </p:nvSpPr>
        <p:spPr>
          <a:xfrm>
            <a:off x="3520657" y="6872577"/>
            <a:ext cx="13062786" cy="2914201"/>
          </a:xfrm>
        </p:spPr>
        <p:txBody>
          <a:bodyPr>
            <a:normAutofit/>
          </a:bodyPr>
          <a:lstStyle/>
          <a:p>
            <a:r>
              <a:rPr lang="en-US" dirty="0">
                <a:solidFill>
                  <a:schemeClr val="accent3">
                    <a:lumMod val="75000"/>
                  </a:schemeClr>
                </a:solidFill>
                <a:latin typeface="Hello Mogels" pitchFamily="2" charset="0"/>
                <a:ea typeface="Cambria"/>
              </a:rPr>
              <a:t>Meeting Ritual Update</a:t>
            </a:r>
            <a:br>
              <a:rPr lang="en-US" dirty="0">
                <a:solidFill>
                  <a:schemeClr val="accent2"/>
                </a:solidFill>
                <a:latin typeface="Montserrat" pitchFamily="2" charset="0"/>
                <a:ea typeface="Cambria"/>
              </a:rPr>
            </a:br>
            <a:r>
              <a:rPr lang="en-US" sz="3958" dirty="0">
                <a:solidFill>
                  <a:schemeClr val="accent2"/>
                </a:solidFill>
                <a:latin typeface="Montserrat" pitchFamily="2" charset="0"/>
                <a:ea typeface="Cambria"/>
              </a:rPr>
              <a:t>College Weekend 2025</a:t>
            </a:r>
            <a:endParaRPr lang="en-US" dirty="0">
              <a:solidFill>
                <a:schemeClr val="accent2"/>
              </a:solidFill>
              <a:latin typeface="Montserrat" pitchFamily="2" charset="0"/>
            </a:endParaRPr>
          </a:p>
        </p:txBody>
      </p:sp>
    </p:spTree>
    <p:extLst>
      <p:ext uri="{BB962C8B-B14F-4D97-AF65-F5344CB8AC3E}">
        <p14:creationId xmlns:p14="http://schemas.microsoft.com/office/powerpoint/2010/main" val="21747867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BCD62-3A5F-CDFC-9B4A-DC6352A449DD}"/>
              </a:ext>
            </a:extLst>
          </p:cNvPr>
          <p:cNvSpPr>
            <a:spLocks noGrp="1"/>
          </p:cNvSpPr>
          <p:nvPr>
            <p:ph type="title"/>
          </p:nvPr>
        </p:nvSpPr>
        <p:spPr/>
        <p:txBody>
          <a:bodyPr>
            <a:normAutofit/>
          </a:bodyPr>
          <a:lstStyle/>
          <a:p>
            <a:r>
              <a:rPr lang="en-US" dirty="0">
                <a:latin typeface="Hello Mogels" pitchFamily="2" charset="0"/>
              </a:rPr>
              <a:t>The Origin of Our Meeting Ritual</a:t>
            </a:r>
          </a:p>
        </p:txBody>
      </p:sp>
      <p:sp>
        <p:nvSpPr>
          <p:cNvPr id="5" name="Subtitle 4">
            <a:extLst>
              <a:ext uri="{FF2B5EF4-FFF2-40B4-BE49-F238E27FC236}">
                <a16:creationId xmlns:a16="http://schemas.microsoft.com/office/drawing/2014/main" id="{6F81980D-7489-BAF8-DDC0-81A64B216609}"/>
              </a:ext>
            </a:extLst>
          </p:cNvPr>
          <p:cNvSpPr>
            <a:spLocks noGrp="1"/>
          </p:cNvSpPr>
          <p:nvPr>
            <p:ph type="body" idx="1"/>
          </p:nvPr>
        </p:nvSpPr>
        <p:spPr/>
        <p:txBody>
          <a:bodyPr vert="horz" wrap="square" lIns="150781" tIns="75390" rIns="150781" bIns="75390" rtlCol="0" anchor="t">
            <a:normAutofit lnSpcReduction="10000"/>
          </a:bodyPr>
          <a:lstStyle/>
          <a:p>
            <a:pPr algn="l" defTabSz="1507846" rtl="0" eaLnBrk="0" fontAlgn="base" hangingPunct="0">
              <a:spcBef>
                <a:spcPct val="0"/>
              </a:spcBef>
              <a:spcAft>
                <a:spcPct val="0"/>
              </a:spcAft>
            </a:pPr>
            <a:r>
              <a:rPr lang="en-US" altLang="en-US" sz="2968" b="1" dirty="0">
                <a:solidFill>
                  <a:schemeClr val="accent2"/>
                </a:solidFill>
                <a:latin typeface="Montserrat" pitchFamily="2" charset="0"/>
                <a:ea typeface="Cambria"/>
              </a:rPr>
              <a:t>Historical Significance:</a:t>
            </a:r>
          </a:p>
          <a:p>
            <a:pPr marL="457200" indent="-457200" algn="l" defTabSz="1507846" rtl="0" eaLnBrk="0" fontAlgn="base" hangingPunct="0">
              <a:spcBef>
                <a:spcPct val="0"/>
              </a:spcBef>
              <a:spcAft>
                <a:spcPct val="0"/>
              </a:spcAft>
              <a:buFont typeface="Arial" panose="020B0604020202020204" pitchFamily="34" charset="0"/>
              <a:buChar char="•"/>
            </a:pPr>
            <a:r>
              <a:rPr lang="en-US" altLang="en-US" sz="2968" dirty="0">
                <a:latin typeface="Montserrat" pitchFamily="2" charset="0"/>
                <a:ea typeface="Cambria"/>
              </a:rPr>
              <a:t>Meeting Ritual adopted in 1893, 26 years after our founding.</a:t>
            </a:r>
          </a:p>
          <a:p>
            <a:pPr marL="457200" indent="-457200" algn="l" defTabSz="1507846" rtl="0" eaLnBrk="0" fontAlgn="base" hangingPunct="0">
              <a:spcBef>
                <a:spcPct val="0"/>
              </a:spcBef>
              <a:spcAft>
                <a:spcPct val="0"/>
              </a:spcAft>
              <a:buFont typeface="Arial" panose="020B0604020202020204" pitchFamily="34" charset="0"/>
              <a:buChar char="•"/>
            </a:pPr>
            <a:r>
              <a:rPr lang="en-US" altLang="en-US" sz="2968" dirty="0">
                <a:latin typeface="Montserrat" pitchFamily="2" charset="0"/>
                <a:ea typeface="Cambria"/>
              </a:rPr>
              <a:t>Emma Harper Turner determined we need a uniformed opening and closing to our meetings.</a:t>
            </a:r>
          </a:p>
          <a:p>
            <a:pPr marL="565442" indent="-565442" algn="l" defTabSz="1507846">
              <a:spcBef>
                <a:spcPct val="0"/>
              </a:spcBef>
              <a:spcAft>
                <a:spcPct val="0"/>
              </a:spcAft>
              <a:buFont typeface="Arial" panose="020B0604020202020204" pitchFamily="34" charset="0"/>
              <a:buChar char="•"/>
            </a:pPr>
            <a:endParaRPr lang="en-US" altLang="en-US" sz="2968" dirty="0">
              <a:latin typeface="Montserrat" pitchFamily="2" charset="0"/>
              <a:ea typeface="Cambria"/>
            </a:endParaRPr>
          </a:p>
          <a:p>
            <a:pPr>
              <a:lnSpc>
                <a:spcPct val="100000"/>
              </a:lnSpc>
              <a:spcBef>
                <a:spcPct val="0"/>
              </a:spcBef>
              <a:spcAft>
                <a:spcPct val="0"/>
              </a:spcAft>
            </a:pPr>
            <a:r>
              <a:rPr lang="en-US" sz="2968" b="1" dirty="0">
                <a:solidFill>
                  <a:schemeClr val="accent2"/>
                </a:solidFill>
                <a:latin typeface="Montserrat" pitchFamily="2" charset="0"/>
                <a:ea typeface="Cambria"/>
              </a:rPr>
              <a:t>Purpose: </a:t>
            </a:r>
            <a:endParaRPr lang="en-US" sz="2968" b="1" dirty="0">
              <a:solidFill>
                <a:schemeClr val="accent2"/>
              </a:solidFill>
              <a:latin typeface="Montserrat" pitchFamily="2" charset="0"/>
              <a:ea typeface="Cambria" panose="02040503050406030204" pitchFamily="18" charset="0"/>
            </a:endParaRPr>
          </a:p>
          <a:p>
            <a:pPr marL="471202" indent="-471202">
              <a:spcBef>
                <a:spcPct val="0"/>
              </a:spcBef>
              <a:spcAft>
                <a:spcPct val="0"/>
              </a:spcAft>
              <a:buFont typeface="Arial"/>
              <a:buChar char="•"/>
            </a:pPr>
            <a:r>
              <a:rPr lang="en-US" sz="2968" dirty="0">
                <a:latin typeface="Montserrat" pitchFamily="2" charset="0"/>
                <a:ea typeface="Cambria"/>
              </a:rPr>
              <a:t>Connect all members in shared, unifying practice of saying meeting Ritual.</a:t>
            </a:r>
          </a:p>
          <a:p>
            <a:pPr eaLnBrk="0" fontAlgn="base" hangingPunct="0">
              <a:lnSpc>
                <a:spcPct val="100000"/>
              </a:lnSpc>
              <a:spcBef>
                <a:spcPct val="0"/>
              </a:spcBef>
              <a:spcAft>
                <a:spcPct val="0"/>
              </a:spcAft>
              <a:buClrTx/>
              <a:buSzTx/>
            </a:pPr>
            <a:endParaRPr lang="en-US" altLang="en-US" sz="2968" b="1" dirty="0">
              <a:solidFill>
                <a:srgbClr val="3B6CA1"/>
              </a:solidFill>
              <a:latin typeface="Montserrat" pitchFamily="2" charset="0"/>
              <a:ea typeface="Cambria"/>
            </a:endParaRPr>
          </a:p>
          <a:p>
            <a:pPr eaLnBrk="0" fontAlgn="base" hangingPunct="0">
              <a:lnSpc>
                <a:spcPct val="100000"/>
              </a:lnSpc>
              <a:spcBef>
                <a:spcPct val="0"/>
              </a:spcBef>
              <a:spcAft>
                <a:spcPct val="0"/>
              </a:spcAft>
              <a:buClrTx/>
              <a:buSzTx/>
            </a:pPr>
            <a:r>
              <a:rPr lang="en-US" altLang="en-US" sz="2968" b="1" dirty="0">
                <a:solidFill>
                  <a:schemeClr val="accent2"/>
                </a:solidFill>
                <a:latin typeface="Montserrat" pitchFamily="2" charset="0"/>
                <a:ea typeface="Cambria"/>
              </a:rPr>
              <a:t>Modern Challenges:</a:t>
            </a:r>
          </a:p>
          <a:p>
            <a:pPr marL="565442" indent="-565442">
              <a:spcBef>
                <a:spcPct val="0"/>
              </a:spcBef>
              <a:spcAft>
                <a:spcPct val="0"/>
              </a:spcAft>
              <a:buFont typeface="Arial"/>
              <a:buChar char="•"/>
            </a:pPr>
            <a:r>
              <a:rPr lang="en-US" sz="2968" dirty="0">
                <a:latin typeface="Montserrat" pitchFamily="2" charset="0"/>
                <a:ea typeface="Cambria"/>
              </a:rPr>
              <a:t>Not consistently used across chapters.</a:t>
            </a:r>
          </a:p>
          <a:p>
            <a:pPr marL="565442" indent="-565442">
              <a:spcBef>
                <a:spcPct val="0"/>
              </a:spcBef>
              <a:spcAft>
                <a:spcPct val="0"/>
              </a:spcAft>
              <a:buFont typeface="Arial"/>
              <a:buChar char="•"/>
            </a:pPr>
            <a:r>
              <a:rPr lang="en-US" sz="2968" dirty="0">
                <a:latin typeface="Montserrat" pitchFamily="2" charset="0"/>
                <a:ea typeface="Cambria"/>
              </a:rPr>
              <a:t>Some members feel disconnected or face challenges in practicing it.</a:t>
            </a:r>
          </a:p>
          <a:p>
            <a:pPr marL="565442" indent="-565442" algn="l" defTabSz="1507846">
              <a:spcBef>
                <a:spcPct val="0"/>
              </a:spcBef>
              <a:spcAft>
                <a:spcPct val="0"/>
              </a:spcAft>
              <a:buFont typeface="Arial"/>
              <a:buChar char="•"/>
            </a:pPr>
            <a:r>
              <a:rPr lang="en-US" sz="2968" dirty="0">
                <a:latin typeface="Montserrat" pitchFamily="2" charset="0"/>
                <a:ea typeface="Cambria"/>
              </a:rPr>
              <a:t>Misalignment with the beliefs or feelings of members.</a:t>
            </a:r>
          </a:p>
          <a:p>
            <a:pPr algn="l" defTabSz="1507846" rtl="0" eaLnBrk="0" fontAlgn="base" hangingPunct="0">
              <a:spcBef>
                <a:spcPct val="0"/>
              </a:spcBef>
              <a:spcAft>
                <a:spcPct val="0"/>
              </a:spcAft>
            </a:pPr>
            <a:endParaRPr lang="en-US" altLang="en-US" sz="2968" b="1" dirty="0">
              <a:latin typeface="Montserrat" pitchFamily="2" charset="0"/>
              <a:ea typeface="Cambria"/>
            </a:endParaRPr>
          </a:p>
          <a:p>
            <a:pPr eaLnBrk="0" fontAlgn="base" hangingPunct="0">
              <a:lnSpc>
                <a:spcPct val="100000"/>
              </a:lnSpc>
              <a:spcBef>
                <a:spcPct val="0"/>
              </a:spcBef>
              <a:spcAft>
                <a:spcPct val="0"/>
              </a:spcAft>
              <a:buClrTx/>
              <a:buSzTx/>
            </a:pPr>
            <a:r>
              <a:rPr lang="en-US" altLang="en-US" sz="2968" b="1" dirty="0">
                <a:solidFill>
                  <a:schemeClr val="accent2"/>
                </a:solidFill>
                <a:latin typeface="Montserrat" pitchFamily="2" charset="0"/>
                <a:ea typeface="Cambria"/>
              </a:rPr>
              <a:t>Our Commitment:</a:t>
            </a:r>
            <a:endParaRPr lang="en-US" altLang="en-US" sz="2968" dirty="0">
              <a:solidFill>
                <a:schemeClr val="accent2"/>
              </a:solidFill>
              <a:latin typeface="Montserrat" pitchFamily="2" charset="0"/>
              <a:ea typeface="Cambria"/>
            </a:endParaRPr>
          </a:p>
          <a:p>
            <a:pPr marL="565442" indent="-565442" eaLnBrk="0" fontAlgn="base" hangingPunct="0">
              <a:spcBef>
                <a:spcPct val="0"/>
              </a:spcBef>
              <a:spcAft>
                <a:spcPct val="0"/>
              </a:spcAft>
              <a:buFont typeface="Arial" panose="020B0604020202020204" pitchFamily="34" charset="0"/>
              <a:buChar char="•"/>
            </a:pPr>
            <a:r>
              <a:rPr lang="en-US" sz="2968" dirty="0">
                <a:latin typeface="Montserrat" pitchFamily="2" charset="0"/>
                <a:ea typeface="Cambria"/>
              </a:rPr>
              <a:t>Pi Beta Phi is focused on empowering one another and creating a sisterhood where our members feel seen, understood, supported, and valued.</a:t>
            </a:r>
          </a:p>
          <a:p>
            <a:pPr marL="565442" indent="-565442">
              <a:spcBef>
                <a:spcPct val="0"/>
              </a:spcBef>
              <a:spcAft>
                <a:spcPct val="0"/>
              </a:spcAft>
              <a:buFont typeface="Arial" panose="020B0604020202020204" pitchFamily="34" charset="0"/>
              <a:buChar char="•"/>
            </a:pPr>
            <a:endParaRPr lang="en-US" altLang="en-US" dirty="0">
              <a:latin typeface="Montserrat" pitchFamily="2" charset="0"/>
              <a:ea typeface="Cambria"/>
            </a:endParaRPr>
          </a:p>
          <a:p>
            <a:pPr>
              <a:buClrTx/>
              <a:buSzTx/>
              <a:buFont typeface="Arial" panose="020B0604020202020204" pitchFamily="34" charset="0"/>
              <a:buChar char="•"/>
            </a:pPr>
            <a:endParaRPr lang="en-US" i="1" dirty="0">
              <a:latin typeface="Montserrat" pitchFamily="2" charset="0"/>
              <a:ea typeface="Cambria"/>
            </a:endParaRPr>
          </a:p>
          <a:p>
            <a:pPr>
              <a:buClrTx/>
              <a:buSzTx/>
              <a:buFont typeface="Arial" panose="020B0604020202020204" pitchFamily="34" charset="0"/>
              <a:buChar char="•"/>
            </a:pPr>
            <a:endParaRPr lang="en-US" altLang="en-US" dirty="0">
              <a:latin typeface="Montserrat" pitchFamily="2" charset="0"/>
              <a:ea typeface="Cambria" panose="02040503050406030204" pitchFamily="18" charset="0"/>
            </a:endParaRPr>
          </a:p>
          <a:p>
            <a:endParaRPr lang="en-US" dirty="0">
              <a:latin typeface="Montserrat" pitchFamily="2" charset="0"/>
              <a:ea typeface="Cambria" panose="02040503050406030204" pitchFamily="18" charset="0"/>
            </a:endParaRPr>
          </a:p>
        </p:txBody>
      </p:sp>
    </p:spTree>
    <p:extLst>
      <p:ext uri="{BB962C8B-B14F-4D97-AF65-F5344CB8AC3E}">
        <p14:creationId xmlns:p14="http://schemas.microsoft.com/office/powerpoint/2010/main" val="287734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9DC6-2E31-B50B-E897-46C848CF4EC6}"/>
              </a:ext>
            </a:extLst>
          </p:cNvPr>
          <p:cNvSpPr>
            <a:spLocks noGrp="1"/>
          </p:cNvSpPr>
          <p:nvPr>
            <p:ph type="title"/>
          </p:nvPr>
        </p:nvSpPr>
        <p:spPr>
          <a:xfrm>
            <a:off x="545922" y="1158875"/>
            <a:ext cx="9844298" cy="2167237"/>
          </a:xfrm>
        </p:spPr>
        <p:txBody>
          <a:bodyPr>
            <a:normAutofit/>
          </a:bodyPr>
          <a:lstStyle/>
          <a:p>
            <a:r>
              <a:rPr lang="en-US" sz="6596" dirty="0">
                <a:solidFill>
                  <a:schemeClr val="accent3">
                    <a:lumMod val="75000"/>
                  </a:schemeClr>
                </a:solidFill>
                <a:latin typeface="Hello Mogels" pitchFamily="2" charset="0"/>
              </a:rPr>
              <a:t>Evolving Meeting Ritual</a:t>
            </a:r>
          </a:p>
        </p:txBody>
      </p:sp>
      <p:sp>
        <p:nvSpPr>
          <p:cNvPr id="3" name="Content Placeholder 2">
            <a:extLst>
              <a:ext uri="{FF2B5EF4-FFF2-40B4-BE49-F238E27FC236}">
                <a16:creationId xmlns:a16="http://schemas.microsoft.com/office/drawing/2014/main" id="{50BAAEEC-62A2-60CB-108D-B58E8F8B5C9C}"/>
              </a:ext>
            </a:extLst>
          </p:cNvPr>
          <p:cNvSpPr>
            <a:spLocks noGrp="1"/>
          </p:cNvSpPr>
          <p:nvPr>
            <p:ph idx="1"/>
          </p:nvPr>
        </p:nvSpPr>
        <p:spPr>
          <a:xfrm>
            <a:off x="653989" y="2487912"/>
            <a:ext cx="9628165" cy="8150214"/>
          </a:xfrm>
        </p:spPr>
        <p:txBody>
          <a:bodyPr vert="horz" wrap="square" lIns="150781" tIns="75390" rIns="150781" bIns="75390" rtlCol="0" anchor="t">
            <a:noAutofit/>
          </a:bodyPr>
          <a:lstStyle/>
          <a:p>
            <a:r>
              <a:rPr lang="en-US" sz="3298" b="1" dirty="0">
                <a:solidFill>
                  <a:schemeClr val="accent2"/>
                </a:solidFill>
                <a:highlight>
                  <a:srgbClr val="FFFFFF"/>
                </a:highlight>
                <a:latin typeface="Montserrat" pitchFamily="2" charset="0"/>
                <a:ea typeface="+mn-lt"/>
                <a:cs typeface="+mn-lt"/>
              </a:rPr>
              <a:t>Informed Decision</a:t>
            </a:r>
          </a:p>
          <a:p>
            <a:pPr marL="457200" indent="-457200">
              <a:buFont typeface="Arial" panose="020B0604020202020204" pitchFamily="34" charset="0"/>
              <a:buChar char="•"/>
            </a:pPr>
            <a:r>
              <a:rPr lang="en-US" sz="3298" dirty="0">
                <a:highlight>
                  <a:srgbClr val="FFFFFF"/>
                </a:highlight>
                <a:latin typeface="Montserrat" pitchFamily="2" charset="0"/>
                <a:ea typeface="+mn-lt"/>
                <a:cs typeface="+mn-lt"/>
              </a:rPr>
              <a:t>Result of a two-year process of feedback, research, and dialogue.</a:t>
            </a:r>
          </a:p>
          <a:p>
            <a:pPr>
              <a:buChar char="•"/>
            </a:pPr>
            <a:endParaRPr lang="en-US" sz="3298" dirty="0">
              <a:latin typeface="Montserrat" pitchFamily="2" charset="0"/>
              <a:ea typeface="Cambria"/>
            </a:endParaRPr>
          </a:p>
          <a:p>
            <a:r>
              <a:rPr lang="en-US" sz="3298" b="1" dirty="0">
                <a:solidFill>
                  <a:schemeClr val="accent2"/>
                </a:solidFill>
                <a:highlight>
                  <a:srgbClr val="FFFFFF"/>
                </a:highlight>
                <a:latin typeface="Montserrat" pitchFamily="2" charset="0"/>
                <a:ea typeface="+mn-lt"/>
                <a:cs typeface="+mn-lt"/>
              </a:rPr>
              <a:t>Preserving Tradition</a:t>
            </a:r>
            <a:endParaRPr lang="en-US" sz="3298" b="1" dirty="0">
              <a:solidFill>
                <a:schemeClr val="accent2"/>
              </a:solidFill>
              <a:highlight>
                <a:srgbClr val="FFFFFF"/>
              </a:highlight>
              <a:latin typeface="Montserrat" pitchFamily="2" charset="0"/>
              <a:ea typeface="Cambria" panose="02040503050406030204"/>
            </a:endParaRPr>
          </a:p>
          <a:p>
            <a:pPr marL="457200" indent="-457200">
              <a:buFont typeface="Arial" panose="020B0604020202020204" pitchFamily="34" charset="0"/>
              <a:buChar char="•"/>
            </a:pPr>
            <a:r>
              <a:rPr lang="en-US" sz="3298" dirty="0">
                <a:highlight>
                  <a:srgbClr val="FFFFFF"/>
                </a:highlight>
                <a:latin typeface="Montserrat" pitchFamily="2" charset="0"/>
                <a:ea typeface="+mn-lt"/>
                <a:cs typeface="+mn-lt"/>
              </a:rPr>
              <a:t>Evolution honors our traditions.</a:t>
            </a:r>
          </a:p>
          <a:p>
            <a:pPr marL="457200" indent="-457200">
              <a:buFont typeface="Arial" panose="020B0604020202020204" pitchFamily="34" charset="0"/>
              <a:buChar char="•"/>
            </a:pPr>
            <a:r>
              <a:rPr lang="en-US" sz="3298" dirty="0">
                <a:highlight>
                  <a:srgbClr val="FFFFFF"/>
                </a:highlight>
                <a:latin typeface="Montserrat" pitchFamily="2" charset="0"/>
                <a:ea typeface="+mn-lt"/>
                <a:cs typeface="+mn-lt"/>
              </a:rPr>
              <a:t>Aims to ensure every sister feels connected, welcomed, and valued.</a:t>
            </a:r>
          </a:p>
          <a:p>
            <a:pPr>
              <a:buChar char="•"/>
            </a:pPr>
            <a:endParaRPr lang="en-US" sz="3298" dirty="0">
              <a:latin typeface="Montserrat" pitchFamily="2" charset="0"/>
              <a:ea typeface="Cambria"/>
            </a:endParaRPr>
          </a:p>
          <a:p>
            <a:r>
              <a:rPr lang="en-US" sz="3298" b="1" dirty="0">
                <a:solidFill>
                  <a:schemeClr val="accent2"/>
                </a:solidFill>
                <a:highlight>
                  <a:srgbClr val="FFFFFF"/>
                </a:highlight>
                <a:latin typeface="Montserrat" pitchFamily="2" charset="0"/>
                <a:ea typeface="+mn-lt"/>
                <a:cs typeface="+mn-lt"/>
              </a:rPr>
              <a:t>Purpose Remains Unchanged</a:t>
            </a:r>
            <a:endParaRPr lang="en-US" sz="3298" dirty="0">
              <a:solidFill>
                <a:srgbClr val="316296"/>
              </a:solidFill>
              <a:highlight>
                <a:srgbClr val="FFFFFF"/>
              </a:highlight>
              <a:latin typeface="Montserrat" pitchFamily="2" charset="0"/>
              <a:ea typeface="+mn-lt"/>
              <a:cs typeface="+mn-lt"/>
            </a:endParaRPr>
          </a:p>
          <a:p>
            <a:pPr marL="457200" indent="-457200">
              <a:buFont typeface="Arial" panose="020B0604020202020204" pitchFamily="34" charset="0"/>
              <a:buChar char="•"/>
            </a:pPr>
            <a:r>
              <a:rPr lang="en-US" sz="3298" dirty="0">
                <a:highlight>
                  <a:srgbClr val="FFFFFF"/>
                </a:highlight>
                <a:latin typeface="Montserrat" pitchFamily="2" charset="0"/>
                <a:ea typeface="+mn-lt"/>
                <a:cs typeface="+mn-lt"/>
              </a:rPr>
              <a:t>Sets a unified tone for conducting Fraternity business.</a:t>
            </a:r>
            <a:endParaRPr lang="en-US" sz="3298" dirty="0">
              <a:latin typeface="Montserrat" pitchFamily="2" charset="0"/>
              <a:ea typeface="Cambria"/>
            </a:endParaRPr>
          </a:p>
          <a:p>
            <a:endParaRPr lang="en-US" sz="5936" dirty="0">
              <a:solidFill>
                <a:srgbClr val="316296"/>
              </a:solidFill>
              <a:highlight>
                <a:srgbClr val="FFFFFF"/>
              </a:highlight>
              <a:latin typeface="Montserrat" pitchFamily="2" charset="0"/>
              <a:ea typeface="Cambria"/>
            </a:endParaRPr>
          </a:p>
        </p:txBody>
      </p:sp>
      <p:sp>
        <p:nvSpPr>
          <p:cNvPr id="4" name="Slide Number Placeholder 3">
            <a:extLst>
              <a:ext uri="{FF2B5EF4-FFF2-40B4-BE49-F238E27FC236}">
                <a16:creationId xmlns:a16="http://schemas.microsoft.com/office/drawing/2014/main" id="{F89D5F89-5197-749D-897E-D648ABA345BA}"/>
              </a:ext>
            </a:extLst>
          </p:cNvPr>
          <p:cNvSpPr>
            <a:spLocks noGrp="1"/>
          </p:cNvSpPr>
          <p:nvPr>
            <p:ph type="sldNum" sz="quarter" idx="12"/>
          </p:nvPr>
        </p:nvSpPr>
        <p:spPr/>
        <p:txBody>
          <a:bodyPr/>
          <a:lstStyle/>
          <a:p>
            <a:fld id="{9A767BF2-BBCF-B24E-8434-C73D23EBE996}" type="slidenum">
              <a:rPr lang="en-US" smtClean="0"/>
              <a:pPr/>
              <a:t>72</a:t>
            </a:fld>
            <a:endParaRPr lang="en-US"/>
          </a:p>
        </p:txBody>
      </p:sp>
    </p:spTree>
    <p:extLst>
      <p:ext uri="{BB962C8B-B14F-4D97-AF65-F5344CB8AC3E}">
        <p14:creationId xmlns:p14="http://schemas.microsoft.com/office/powerpoint/2010/main" val="28661810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2E7-C8DD-7C54-F893-856D42274562}"/>
              </a:ext>
            </a:extLst>
          </p:cNvPr>
          <p:cNvSpPr>
            <a:spLocks noGrp="1"/>
          </p:cNvSpPr>
          <p:nvPr>
            <p:ph type="title"/>
          </p:nvPr>
        </p:nvSpPr>
        <p:spPr>
          <a:xfrm>
            <a:off x="6971656" y="1000273"/>
            <a:ext cx="11462971" cy="1015663"/>
          </a:xfrm>
        </p:spPr>
        <p:txBody>
          <a:bodyPr/>
          <a:lstStyle/>
          <a:p>
            <a:r>
              <a:rPr lang="en-US" dirty="0">
                <a:solidFill>
                  <a:schemeClr val="accent3">
                    <a:lumMod val="75000"/>
                  </a:schemeClr>
                </a:solidFill>
                <a:latin typeface="Hello Mogels" pitchFamily="2" charset="0"/>
              </a:rPr>
              <a:t>The Journey to Evolve</a:t>
            </a:r>
          </a:p>
        </p:txBody>
      </p:sp>
      <p:sp>
        <p:nvSpPr>
          <p:cNvPr id="3" name="Content Placeholder 2">
            <a:extLst>
              <a:ext uri="{FF2B5EF4-FFF2-40B4-BE49-F238E27FC236}">
                <a16:creationId xmlns:a16="http://schemas.microsoft.com/office/drawing/2014/main" id="{79D921BB-AA5A-AEFB-BF4C-C6E4CCF5056D}"/>
              </a:ext>
            </a:extLst>
          </p:cNvPr>
          <p:cNvSpPr>
            <a:spLocks noGrp="1"/>
          </p:cNvSpPr>
          <p:nvPr>
            <p:ph idx="1"/>
          </p:nvPr>
        </p:nvSpPr>
        <p:spPr>
          <a:xfrm>
            <a:off x="6994048" y="2602119"/>
            <a:ext cx="11462970" cy="7235444"/>
          </a:xfrm>
        </p:spPr>
        <p:txBody>
          <a:bodyPr vert="horz" wrap="square" lIns="150781" tIns="75390" rIns="150781" bIns="75390" rtlCol="0" anchor="t">
            <a:normAutofit lnSpcReduction="10000"/>
          </a:bodyPr>
          <a:lstStyle/>
          <a:p>
            <a:r>
              <a:rPr lang="en-US" b="1" dirty="0">
                <a:solidFill>
                  <a:schemeClr val="accent2"/>
                </a:solidFill>
                <a:latin typeface="Montserrat" pitchFamily="2" charset="0"/>
                <a:ea typeface="Cambria"/>
              </a:rPr>
              <a:t>The 7 Guardrails for Ritual Evolution:</a:t>
            </a:r>
          </a:p>
          <a:p>
            <a:pPr marL="753923" indent="-753923">
              <a:buAutoNum type="arabicPeriod"/>
            </a:pPr>
            <a:r>
              <a:rPr lang="en-US" sz="3958" dirty="0">
                <a:latin typeface="Montserrat" pitchFamily="2" charset="0"/>
                <a:ea typeface="Cambria"/>
              </a:rPr>
              <a:t>The Creed (phrases beginning with "Whatsoever") remains unchanged and used in the closing</a:t>
            </a:r>
          </a:p>
          <a:p>
            <a:pPr marL="753923" indent="-753923">
              <a:buFontTx/>
              <a:buAutoNum type="arabicPeriod"/>
            </a:pPr>
            <a:r>
              <a:rPr lang="en-US" sz="3958" dirty="0">
                <a:latin typeface="Montserrat" pitchFamily="2" charset="0"/>
                <a:ea typeface="Cambria"/>
              </a:rPr>
              <a:t>Removes references to Christ, God, and Trinity</a:t>
            </a:r>
          </a:p>
          <a:p>
            <a:pPr marL="753923" indent="-753923">
              <a:buFontTx/>
              <a:buAutoNum type="arabicPeriod"/>
            </a:pPr>
            <a:r>
              <a:rPr lang="en-US" sz="3958" dirty="0">
                <a:latin typeface="Montserrat" pitchFamily="2" charset="0"/>
                <a:ea typeface="Cambria"/>
              </a:rPr>
              <a:t>Infers core values without explicitly listing them.</a:t>
            </a:r>
          </a:p>
          <a:p>
            <a:pPr marL="753923" indent="-753923">
              <a:buAutoNum type="arabicPeriod"/>
            </a:pPr>
            <a:r>
              <a:rPr lang="en-US" sz="3958" dirty="0">
                <a:latin typeface="Montserrat" pitchFamily="2" charset="0"/>
                <a:ea typeface="Cambria"/>
              </a:rPr>
              <a:t>Maintains tone, cadence, and elevated language.</a:t>
            </a:r>
          </a:p>
          <a:p>
            <a:pPr marL="753923" indent="-753923">
              <a:buAutoNum type="arabicPeriod"/>
            </a:pPr>
            <a:r>
              <a:rPr lang="en-US" sz="3958" dirty="0">
                <a:latin typeface="Montserrat" pitchFamily="2" charset="0"/>
                <a:ea typeface="Cambria"/>
              </a:rPr>
              <a:t>Remains simple, short, and memorable.</a:t>
            </a:r>
          </a:p>
          <a:p>
            <a:pPr marL="753923" indent="-753923">
              <a:buAutoNum type="arabicPeriod"/>
            </a:pPr>
            <a:r>
              <a:rPr lang="en-US" sz="3958" dirty="0">
                <a:latin typeface="Montserrat" pitchFamily="2" charset="0"/>
                <a:ea typeface="Cambria"/>
              </a:rPr>
              <a:t>Aligns with Ritual's original purpose.</a:t>
            </a:r>
          </a:p>
          <a:p>
            <a:pPr marL="753923" indent="-753923">
              <a:buAutoNum type="arabicPeriod"/>
            </a:pPr>
            <a:r>
              <a:rPr lang="en-US" sz="3958" dirty="0">
                <a:latin typeface="Montserrat" pitchFamily="2" charset="0"/>
                <a:ea typeface="Cambria"/>
              </a:rPr>
              <a:t>Preserves historical significance.</a:t>
            </a:r>
          </a:p>
          <a:p>
            <a:pPr>
              <a:buAutoNum type="arabicPeriod"/>
            </a:pPr>
            <a:endParaRPr lang="en-US" dirty="0">
              <a:latin typeface="Montserrat" pitchFamily="2" charset="0"/>
              <a:ea typeface="Cambria" panose="02040503050406030204"/>
            </a:endParaRPr>
          </a:p>
        </p:txBody>
      </p:sp>
      <p:sp>
        <p:nvSpPr>
          <p:cNvPr id="4" name="Slide Number Placeholder 3">
            <a:extLst>
              <a:ext uri="{FF2B5EF4-FFF2-40B4-BE49-F238E27FC236}">
                <a16:creationId xmlns:a16="http://schemas.microsoft.com/office/drawing/2014/main" id="{11426D27-212D-F78A-A3ED-1477A11136D7}"/>
              </a:ext>
            </a:extLst>
          </p:cNvPr>
          <p:cNvSpPr>
            <a:spLocks noGrp="1"/>
          </p:cNvSpPr>
          <p:nvPr>
            <p:ph type="sldNum" sz="quarter" idx="12"/>
          </p:nvPr>
        </p:nvSpPr>
        <p:spPr/>
        <p:txBody>
          <a:bodyPr/>
          <a:lstStyle/>
          <a:p>
            <a:fld id="{9A767BF2-BBCF-B24E-8434-C73D23EBE996}" type="slidenum">
              <a:rPr lang="en-US" smtClean="0"/>
              <a:pPr/>
              <a:t>73</a:t>
            </a:fld>
            <a:endParaRPr lang="en-US"/>
          </a:p>
        </p:txBody>
      </p:sp>
    </p:spTree>
    <p:extLst>
      <p:ext uri="{BB962C8B-B14F-4D97-AF65-F5344CB8AC3E}">
        <p14:creationId xmlns:p14="http://schemas.microsoft.com/office/powerpoint/2010/main" val="25243232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764708" y="3465898"/>
            <a:ext cx="19561110" cy="2185798"/>
          </a:xfrm>
        </p:spPr>
        <p:txBody>
          <a:bodyPr>
            <a:noAutofit/>
          </a:bodyPr>
          <a:lstStyle/>
          <a:p>
            <a:r>
              <a:rPr lang="en-US" sz="6000" i="1" dirty="0">
                <a:latin typeface="Montserrat" pitchFamily="2" charset="0"/>
                <a:ea typeface="Cambria"/>
              </a:rPr>
              <a:t>Reflect on what it means to live our Pi Phi values</a:t>
            </a:r>
            <a:endParaRPr lang="en-US" sz="6000" i="1" dirty="0">
              <a:latin typeface="Montserrat" pitchFamily="2" charset="0"/>
            </a:endParaRPr>
          </a:p>
        </p:txBody>
      </p:sp>
    </p:spTree>
    <p:extLst>
      <p:ext uri="{BB962C8B-B14F-4D97-AF65-F5344CB8AC3E}">
        <p14:creationId xmlns:p14="http://schemas.microsoft.com/office/powerpoint/2010/main" val="2667951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2582153" y="3611742"/>
            <a:ext cx="17339786" cy="2185798"/>
          </a:xfrm>
        </p:spPr>
        <p:txBody>
          <a:bodyPr>
            <a:normAutofit/>
          </a:bodyPr>
          <a:lstStyle/>
          <a:p>
            <a:r>
              <a:rPr lang="en-US" sz="9000" dirty="0">
                <a:latin typeface="Montserrat" pitchFamily="2" charset="0"/>
                <a:ea typeface="Cambria"/>
              </a:rPr>
              <a:t>What if this was how I felt?</a:t>
            </a:r>
            <a:endParaRPr lang="en-US" sz="9000" dirty="0">
              <a:latin typeface="Montserrat" pitchFamily="2" charset="0"/>
            </a:endParaRPr>
          </a:p>
        </p:txBody>
      </p:sp>
    </p:spTree>
    <p:extLst>
      <p:ext uri="{BB962C8B-B14F-4D97-AF65-F5344CB8AC3E}">
        <p14:creationId xmlns:p14="http://schemas.microsoft.com/office/powerpoint/2010/main" val="661236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5BC8-542C-D784-9DBB-60242B54A4CC}"/>
              </a:ext>
            </a:extLst>
          </p:cNvPr>
          <p:cNvSpPr>
            <a:spLocks noGrp="1"/>
          </p:cNvSpPr>
          <p:nvPr>
            <p:ph type="title"/>
          </p:nvPr>
        </p:nvSpPr>
        <p:spPr>
          <a:xfrm>
            <a:off x="653991" y="1158875"/>
            <a:ext cx="9628167" cy="1013956"/>
          </a:xfrm>
        </p:spPr>
        <p:txBody>
          <a:bodyPr>
            <a:normAutofit/>
          </a:bodyPr>
          <a:lstStyle/>
          <a:p>
            <a:r>
              <a:rPr lang="en-US" dirty="0">
                <a:solidFill>
                  <a:schemeClr val="accent3">
                    <a:lumMod val="75000"/>
                  </a:schemeClr>
                </a:solidFill>
                <a:latin typeface="Hello Mogels" pitchFamily="2" charset="0"/>
              </a:rPr>
              <a:t>What this Means for You</a:t>
            </a:r>
          </a:p>
        </p:txBody>
      </p:sp>
      <p:sp>
        <p:nvSpPr>
          <p:cNvPr id="4" name="Slide Number Placeholder 3">
            <a:extLst>
              <a:ext uri="{FF2B5EF4-FFF2-40B4-BE49-F238E27FC236}">
                <a16:creationId xmlns:a16="http://schemas.microsoft.com/office/drawing/2014/main" id="{90A7A5D2-C88C-EE2C-BA76-90E92240DE8F}"/>
              </a:ext>
            </a:extLst>
          </p:cNvPr>
          <p:cNvSpPr>
            <a:spLocks noGrp="1"/>
          </p:cNvSpPr>
          <p:nvPr>
            <p:ph type="sldNum" sz="quarter" idx="12"/>
          </p:nvPr>
        </p:nvSpPr>
        <p:spPr/>
        <p:txBody>
          <a:bodyPr/>
          <a:lstStyle/>
          <a:p>
            <a:fld id="{9A767BF2-BBCF-B24E-8434-C73D23EBE996}" type="slidenum">
              <a:rPr lang="en-US" smtClean="0"/>
              <a:pPr/>
              <a:t>76</a:t>
            </a:fld>
            <a:endParaRPr lang="en-US"/>
          </a:p>
        </p:txBody>
      </p:sp>
      <p:sp>
        <p:nvSpPr>
          <p:cNvPr id="6" name="Content Placeholder 5">
            <a:extLst>
              <a:ext uri="{FF2B5EF4-FFF2-40B4-BE49-F238E27FC236}">
                <a16:creationId xmlns:a16="http://schemas.microsoft.com/office/drawing/2014/main" id="{8167B656-AA5B-5AED-DE79-C7B15090CD84}"/>
              </a:ext>
            </a:extLst>
          </p:cNvPr>
          <p:cNvSpPr>
            <a:spLocks noGrp="1"/>
          </p:cNvSpPr>
          <p:nvPr>
            <p:ph idx="1"/>
          </p:nvPr>
        </p:nvSpPr>
        <p:spPr/>
        <p:txBody>
          <a:bodyPr vert="horz" wrap="square" lIns="150781" tIns="75390" rIns="150781" bIns="75390" rtlCol="0" anchor="t">
            <a:noAutofit/>
          </a:bodyPr>
          <a:lstStyle/>
          <a:p>
            <a:pPr marL="342900" indent="-342900">
              <a:buFont typeface="Arial" panose="020B0604020202020204" pitchFamily="34" charset="0"/>
              <a:buChar char="•"/>
            </a:pPr>
            <a:r>
              <a:rPr lang="en-US" sz="4000" dirty="0">
                <a:latin typeface="Montserrat" pitchFamily="2" charset="0"/>
                <a:ea typeface="+mn-lt"/>
                <a:cs typeface="+mn-lt"/>
              </a:rPr>
              <a:t>Pi Phi is sharing with alumnae clubs, members at large in phased communication plan</a:t>
            </a:r>
            <a:endParaRPr lang="en-US" sz="4000" dirty="0">
              <a:latin typeface="Montserrat" pitchFamily="2" charset="0"/>
              <a:ea typeface="+mn-lt"/>
            </a:endParaRPr>
          </a:p>
          <a:p>
            <a:pPr marL="342900" indent="-342900">
              <a:buFont typeface="Arial" panose="020B0604020202020204" pitchFamily="34" charset="0"/>
              <a:buChar char="•"/>
            </a:pPr>
            <a:r>
              <a:rPr lang="en-US" sz="4000" dirty="0">
                <a:latin typeface="Montserrat" pitchFamily="2" charset="0"/>
                <a:ea typeface="+mn-lt"/>
                <a:cs typeface="+mn-lt"/>
              </a:rPr>
              <a:t>Current Ritual remains in use until Fall 2025.</a:t>
            </a:r>
            <a:endParaRPr lang="en-US" sz="4000" dirty="0">
              <a:latin typeface="Montserrat" pitchFamily="2" charset="0"/>
              <a:ea typeface="+mn-lt"/>
            </a:endParaRPr>
          </a:p>
          <a:p>
            <a:pPr marL="342900" indent="-342900">
              <a:buFont typeface="Arial" panose="020B0604020202020204" pitchFamily="34" charset="0"/>
              <a:buChar char="•"/>
            </a:pPr>
            <a:r>
              <a:rPr lang="en-US" sz="4000" dirty="0">
                <a:latin typeface="Montserrat" pitchFamily="2" charset="0"/>
                <a:ea typeface="+mn-lt"/>
                <a:cs typeface="+mn-lt"/>
              </a:rPr>
              <a:t>Does not impact Initiation</a:t>
            </a:r>
          </a:p>
          <a:p>
            <a:pPr marL="342900" indent="-342900">
              <a:buFont typeface="Arial" panose="020B0604020202020204" pitchFamily="34" charset="0"/>
              <a:buChar char="•"/>
            </a:pPr>
            <a:r>
              <a:rPr lang="en-US" sz="4000" dirty="0">
                <a:latin typeface="Montserrat" pitchFamily="2" charset="0"/>
                <a:ea typeface="+mn-lt"/>
                <a:cs typeface="+mn-lt"/>
              </a:rPr>
              <a:t>Meeting Ritual Evolution Guide to follow.</a:t>
            </a:r>
            <a:endParaRPr lang="en-US" sz="4000" dirty="0">
              <a:latin typeface="Montserrat" pitchFamily="2" charset="0"/>
              <a:ea typeface="Cambria"/>
            </a:endParaRPr>
          </a:p>
          <a:p>
            <a:endParaRPr lang="en-US" sz="1800" dirty="0">
              <a:latin typeface="Montserrat" pitchFamily="2" charset="0"/>
              <a:ea typeface="Cambria"/>
            </a:endParaRPr>
          </a:p>
          <a:p>
            <a:endParaRPr lang="en-US" sz="1800" dirty="0">
              <a:latin typeface="Montserrat" pitchFamily="2" charset="0"/>
              <a:ea typeface="Cambria"/>
            </a:endParaRPr>
          </a:p>
          <a:p>
            <a:pPr>
              <a:buFont typeface="Arial"/>
            </a:pPr>
            <a:endParaRPr lang="en-US" sz="1800" dirty="0">
              <a:latin typeface="Montserrat" pitchFamily="2" charset="0"/>
              <a:ea typeface="Cambria"/>
            </a:endParaRPr>
          </a:p>
        </p:txBody>
      </p:sp>
    </p:spTree>
    <p:extLst>
      <p:ext uri="{BB962C8B-B14F-4D97-AF65-F5344CB8AC3E}">
        <p14:creationId xmlns:p14="http://schemas.microsoft.com/office/powerpoint/2010/main" val="2488007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AFA0-3948-3DA1-C35A-4D6D8E687FCF}"/>
              </a:ext>
            </a:extLst>
          </p:cNvPr>
          <p:cNvSpPr>
            <a:spLocks noGrp="1"/>
          </p:cNvSpPr>
          <p:nvPr>
            <p:ph type="title"/>
          </p:nvPr>
        </p:nvSpPr>
        <p:spPr>
          <a:xfrm>
            <a:off x="661103" y="648153"/>
            <a:ext cx="19002007" cy="1015663"/>
          </a:xfrm>
        </p:spPr>
        <p:txBody>
          <a:bodyPr/>
          <a:lstStyle/>
          <a:p>
            <a:r>
              <a:rPr lang="en-US" dirty="0">
                <a:solidFill>
                  <a:schemeClr val="accent3">
                    <a:lumMod val="75000"/>
                  </a:schemeClr>
                </a:solidFill>
                <a:latin typeface="Hello Mogels" pitchFamily="2" charset="0"/>
              </a:rPr>
              <a:t>Quotes from members last week...</a:t>
            </a:r>
          </a:p>
        </p:txBody>
      </p:sp>
      <p:sp>
        <p:nvSpPr>
          <p:cNvPr id="3" name="Content Placeholder 2">
            <a:extLst>
              <a:ext uri="{FF2B5EF4-FFF2-40B4-BE49-F238E27FC236}">
                <a16:creationId xmlns:a16="http://schemas.microsoft.com/office/drawing/2014/main" id="{1278C799-F435-4040-FA0C-054EED1D6C5B}"/>
              </a:ext>
            </a:extLst>
          </p:cNvPr>
          <p:cNvSpPr>
            <a:spLocks noGrp="1"/>
          </p:cNvSpPr>
          <p:nvPr>
            <p:ph idx="1"/>
          </p:nvPr>
        </p:nvSpPr>
        <p:spPr>
          <a:xfrm>
            <a:off x="566135" y="1788529"/>
            <a:ext cx="19191942" cy="7732292"/>
          </a:xfrm>
        </p:spPr>
        <p:txBody>
          <a:bodyPr vert="horz" wrap="square" lIns="150781" tIns="75390" rIns="150781" bIns="75390" rtlCol="0" anchor="t">
            <a:normAutofit fontScale="47500" lnSpcReduction="20000"/>
          </a:bodyPr>
          <a:lstStyle/>
          <a:p>
            <a:pPr marL="620939" indent="-620939">
              <a:spcBef>
                <a:spcPts val="3263"/>
              </a:spcBef>
            </a:pPr>
            <a:r>
              <a:rPr lang="en-US" sz="5936" dirty="0">
                <a:latin typeface="Montserrat" pitchFamily="2" charset="0"/>
                <a:ea typeface="Cambria"/>
              </a:rPr>
              <a:t>"A tradition is just a tradition because it carries on. Soon, this new Ritual will be our tradition" </a:t>
            </a:r>
            <a:r>
              <a:rPr lang="en-US" sz="5936" i="1" dirty="0">
                <a:latin typeface="Montserrat" pitchFamily="2" charset="0"/>
                <a:ea typeface="Cambria"/>
              </a:rPr>
              <a:t>- Chapter Officer</a:t>
            </a:r>
          </a:p>
          <a:p>
            <a:pPr marL="620939" indent="-620939">
              <a:spcBef>
                <a:spcPts val="3263"/>
              </a:spcBef>
            </a:pPr>
            <a:r>
              <a:rPr lang="en-US" sz="5936" dirty="0">
                <a:latin typeface="Montserrat" pitchFamily="2" charset="0"/>
                <a:ea typeface="Cambria"/>
              </a:rPr>
              <a:t>"While it's hard to personally let go of a long-standing tradition because its near and dear to my heart, it's worth it to make those that feel conflicted more included." </a:t>
            </a:r>
            <a:r>
              <a:rPr lang="en-US" sz="5936" i="1" dirty="0">
                <a:latin typeface="Montserrat" pitchFamily="2" charset="0"/>
                <a:ea typeface="Cambria"/>
              </a:rPr>
              <a:t>- Chapter President</a:t>
            </a:r>
          </a:p>
          <a:p>
            <a:pPr marL="620939" indent="-620939">
              <a:spcBef>
                <a:spcPts val="3263"/>
              </a:spcBef>
            </a:pPr>
            <a:r>
              <a:rPr lang="en-US" sz="5936" dirty="0">
                <a:latin typeface="Montserrat" pitchFamily="2" charset="0"/>
                <a:ea typeface="Cambria"/>
              </a:rPr>
              <a:t>"I may need help in supporting our members who do identify as Christian or Catholic as this continues to roll out." - </a:t>
            </a:r>
            <a:r>
              <a:rPr lang="en-US" sz="5936" i="1" dirty="0">
                <a:latin typeface="Montserrat" pitchFamily="2" charset="0"/>
                <a:ea typeface="Cambria"/>
              </a:rPr>
              <a:t>Chapter President</a:t>
            </a:r>
            <a:endParaRPr lang="en-US" sz="5936" dirty="0">
              <a:latin typeface="Montserrat" pitchFamily="2" charset="0"/>
              <a:ea typeface="Cambria"/>
            </a:endParaRPr>
          </a:p>
          <a:p>
            <a:pPr marL="620939" indent="-620939">
              <a:spcBef>
                <a:spcPts val="3263"/>
              </a:spcBef>
            </a:pPr>
            <a:r>
              <a:rPr lang="en-US" sz="5936" dirty="0">
                <a:latin typeface="Montserrat" pitchFamily="2" charset="0"/>
                <a:ea typeface="Cambria"/>
              </a:rPr>
              <a:t>"I just attended the meeting Ritual zoom and wanted to say thank you for all the work Grand Council and HQ have put into this. Beyond the fact that I'm personally excited to see these changes that seem well thought out – I really appreciate how this is being announced and that the Fraternity is giving members a chance to feel heard and take time to process." </a:t>
            </a:r>
            <a:r>
              <a:rPr lang="en-US" sz="5936" i="1" dirty="0">
                <a:latin typeface="Montserrat" pitchFamily="2" charset="0"/>
                <a:ea typeface="Cambria"/>
              </a:rPr>
              <a:t>- AAC Chair</a:t>
            </a:r>
          </a:p>
          <a:p>
            <a:pPr marL="620939" indent="-620939">
              <a:spcBef>
                <a:spcPts val="3263"/>
              </a:spcBef>
            </a:pPr>
            <a:r>
              <a:rPr lang="en-US" sz="5936" i="1" dirty="0">
                <a:latin typeface="Montserrat" pitchFamily="2" charset="0"/>
                <a:ea typeface="Cambria"/>
              </a:rPr>
              <a:t>"</a:t>
            </a:r>
            <a:r>
              <a:rPr lang="en-US" sz="5936" dirty="0">
                <a:latin typeface="Montserrat" pitchFamily="2" charset="0"/>
                <a:ea typeface="Cambria"/>
              </a:rPr>
              <a:t>Our chapter has been using a meeting Ritual they have written, which they love. My biggest concern is getting them to adapt the new meeting Ritual." - </a:t>
            </a:r>
            <a:r>
              <a:rPr lang="en-US" sz="5936" i="1" dirty="0">
                <a:latin typeface="Montserrat" pitchFamily="2" charset="0"/>
                <a:ea typeface="Cambria"/>
              </a:rPr>
              <a:t>AAC Chair </a:t>
            </a:r>
            <a:endParaRPr lang="en-US" sz="5936" dirty="0">
              <a:latin typeface="Montserrat" pitchFamily="2" charset="0"/>
              <a:ea typeface="Cambria"/>
            </a:endParaRPr>
          </a:p>
          <a:p>
            <a:pPr marL="620939" indent="-620939">
              <a:spcBef>
                <a:spcPts val="3263"/>
              </a:spcBef>
            </a:pPr>
            <a:r>
              <a:rPr lang="en-US" sz="5936" dirty="0">
                <a:latin typeface="Montserrat" pitchFamily="2" charset="0"/>
                <a:ea typeface="Cambria"/>
              </a:rPr>
              <a:t>"I welcome these changes, and I appreciate the way this has been handled by the Fraternity. We learned from past experience, and we are sensitive to those afraid of change. Pi Phi is growing!"</a:t>
            </a:r>
            <a:r>
              <a:rPr lang="en-US" sz="5936" i="1" dirty="0">
                <a:latin typeface="Montserrat" pitchFamily="2" charset="0"/>
                <a:ea typeface="Cambria"/>
              </a:rPr>
              <a:t> – Foundation volunteer and past Fraternity Officer</a:t>
            </a:r>
          </a:p>
          <a:p>
            <a:pPr marL="620939" indent="-620939">
              <a:spcBef>
                <a:spcPts val="3263"/>
              </a:spcBef>
            </a:pPr>
            <a:endParaRPr lang="en-US" sz="6431" dirty="0">
              <a:latin typeface="Montserrat" pitchFamily="2" charset="0"/>
              <a:ea typeface="Cambria"/>
            </a:endParaRPr>
          </a:p>
          <a:p>
            <a:endParaRPr lang="en-US" dirty="0">
              <a:latin typeface="Montserrat" pitchFamily="2" charset="0"/>
              <a:ea typeface="Cambria"/>
            </a:endParaRPr>
          </a:p>
          <a:p>
            <a:endParaRPr lang="en-US" dirty="0">
              <a:latin typeface="Montserrat" pitchFamily="2" charset="0"/>
              <a:ea typeface="Cambria"/>
            </a:endParaRPr>
          </a:p>
          <a:p>
            <a:endParaRPr lang="en-US" dirty="0">
              <a:latin typeface="Montserrat" pitchFamily="2" charset="0"/>
              <a:ea typeface="Cambria"/>
            </a:endParaRPr>
          </a:p>
        </p:txBody>
      </p:sp>
      <p:sp>
        <p:nvSpPr>
          <p:cNvPr id="4" name="Slide Number Placeholder 3">
            <a:extLst>
              <a:ext uri="{FF2B5EF4-FFF2-40B4-BE49-F238E27FC236}">
                <a16:creationId xmlns:a16="http://schemas.microsoft.com/office/drawing/2014/main" id="{F6EF2A71-3241-6D87-3C3D-261509D7473A}"/>
              </a:ext>
            </a:extLst>
          </p:cNvPr>
          <p:cNvSpPr>
            <a:spLocks noGrp="1"/>
          </p:cNvSpPr>
          <p:nvPr>
            <p:ph type="sldNum" sz="quarter" idx="12"/>
          </p:nvPr>
        </p:nvSpPr>
        <p:spPr/>
        <p:txBody>
          <a:bodyPr/>
          <a:lstStyle/>
          <a:p>
            <a:fld id="{9A767BF2-BBCF-B24E-8434-C73D23EBE996}" type="slidenum">
              <a:rPr lang="en-US" smtClean="0"/>
              <a:pPr/>
              <a:t>77</a:t>
            </a:fld>
            <a:endParaRPr lang="en-US"/>
          </a:p>
        </p:txBody>
      </p:sp>
    </p:spTree>
    <p:extLst>
      <p:ext uri="{BB962C8B-B14F-4D97-AF65-F5344CB8AC3E}">
        <p14:creationId xmlns:p14="http://schemas.microsoft.com/office/powerpoint/2010/main" val="2554538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64C7A5-8B2B-F145-0C39-E0F8DF874AE0}"/>
              </a:ext>
            </a:extLst>
          </p:cNvPr>
          <p:cNvSpPr>
            <a:spLocks noGrp="1"/>
          </p:cNvSpPr>
          <p:nvPr>
            <p:ph type="ctrTitle"/>
          </p:nvPr>
        </p:nvSpPr>
        <p:spPr>
          <a:xfrm>
            <a:off x="3520657" y="6872577"/>
            <a:ext cx="13062786" cy="2914201"/>
          </a:xfrm>
        </p:spPr>
        <p:txBody>
          <a:bodyPr>
            <a:normAutofit/>
          </a:bodyPr>
          <a:lstStyle/>
          <a:p>
            <a:r>
              <a:rPr lang="en-US" dirty="0">
                <a:solidFill>
                  <a:schemeClr val="accent3">
                    <a:lumMod val="75000"/>
                  </a:schemeClr>
                </a:solidFill>
                <a:latin typeface="Hello Mogels" pitchFamily="2" charset="0"/>
                <a:ea typeface="Cambria"/>
              </a:rPr>
              <a:t>Meeting Ritual Update</a:t>
            </a:r>
            <a:br>
              <a:rPr lang="en-US" dirty="0">
                <a:latin typeface="Cambria"/>
                <a:ea typeface="Cambria"/>
              </a:rPr>
            </a:br>
            <a:r>
              <a:rPr lang="en-US" sz="3958" dirty="0">
                <a:solidFill>
                  <a:schemeClr val="accent2"/>
                </a:solidFill>
                <a:latin typeface="Montserrat" pitchFamily="2" charset="0"/>
                <a:ea typeface="Cambria"/>
              </a:rPr>
              <a:t>College Weekend 2025</a:t>
            </a:r>
            <a:endParaRPr lang="en-US" dirty="0">
              <a:solidFill>
                <a:schemeClr val="accent2"/>
              </a:solidFill>
              <a:latin typeface="Montserrat" pitchFamily="2" charset="0"/>
            </a:endParaRPr>
          </a:p>
        </p:txBody>
      </p:sp>
    </p:spTree>
    <p:extLst>
      <p:ext uri="{BB962C8B-B14F-4D97-AF65-F5344CB8AC3E}">
        <p14:creationId xmlns:p14="http://schemas.microsoft.com/office/powerpoint/2010/main" val="41959541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EA0B-F53C-CBE4-E3FA-A49C7D1F6C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82DE63-5B6C-3223-60E0-A7A9C00DDBD9}"/>
              </a:ext>
            </a:extLst>
          </p:cNvPr>
          <p:cNvSpPr>
            <a:spLocks noGrp="1"/>
          </p:cNvSpPr>
          <p:nvPr>
            <p:ph type="ctrTitle"/>
          </p:nvPr>
        </p:nvSpPr>
        <p:spPr>
          <a:xfrm>
            <a:off x="11271250" y="3773767"/>
            <a:ext cx="8229600" cy="4814203"/>
          </a:xfrm>
        </p:spPr>
        <p:txBody>
          <a:bodyPr/>
          <a:lstStyle/>
          <a:p>
            <a:pPr algn="l">
              <a:lnSpc>
                <a:spcPct val="110000"/>
              </a:lnSpc>
              <a:spcBef>
                <a:spcPts val="1000"/>
              </a:spcBef>
            </a:pPr>
            <a:r>
              <a:rPr lang="en-US" sz="7200" dirty="0"/>
              <a:t>What are </a:t>
            </a:r>
            <a:r>
              <a:rPr lang="en-US" sz="7200" dirty="0">
                <a:solidFill>
                  <a:schemeClr val="accent3">
                    <a:lumMod val="75000"/>
                  </a:schemeClr>
                </a:solidFill>
              </a:rPr>
              <a:t>five</a:t>
            </a:r>
            <a:r>
              <a:rPr lang="en-US" sz="7200" dirty="0"/>
              <a:t> things I need to bring back to my Director Fraternity Heritage?</a:t>
            </a:r>
          </a:p>
        </p:txBody>
      </p:sp>
    </p:spTree>
    <p:extLst>
      <p:ext uri="{BB962C8B-B14F-4D97-AF65-F5344CB8AC3E}">
        <p14:creationId xmlns:p14="http://schemas.microsoft.com/office/powerpoint/2010/main" val="1221082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CBF7A-8736-2C30-CDB7-29A8C82B12C0}"/>
            </a:ext>
          </a:extLst>
        </p:cNvPr>
        <p:cNvGrpSpPr/>
        <p:nvPr/>
      </p:nvGrpSpPr>
      <p:grpSpPr>
        <a:xfrm>
          <a:off x="0" y="0"/>
          <a:ext cx="0" cy="0"/>
          <a:chOff x="0" y="0"/>
          <a:chExt cx="0" cy="0"/>
        </a:xfrm>
      </p:grpSpPr>
      <p:pic>
        <p:nvPicPr>
          <p:cNvPr id="7" name="Picture Placeholder 6" descr="A group of women holding hands&#10;&#10;Description automatically generated">
            <a:extLst>
              <a:ext uri="{FF2B5EF4-FFF2-40B4-BE49-F238E27FC236}">
                <a16:creationId xmlns:a16="http://schemas.microsoft.com/office/drawing/2014/main" id="{6ADB2513-36DB-B802-F62F-2EDDA6A353F1}"/>
              </a:ext>
            </a:extLst>
          </p:cNvPr>
          <p:cNvPicPr>
            <a:picLocks noGrp="1" noChangeAspect="1"/>
          </p:cNvPicPr>
          <p:nvPr>
            <p:ph type="pic" sz="quarter" idx="10"/>
          </p:nvPr>
        </p:nvPicPr>
        <p:blipFill>
          <a:blip r:embed="rId2"/>
          <a:srcRect l="8413" r="8413"/>
          <a:stretch/>
        </p:blipFill>
        <p:spPr/>
      </p:pic>
      <p:sp>
        <p:nvSpPr>
          <p:cNvPr id="5" name="Title 4">
            <a:extLst>
              <a:ext uri="{FF2B5EF4-FFF2-40B4-BE49-F238E27FC236}">
                <a16:creationId xmlns:a16="http://schemas.microsoft.com/office/drawing/2014/main" id="{EAA878DA-1529-3FB4-89CA-9A7D903BCF55}"/>
              </a:ext>
            </a:extLst>
          </p:cNvPr>
          <p:cNvSpPr>
            <a:spLocks noGrp="1"/>
          </p:cNvSpPr>
          <p:nvPr>
            <p:ph type="title"/>
          </p:nvPr>
        </p:nvSpPr>
        <p:spPr/>
        <p:txBody>
          <a:bodyPr/>
          <a:lstStyle/>
          <a:p>
            <a:r>
              <a:rPr lang="en-US" dirty="0"/>
              <a:t>Game time!</a:t>
            </a:r>
          </a:p>
        </p:txBody>
      </p:sp>
      <p:sp>
        <p:nvSpPr>
          <p:cNvPr id="6" name="Text Placeholder 5">
            <a:extLst>
              <a:ext uri="{FF2B5EF4-FFF2-40B4-BE49-F238E27FC236}">
                <a16:creationId xmlns:a16="http://schemas.microsoft.com/office/drawing/2014/main" id="{3E4F8775-3A6F-1A93-D868-8C3B80C093C6}"/>
              </a:ext>
            </a:extLst>
          </p:cNvPr>
          <p:cNvSpPr>
            <a:spLocks noGrp="1"/>
          </p:cNvSpPr>
          <p:nvPr>
            <p:ph type="body" idx="1"/>
          </p:nvPr>
        </p:nvSpPr>
        <p:spPr>
          <a:xfrm>
            <a:off x="1288318" y="2883232"/>
            <a:ext cx="10515600" cy="5767541"/>
          </a:xfrm>
        </p:spPr>
        <p:txBody>
          <a:bodyPr wrap="square" lIns="0" tIns="0" rIns="0" bIns="0" anchor="t">
            <a:spAutoFit/>
          </a:bodyPr>
          <a:lstStyle/>
          <a:p>
            <a:pPr marL="285750" indent="-285750" algn="l">
              <a:lnSpc>
                <a:spcPct val="110000"/>
              </a:lnSpc>
              <a:spcBef>
                <a:spcPts val="1000"/>
              </a:spcBef>
              <a:buFont typeface="Arial"/>
              <a:buChar char="•"/>
            </a:pPr>
            <a:r>
              <a:rPr lang="en-US">
                <a:latin typeface="Montserrat"/>
              </a:rPr>
              <a:t>One person starts by saying their name and an interesting fact about themselves. </a:t>
            </a:r>
            <a:endParaRPr lang="en-US"/>
          </a:p>
          <a:p>
            <a:pPr marL="285750" indent="-285750" algn="l">
              <a:lnSpc>
                <a:spcPct val="110000"/>
              </a:lnSpc>
              <a:spcBef>
                <a:spcPts val="1000"/>
              </a:spcBef>
              <a:buFont typeface="Arial"/>
              <a:buChar char="•"/>
            </a:pPr>
            <a:r>
              <a:rPr lang="en-US">
                <a:latin typeface="Montserrat"/>
              </a:rPr>
              <a:t>If the fact is true for someone else, that person yells, “Link!” and runs up to that person and links arms. </a:t>
            </a:r>
            <a:endParaRPr lang="en-US"/>
          </a:p>
          <a:p>
            <a:pPr marL="285750" indent="-285750" algn="l">
              <a:lnSpc>
                <a:spcPct val="110000"/>
              </a:lnSpc>
              <a:spcBef>
                <a:spcPts val="1000"/>
              </a:spcBef>
              <a:buFont typeface="Arial"/>
              <a:buChar char="•"/>
            </a:pPr>
            <a:r>
              <a:rPr lang="en-US">
                <a:latin typeface="Montserrat"/>
              </a:rPr>
              <a:t>That fact may apply to more than one Pi Phi, so they must be quick to link. </a:t>
            </a:r>
            <a:endParaRPr lang="en-US"/>
          </a:p>
          <a:p>
            <a:pPr marL="285750" indent="-285750" algn="l">
              <a:lnSpc>
                <a:spcPct val="110000"/>
              </a:lnSpc>
              <a:spcBef>
                <a:spcPts val="1000"/>
              </a:spcBef>
              <a:buFont typeface="Arial"/>
              <a:buChar char="•"/>
            </a:pPr>
            <a:r>
              <a:rPr lang="en-US">
                <a:latin typeface="Montserrat"/>
              </a:rPr>
              <a:t>The person who just “linked” then goes next and says their fact and someone else comes up to link with them! </a:t>
            </a:r>
            <a:endParaRPr lang="en-US"/>
          </a:p>
        </p:txBody>
      </p:sp>
    </p:spTree>
    <p:extLst>
      <p:ext uri="{BB962C8B-B14F-4D97-AF65-F5344CB8AC3E}">
        <p14:creationId xmlns:p14="http://schemas.microsoft.com/office/powerpoint/2010/main" val="11241241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6ABF2-A7CE-7CA0-F658-1B22002991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3ACD4-C7A3-115F-9696-233D1F427659}"/>
              </a:ext>
            </a:extLst>
          </p:cNvPr>
          <p:cNvSpPr>
            <a:spLocks noGrp="1"/>
          </p:cNvSpPr>
          <p:nvPr>
            <p:ph type="ctrTitle"/>
          </p:nvPr>
        </p:nvSpPr>
        <p:spPr>
          <a:xfrm>
            <a:off x="11539183" y="4458432"/>
            <a:ext cx="7664461" cy="2031325"/>
          </a:xfrm>
        </p:spPr>
        <p:txBody>
          <a:bodyPr/>
          <a:lstStyle/>
          <a:p>
            <a:r>
              <a:rPr lang="en-US" dirty="0">
                <a:solidFill>
                  <a:schemeClr val="accent3">
                    <a:lumMod val="75000"/>
                  </a:schemeClr>
                </a:solidFill>
              </a:rPr>
              <a:t>Intentional Programming</a:t>
            </a:r>
          </a:p>
        </p:txBody>
      </p:sp>
      <p:sp>
        <p:nvSpPr>
          <p:cNvPr id="5" name="Subtitle 4">
            <a:extLst>
              <a:ext uri="{FF2B5EF4-FFF2-40B4-BE49-F238E27FC236}">
                <a16:creationId xmlns:a16="http://schemas.microsoft.com/office/drawing/2014/main" id="{7426BFC1-BD52-4FAD-EBF7-39F3FFD2F92E}"/>
              </a:ext>
            </a:extLst>
          </p:cNvPr>
          <p:cNvSpPr>
            <a:spLocks noGrp="1"/>
          </p:cNvSpPr>
          <p:nvPr>
            <p:ph type="subTitle" idx="4"/>
          </p:nvPr>
        </p:nvSpPr>
        <p:spPr>
          <a:xfrm>
            <a:off x="11573176" y="6729380"/>
            <a:ext cx="6608498" cy="492443"/>
          </a:xfrm>
        </p:spPr>
        <p:txBody>
          <a:bodyPr wrap="square" lIns="0" tIns="0" rIns="0" bIns="0" anchor="t">
            <a:spAutoFit/>
          </a:bodyPr>
          <a:lstStyle/>
          <a:p>
            <a:r>
              <a:rPr lang="en-US" i="1">
                <a:latin typeface="Montserrat"/>
              </a:rPr>
              <a:t>Leading with Values</a:t>
            </a:r>
            <a:r>
              <a:rPr lang="en-US" i="1" baseline="30000">
                <a:latin typeface="Montserrat"/>
              </a:rPr>
              <a:t>®</a:t>
            </a:r>
            <a:r>
              <a:rPr lang="en-US">
                <a:latin typeface="Montserrat"/>
              </a:rPr>
              <a:t> seminars</a:t>
            </a:r>
          </a:p>
        </p:txBody>
      </p:sp>
    </p:spTree>
    <p:extLst>
      <p:ext uri="{BB962C8B-B14F-4D97-AF65-F5344CB8AC3E}">
        <p14:creationId xmlns:p14="http://schemas.microsoft.com/office/powerpoint/2010/main" val="1319786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86D1-94D7-9FFA-47A7-457C10C2D5A4}"/>
            </a:ext>
          </a:extLst>
        </p:cNvPr>
        <p:cNvGrpSpPr/>
        <p:nvPr/>
      </p:nvGrpSpPr>
      <p:grpSpPr>
        <a:xfrm>
          <a:off x="0" y="0"/>
          <a:ext cx="0" cy="0"/>
          <a:chOff x="0" y="0"/>
          <a:chExt cx="0" cy="0"/>
        </a:xfrm>
      </p:grpSpPr>
      <p:pic>
        <p:nvPicPr>
          <p:cNvPr id="4" name="Picture 3" descr="A group of women laughing&#10;&#10;Description automatically generated">
            <a:extLst>
              <a:ext uri="{FF2B5EF4-FFF2-40B4-BE49-F238E27FC236}">
                <a16:creationId xmlns:a16="http://schemas.microsoft.com/office/drawing/2014/main" id="{A04E0AF9-A3F9-50E1-EDC5-336A9BA0695A}"/>
              </a:ext>
            </a:extLst>
          </p:cNvPr>
          <p:cNvPicPr>
            <a:picLocks noChangeAspect="1"/>
          </p:cNvPicPr>
          <p:nvPr/>
        </p:nvPicPr>
        <p:blipFill>
          <a:blip r:embed="rId2"/>
          <a:stretch>
            <a:fillRect/>
          </a:stretch>
        </p:blipFill>
        <p:spPr>
          <a:xfrm>
            <a:off x="1701008" y="1391393"/>
            <a:ext cx="14838888" cy="8650056"/>
          </a:xfrm>
          <a:prstGeom prst="rect">
            <a:avLst/>
          </a:prstGeom>
        </p:spPr>
      </p:pic>
    </p:spTree>
    <p:extLst>
      <p:ext uri="{BB962C8B-B14F-4D97-AF65-F5344CB8AC3E}">
        <p14:creationId xmlns:p14="http://schemas.microsoft.com/office/powerpoint/2010/main" val="27940287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DB610-65F6-19E0-CD9A-31A1EC41F1D8}"/>
            </a:ext>
          </a:extLst>
        </p:cNvPr>
        <p:cNvGrpSpPr/>
        <p:nvPr/>
      </p:nvGrpSpPr>
      <p:grpSpPr>
        <a:xfrm>
          <a:off x="0" y="0"/>
          <a:ext cx="0" cy="0"/>
          <a:chOff x="0" y="0"/>
          <a:chExt cx="0" cy="0"/>
        </a:xfrm>
      </p:grpSpPr>
      <p:pic>
        <p:nvPicPr>
          <p:cNvPr id="8" name="Picture Placeholder 7" descr="A group of women posing for a photo&#10;&#10;Description automatically generated">
            <a:extLst>
              <a:ext uri="{FF2B5EF4-FFF2-40B4-BE49-F238E27FC236}">
                <a16:creationId xmlns:a16="http://schemas.microsoft.com/office/drawing/2014/main" id="{946B8DC1-2FC1-8EDF-16E3-22974A6275EC}"/>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4DA06648-7385-E634-2C8C-953D23F33EF8}"/>
              </a:ext>
            </a:extLst>
          </p:cNvPr>
          <p:cNvSpPr>
            <a:spLocks noGrp="1"/>
          </p:cNvSpPr>
          <p:nvPr>
            <p:ph type="title"/>
          </p:nvPr>
        </p:nvSpPr>
        <p:spPr/>
        <p:txBody>
          <a:bodyPr/>
          <a:lstStyle/>
          <a:p>
            <a:r>
              <a:rPr lang="en-US" dirty="0"/>
              <a:t>Activity Time!</a:t>
            </a:r>
          </a:p>
        </p:txBody>
      </p:sp>
      <p:sp>
        <p:nvSpPr>
          <p:cNvPr id="6" name="Text Placeholder 5">
            <a:extLst>
              <a:ext uri="{FF2B5EF4-FFF2-40B4-BE49-F238E27FC236}">
                <a16:creationId xmlns:a16="http://schemas.microsoft.com/office/drawing/2014/main" id="{60EC2151-9B87-9059-67E8-CC4BE4C1471E}"/>
              </a:ext>
            </a:extLst>
          </p:cNvPr>
          <p:cNvSpPr>
            <a:spLocks noGrp="1"/>
          </p:cNvSpPr>
          <p:nvPr>
            <p:ph type="body" idx="1"/>
          </p:nvPr>
        </p:nvSpPr>
        <p:spPr>
          <a:xfrm>
            <a:off x="8528050" y="2883232"/>
            <a:ext cx="10591800" cy="3385542"/>
          </a:xfrm>
        </p:spPr>
        <p:txBody>
          <a:bodyPr wrap="square" lIns="0" tIns="0" rIns="0" bIns="0" anchor="t">
            <a:spAutoFit/>
          </a:bodyPr>
          <a:lstStyle/>
          <a:p>
            <a:pPr marL="457200" indent="-457200">
              <a:buFont typeface="Arial"/>
              <a:buChar char="•"/>
            </a:pPr>
            <a:r>
              <a:rPr lang="en-US" sz="4400" dirty="0">
                <a:latin typeface="Montserrat"/>
              </a:rPr>
              <a:t>Choose a seminar category.</a:t>
            </a:r>
          </a:p>
          <a:p>
            <a:endParaRPr lang="en-US" sz="4400" dirty="0">
              <a:latin typeface="Montserrat"/>
            </a:endParaRPr>
          </a:p>
          <a:p>
            <a:pPr marL="457200" indent="-457200">
              <a:buFont typeface="Arial"/>
              <a:buChar char="•"/>
            </a:pPr>
            <a:r>
              <a:rPr lang="en-US" sz="4400" dirty="0">
                <a:latin typeface="Montserrat"/>
              </a:rPr>
              <a:t>Head to that station and discuss why you've selected that category.</a:t>
            </a:r>
          </a:p>
          <a:p>
            <a:pPr marL="457200" indent="-457200">
              <a:buFont typeface="Arial"/>
              <a:buChar char="•"/>
            </a:pPr>
            <a:endParaRPr lang="en-US" sz="4400" dirty="0"/>
          </a:p>
        </p:txBody>
      </p:sp>
    </p:spTree>
    <p:extLst>
      <p:ext uri="{BB962C8B-B14F-4D97-AF65-F5344CB8AC3E}">
        <p14:creationId xmlns:p14="http://schemas.microsoft.com/office/powerpoint/2010/main" val="2285074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7FBB-94B6-298B-A52C-939CE00909FB}"/>
            </a:ext>
          </a:extLst>
        </p:cNvPr>
        <p:cNvGrpSpPr/>
        <p:nvPr/>
      </p:nvGrpSpPr>
      <p:grpSpPr>
        <a:xfrm>
          <a:off x="0" y="0"/>
          <a:ext cx="0" cy="0"/>
          <a:chOff x="0" y="0"/>
          <a:chExt cx="0" cy="0"/>
        </a:xfrm>
      </p:grpSpPr>
      <p:pic>
        <p:nvPicPr>
          <p:cNvPr id="8" name="Picture Placeholder 7" descr="A group of women posing for a photo&#10;&#10;Description automatically generated">
            <a:extLst>
              <a:ext uri="{FF2B5EF4-FFF2-40B4-BE49-F238E27FC236}">
                <a16:creationId xmlns:a16="http://schemas.microsoft.com/office/drawing/2014/main" id="{8574DC79-0DCE-FB80-3D41-8A4AF0588C16}"/>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08CCF91E-7DFE-95F8-2195-AC48E39C3D0D}"/>
              </a:ext>
            </a:extLst>
          </p:cNvPr>
          <p:cNvSpPr>
            <a:spLocks noGrp="1"/>
          </p:cNvSpPr>
          <p:nvPr>
            <p:ph type="title"/>
          </p:nvPr>
        </p:nvSpPr>
        <p:spPr/>
        <p:txBody>
          <a:bodyPr/>
          <a:lstStyle/>
          <a:p>
            <a:r>
              <a:rPr lang="en-US" dirty="0"/>
              <a:t>Activity Time!</a:t>
            </a:r>
          </a:p>
        </p:txBody>
      </p:sp>
      <p:sp>
        <p:nvSpPr>
          <p:cNvPr id="6" name="Text Placeholder 5">
            <a:extLst>
              <a:ext uri="{FF2B5EF4-FFF2-40B4-BE49-F238E27FC236}">
                <a16:creationId xmlns:a16="http://schemas.microsoft.com/office/drawing/2014/main" id="{CAF1A166-C268-D2C3-9B6D-3BD6A6A733DC}"/>
              </a:ext>
            </a:extLst>
          </p:cNvPr>
          <p:cNvSpPr>
            <a:spLocks noGrp="1"/>
          </p:cNvSpPr>
          <p:nvPr>
            <p:ph type="body" idx="1"/>
          </p:nvPr>
        </p:nvSpPr>
        <p:spPr>
          <a:xfrm>
            <a:off x="8528050" y="2883232"/>
            <a:ext cx="10591800" cy="6771084"/>
          </a:xfrm>
        </p:spPr>
        <p:txBody>
          <a:bodyPr wrap="square" lIns="0" tIns="0" rIns="0" bIns="0" anchor="t">
            <a:spAutoFit/>
          </a:bodyPr>
          <a:lstStyle/>
          <a:p>
            <a:pPr marL="457200" indent="-457200">
              <a:buFont typeface="Arial"/>
              <a:buChar char="•"/>
            </a:pPr>
            <a:r>
              <a:rPr lang="en-US" dirty="0">
                <a:latin typeface="Montserrat"/>
              </a:rPr>
              <a:t>Review each of the seminars in your category.</a:t>
            </a:r>
          </a:p>
          <a:p>
            <a:endParaRPr lang="en-US" dirty="0"/>
          </a:p>
          <a:p>
            <a:pPr marL="457200" indent="-457200">
              <a:buFont typeface="Arial"/>
              <a:buChar char="•"/>
            </a:pPr>
            <a:r>
              <a:rPr lang="en-US" dirty="0">
                <a:latin typeface="Montserrat"/>
              </a:rPr>
              <a:t>Choose one seminar for your chapter.</a:t>
            </a:r>
          </a:p>
          <a:p>
            <a:endParaRPr lang="en-US" dirty="0"/>
          </a:p>
          <a:p>
            <a:pPr marL="457200" indent="-457200">
              <a:buFont typeface="Arial"/>
              <a:buChar char="•"/>
            </a:pPr>
            <a:r>
              <a:rPr lang="en-US" dirty="0">
                <a:latin typeface="Montserrat"/>
              </a:rPr>
              <a:t>Chat about these questions:</a:t>
            </a:r>
            <a:endParaRPr lang="en-US" dirty="0"/>
          </a:p>
          <a:p>
            <a:pPr marL="914400" lvl="1" indent="-457200">
              <a:buFont typeface="Courier New"/>
              <a:buChar char="o"/>
            </a:pPr>
            <a:r>
              <a:rPr lang="en-US" sz="2800" dirty="0">
                <a:solidFill>
                  <a:srgbClr val="434E64"/>
                </a:solidFill>
                <a:latin typeface="Montserrat"/>
              </a:rPr>
              <a:t>How can I explain why I've picked this seminar to my chapter?</a:t>
            </a:r>
          </a:p>
          <a:p>
            <a:pPr marL="914400" lvl="1" indent="-457200">
              <a:buFont typeface="Courier New"/>
              <a:buChar char="o"/>
            </a:pPr>
            <a:r>
              <a:rPr lang="en-US" sz="2800" dirty="0">
                <a:solidFill>
                  <a:schemeClr val="accent3">
                    <a:lumMod val="75000"/>
                  </a:schemeClr>
                </a:solidFill>
                <a:latin typeface="Montserrat"/>
              </a:rPr>
              <a:t>What modifications would I need to make to suit my chapter?</a:t>
            </a:r>
          </a:p>
          <a:p>
            <a:pPr marL="914400" lvl="1" indent="-457200">
              <a:buFont typeface="Courier New"/>
              <a:buChar char="o"/>
            </a:pPr>
            <a:r>
              <a:rPr lang="en-US" sz="2800" dirty="0">
                <a:solidFill>
                  <a:srgbClr val="434E64"/>
                </a:solidFill>
                <a:latin typeface="Montserrat"/>
              </a:rPr>
              <a:t>Who should facilitate this seminar, and how can I prepare them?</a:t>
            </a:r>
          </a:p>
          <a:p>
            <a:pPr marL="914400" lvl="1" indent="-457200">
              <a:buFont typeface="Courier New"/>
              <a:buChar char="o"/>
            </a:pPr>
            <a:r>
              <a:rPr lang="en-US" sz="2800" dirty="0">
                <a:solidFill>
                  <a:schemeClr val="accent3">
                    <a:lumMod val="75000"/>
                  </a:schemeClr>
                </a:solidFill>
                <a:latin typeface="Montserrat"/>
              </a:rPr>
              <a:t>What challenges might I face, and how can I prepare to address them?</a:t>
            </a:r>
          </a:p>
        </p:txBody>
      </p:sp>
    </p:spTree>
    <p:extLst>
      <p:ext uri="{BB962C8B-B14F-4D97-AF65-F5344CB8AC3E}">
        <p14:creationId xmlns:p14="http://schemas.microsoft.com/office/powerpoint/2010/main" val="3641336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81AEC-2B33-0239-5958-E2EB51132419}"/>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3782C22-76A6-4BD1-5EB1-486E9C6E103E}"/>
              </a:ext>
            </a:extLst>
          </p:cNvPr>
          <p:cNvPicPr>
            <a:picLocks noGrp="1" noChangeAspect="1"/>
          </p:cNvPicPr>
          <p:nvPr>
            <p:ph type="pic" sz="quarter" idx="10"/>
          </p:nvPr>
        </p:nvPicPr>
        <p:blipFill>
          <a:blip r:embed="rId2"/>
          <a:srcRect l="8380" r="8380"/>
          <a:stretch/>
        </p:blipFill>
        <p:spPr/>
      </p:pic>
      <p:sp>
        <p:nvSpPr>
          <p:cNvPr id="5" name="Title 4">
            <a:extLst>
              <a:ext uri="{FF2B5EF4-FFF2-40B4-BE49-F238E27FC236}">
                <a16:creationId xmlns:a16="http://schemas.microsoft.com/office/drawing/2014/main" id="{F92D1961-2DCB-8DF8-18F1-5234202A4F16}"/>
              </a:ext>
            </a:extLst>
          </p:cNvPr>
          <p:cNvSpPr>
            <a:spLocks noGrp="1"/>
          </p:cNvSpPr>
          <p:nvPr>
            <p:ph type="title"/>
          </p:nvPr>
        </p:nvSpPr>
        <p:spPr/>
        <p:txBody>
          <a:bodyPr/>
          <a:lstStyle/>
          <a:p>
            <a:r>
              <a:rPr lang="en-US" dirty="0"/>
              <a:t>NEW Seminar!</a:t>
            </a:r>
          </a:p>
        </p:txBody>
      </p:sp>
      <p:sp>
        <p:nvSpPr>
          <p:cNvPr id="6" name="Text Placeholder 5">
            <a:extLst>
              <a:ext uri="{FF2B5EF4-FFF2-40B4-BE49-F238E27FC236}">
                <a16:creationId xmlns:a16="http://schemas.microsoft.com/office/drawing/2014/main" id="{8F4220D2-993D-4307-4FFA-317E12334FC2}"/>
              </a:ext>
            </a:extLst>
          </p:cNvPr>
          <p:cNvSpPr>
            <a:spLocks noGrp="1"/>
          </p:cNvSpPr>
          <p:nvPr>
            <p:ph type="body" idx="1"/>
          </p:nvPr>
        </p:nvSpPr>
        <p:spPr>
          <a:xfrm>
            <a:off x="8528050" y="2883232"/>
            <a:ext cx="10591800" cy="5232202"/>
          </a:xfrm>
        </p:spPr>
        <p:txBody>
          <a:bodyPr wrap="square" lIns="0" tIns="0" rIns="0" bIns="0" anchor="t">
            <a:spAutoFit/>
          </a:bodyPr>
          <a:lstStyle/>
          <a:p>
            <a:r>
              <a:rPr lang="en-US" sz="4400" b="1" dirty="0">
                <a:solidFill>
                  <a:schemeClr val="accent2"/>
                </a:solidFill>
                <a:latin typeface="Montserrat" pitchFamily="2" charset="0"/>
              </a:rPr>
              <a:t>What is it?</a:t>
            </a:r>
          </a:p>
          <a:p>
            <a:pPr lvl="1"/>
            <a:r>
              <a:rPr lang="en-US" sz="3600" dirty="0">
                <a:latin typeface="Montserrat" pitchFamily="2" charset="0"/>
              </a:rPr>
              <a:t>Navigating Difficult Conversations Around Bias</a:t>
            </a:r>
          </a:p>
          <a:p>
            <a:pPr lvl="1"/>
            <a:endParaRPr lang="en-US" sz="3200" dirty="0">
              <a:latin typeface="Montserrat" pitchFamily="2" charset="0"/>
            </a:endParaRPr>
          </a:p>
          <a:p>
            <a:r>
              <a:rPr lang="en-US" sz="4400" b="1" dirty="0">
                <a:solidFill>
                  <a:schemeClr val="accent2"/>
                </a:solidFill>
                <a:latin typeface="Montserrat" pitchFamily="2" charset="0"/>
              </a:rPr>
              <a:t>Who facilitates?</a:t>
            </a:r>
          </a:p>
          <a:p>
            <a:pPr lvl="1"/>
            <a:r>
              <a:rPr lang="en-US" sz="3600" dirty="0">
                <a:latin typeface="Montserrat" pitchFamily="2" charset="0"/>
              </a:rPr>
              <a:t>Vice President Inclusion</a:t>
            </a:r>
          </a:p>
          <a:p>
            <a:pPr lvl="1"/>
            <a:endParaRPr lang="en-US" sz="3200" dirty="0">
              <a:latin typeface="Montserrat" pitchFamily="2" charset="0"/>
            </a:endParaRPr>
          </a:p>
          <a:p>
            <a:r>
              <a:rPr lang="en-US" sz="4400" b="1" dirty="0">
                <a:solidFill>
                  <a:schemeClr val="accent2"/>
                </a:solidFill>
                <a:latin typeface="Montserrat" pitchFamily="2" charset="0"/>
              </a:rPr>
              <a:t>Want to learn more?</a:t>
            </a:r>
          </a:p>
          <a:p>
            <a:pPr lvl="1"/>
            <a:r>
              <a:rPr lang="en-US" sz="3600" dirty="0">
                <a:latin typeface="Montserrat" pitchFamily="2" charset="0"/>
              </a:rPr>
              <a:t>Webinar on </a:t>
            </a:r>
            <a:r>
              <a:rPr lang="en-US" sz="3600" dirty="0">
                <a:solidFill>
                  <a:srgbClr val="000000"/>
                </a:solidFill>
                <a:effectLst/>
                <a:latin typeface="Montserrat" pitchFamily="2" charset="0"/>
                <a:ea typeface="Cambria" panose="02040503050406030204" pitchFamily="18" charset="0"/>
                <a:cs typeface="Cambria" panose="02040503050406030204" pitchFamily="18" charset="0"/>
              </a:rPr>
              <a:t>February 12 at 6 p.m. CT</a:t>
            </a:r>
            <a:endParaRPr lang="en-US" sz="3600" dirty="0">
              <a:latin typeface="Montserrat" pitchFamily="2" charset="0"/>
            </a:endParaRPr>
          </a:p>
        </p:txBody>
      </p:sp>
    </p:spTree>
    <p:extLst>
      <p:ext uri="{BB962C8B-B14F-4D97-AF65-F5344CB8AC3E}">
        <p14:creationId xmlns:p14="http://schemas.microsoft.com/office/powerpoint/2010/main" val="1695936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47CDC-5E93-2C1C-0A7E-321B35E2A9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A6F9E-815A-C962-E63A-FC9082EBB63D}"/>
              </a:ext>
            </a:extLst>
          </p:cNvPr>
          <p:cNvSpPr>
            <a:spLocks noGrp="1"/>
          </p:cNvSpPr>
          <p:nvPr>
            <p:ph type="ctrTitle"/>
          </p:nvPr>
        </p:nvSpPr>
        <p:spPr>
          <a:xfrm>
            <a:off x="11539183" y="5474094"/>
            <a:ext cx="7664461" cy="1015663"/>
          </a:xfrm>
        </p:spPr>
        <p:txBody>
          <a:bodyPr/>
          <a:lstStyle/>
          <a:p>
            <a:r>
              <a:rPr lang="en-US" dirty="0">
                <a:solidFill>
                  <a:schemeClr val="accent3">
                    <a:lumMod val="75000"/>
                  </a:schemeClr>
                </a:solidFill>
              </a:rPr>
              <a:t>Lunchtime!</a:t>
            </a:r>
          </a:p>
        </p:txBody>
      </p:sp>
      <p:sp>
        <p:nvSpPr>
          <p:cNvPr id="5" name="Subtitle 4">
            <a:extLst>
              <a:ext uri="{FF2B5EF4-FFF2-40B4-BE49-F238E27FC236}">
                <a16:creationId xmlns:a16="http://schemas.microsoft.com/office/drawing/2014/main" id="{D77B3F76-A5BB-88F8-49FE-F37AB00B5837}"/>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See you at 1:15 p.m.!</a:t>
            </a:r>
          </a:p>
        </p:txBody>
      </p:sp>
    </p:spTree>
    <p:extLst>
      <p:ext uri="{BB962C8B-B14F-4D97-AF65-F5344CB8AC3E}">
        <p14:creationId xmlns:p14="http://schemas.microsoft.com/office/powerpoint/2010/main" val="3368608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FC1B3-5B12-D163-16FF-CF9529014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3A9CA2-BCC0-B8A6-1115-E82C214C3C08}"/>
              </a:ext>
            </a:extLst>
          </p:cNvPr>
          <p:cNvSpPr>
            <a:spLocks noGrp="1"/>
          </p:cNvSpPr>
          <p:nvPr>
            <p:ph type="ctrTitle"/>
          </p:nvPr>
        </p:nvSpPr>
        <p:spPr>
          <a:xfrm>
            <a:off x="11539183" y="4458432"/>
            <a:ext cx="7664461" cy="2031325"/>
          </a:xfrm>
        </p:spPr>
        <p:txBody>
          <a:bodyPr/>
          <a:lstStyle/>
          <a:p>
            <a:r>
              <a:rPr lang="en-US">
                <a:solidFill>
                  <a:schemeClr val="accent3">
                    <a:lumMod val="75000"/>
                  </a:schemeClr>
                </a:solidFill>
              </a:rPr>
              <a:t>Promoting Sincere Friendship</a:t>
            </a:r>
          </a:p>
        </p:txBody>
      </p:sp>
      <p:sp>
        <p:nvSpPr>
          <p:cNvPr id="5" name="Subtitle 4">
            <a:extLst>
              <a:ext uri="{FF2B5EF4-FFF2-40B4-BE49-F238E27FC236}">
                <a16:creationId xmlns:a16="http://schemas.microsoft.com/office/drawing/2014/main" id="{23E6A367-1D1A-E7AF-1003-D5CDFBAF6234}"/>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Sisterhood Events</a:t>
            </a:r>
          </a:p>
        </p:txBody>
      </p:sp>
    </p:spTree>
    <p:extLst>
      <p:ext uri="{BB962C8B-B14F-4D97-AF65-F5344CB8AC3E}">
        <p14:creationId xmlns:p14="http://schemas.microsoft.com/office/powerpoint/2010/main" val="3545558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DC7E1-4FAE-A6EC-7A03-E35DD9FC7B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D686D5-741E-00E5-C5EE-D26B019A8AE1}"/>
              </a:ext>
            </a:extLst>
          </p:cNvPr>
          <p:cNvSpPr>
            <a:spLocks noGrp="1"/>
          </p:cNvSpPr>
          <p:nvPr>
            <p:ph type="ctrTitle"/>
          </p:nvPr>
        </p:nvSpPr>
        <p:spPr>
          <a:xfrm>
            <a:off x="3905662" y="3944343"/>
            <a:ext cx="13411200" cy="3168881"/>
          </a:xfrm>
        </p:spPr>
        <p:txBody>
          <a:bodyPr/>
          <a:lstStyle/>
          <a:p>
            <a:pPr algn="l">
              <a:lnSpc>
                <a:spcPct val="110000"/>
              </a:lnSpc>
              <a:spcBef>
                <a:spcPts val="1000"/>
              </a:spcBef>
            </a:pPr>
            <a:r>
              <a:rPr lang="en-US" sz="9600" dirty="0">
                <a:solidFill>
                  <a:schemeClr val="bg1"/>
                </a:solidFill>
              </a:rPr>
              <a:t>What makes a </a:t>
            </a:r>
            <a:r>
              <a:rPr lang="en-US" sz="9600" dirty="0"/>
              <a:t>successful </a:t>
            </a:r>
            <a:r>
              <a:rPr lang="en-US" sz="9600" dirty="0">
                <a:solidFill>
                  <a:schemeClr val="bg1"/>
                </a:solidFill>
              </a:rPr>
              <a:t>sisterhood event?</a:t>
            </a:r>
          </a:p>
        </p:txBody>
      </p:sp>
    </p:spTree>
    <p:extLst>
      <p:ext uri="{BB962C8B-B14F-4D97-AF65-F5344CB8AC3E}">
        <p14:creationId xmlns:p14="http://schemas.microsoft.com/office/powerpoint/2010/main" val="7576949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CD44-2AA2-31B1-734F-F84B58C70E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BBC8C3-1D93-7727-4943-853D3DEFB8FE}"/>
              </a:ext>
            </a:extLst>
          </p:cNvPr>
          <p:cNvSpPr>
            <a:spLocks noGrp="1"/>
          </p:cNvSpPr>
          <p:nvPr>
            <p:ph type="ctrTitle"/>
          </p:nvPr>
        </p:nvSpPr>
        <p:spPr>
          <a:xfrm>
            <a:off x="3926960" y="3844830"/>
            <a:ext cx="15087600" cy="3168881"/>
          </a:xfrm>
        </p:spPr>
        <p:txBody>
          <a:bodyPr/>
          <a:lstStyle/>
          <a:p>
            <a:pPr algn="l">
              <a:lnSpc>
                <a:spcPct val="110000"/>
              </a:lnSpc>
              <a:spcBef>
                <a:spcPts val="1000"/>
              </a:spcBef>
            </a:pPr>
            <a:r>
              <a:rPr lang="en-US" sz="9600" dirty="0">
                <a:solidFill>
                  <a:schemeClr val="bg1"/>
                </a:solidFill>
              </a:rPr>
              <a:t>What could </a:t>
            </a:r>
            <a:r>
              <a:rPr lang="en-US" sz="9600" dirty="0"/>
              <a:t>prevent </a:t>
            </a:r>
            <a:r>
              <a:rPr lang="en-US" sz="9600" dirty="0">
                <a:solidFill>
                  <a:schemeClr val="bg1"/>
                </a:solidFill>
              </a:rPr>
              <a:t>members from participating?</a:t>
            </a:r>
          </a:p>
        </p:txBody>
      </p:sp>
    </p:spTree>
    <p:extLst>
      <p:ext uri="{BB962C8B-B14F-4D97-AF65-F5344CB8AC3E}">
        <p14:creationId xmlns:p14="http://schemas.microsoft.com/office/powerpoint/2010/main" val="39844864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DDA57-E227-CFB0-92F1-683093F2CAD8}"/>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2CBC6E7-0029-CDD2-09C5-E05BD4B64B80}"/>
              </a:ext>
            </a:extLst>
          </p:cNvPr>
          <p:cNvPicPr>
            <a:picLocks noGrp="1" noChangeAspect="1"/>
          </p:cNvPicPr>
          <p:nvPr>
            <p:ph type="pic" sz="quarter" idx="10"/>
          </p:nvPr>
        </p:nvPicPr>
        <p:blipFill>
          <a:blip r:embed="rId2"/>
          <a:srcRect l="16624" r="16624"/>
          <a:stretch/>
        </p:blipFill>
        <p:spPr/>
      </p:pic>
      <p:sp>
        <p:nvSpPr>
          <p:cNvPr id="5" name="Title 4">
            <a:extLst>
              <a:ext uri="{FF2B5EF4-FFF2-40B4-BE49-F238E27FC236}">
                <a16:creationId xmlns:a16="http://schemas.microsoft.com/office/drawing/2014/main" id="{77F54EAD-0A7C-C454-EE9F-31D72CD899A1}"/>
              </a:ext>
            </a:extLst>
          </p:cNvPr>
          <p:cNvSpPr>
            <a:spLocks noGrp="1"/>
          </p:cNvSpPr>
          <p:nvPr>
            <p:ph type="title"/>
          </p:nvPr>
        </p:nvSpPr>
        <p:spPr/>
        <p:txBody>
          <a:bodyPr/>
          <a:lstStyle/>
          <a:p>
            <a:r>
              <a:rPr lang="en-US" dirty="0"/>
              <a:t>Activity Time!</a:t>
            </a:r>
          </a:p>
        </p:txBody>
      </p:sp>
      <p:sp>
        <p:nvSpPr>
          <p:cNvPr id="6" name="Text Placeholder 5">
            <a:extLst>
              <a:ext uri="{FF2B5EF4-FFF2-40B4-BE49-F238E27FC236}">
                <a16:creationId xmlns:a16="http://schemas.microsoft.com/office/drawing/2014/main" id="{22AEECBA-78D7-9920-3A95-F6A5D5B45ACB}"/>
              </a:ext>
            </a:extLst>
          </p:cNvPr>
          <p:cNvSpPr>
            <a:spLocks noGrp="1"/>
          </p:cNvSpPr>
          <p:nvPr>
            <p:ph type="body" idx="1"/>
          </p:nvPr>
        </p:nvSpPr>
        <p:spPr>
          <a:xfrm>
            <a:off x="8528050" y="2883232"/>
            <a:ext cx="10591800" cy="6647974"/>
          </a:xfrm>
        </p:spPr>
        <p:txBody>
          <a:bodyPr wrap="square" lIns="0" tIns="0" rIns="0" bIns="0" anchor="t">
            <a:spAutoFit/>
          </a:bodyPr>
          <a:lstStyle/>
          <a:p>
            <a:pPr marL="457200" indent="-457200">
              <a:buFont typeface="Arial"/>
              <a:buChar char="•"/>
            </a:pPr>
            <a:r>
              <a:rPr lang="en-US" dirty="0">
                <a:latin typeface="Montserrat"/>
              </a:rPr>
              <a:t>Come up with a sisterhood event idea.</a:t>
            </a:r>
          </a:p>
          <a:p>
            <a:endParaRPr lang="en-US" dirty="0">
              <a:latin typeface="Montserrat"/>
            </a:endParaRPr>
          </a:p>
          <a:p>
            <a:pPr marL="457200" indent="-457200">
              <a:buFont typeface="Arial"/>
              <a:buChar char="•"/>
            </a:pPr>
            <a:r>
              <a:rPr lang="en-US" dirty="0">
                <a:solidFill>
                  <a:schemeClr val="accent3">
                    <a:lumMod val="75000"/>
                  </a:schemeClr>
                </a:solidFill>
                <a:latin typeface="Montserrat"/>
              </a:rPr>
              <a:t>Share your idea with a partner.</a:t>
            </a:r>
            <a:endParaRPr lang="en-US" dirty="0">
              <a:solidFill>
                <a:schemeClr val="accent3">
                  <a:lumMod val="75000"/>
                </a:schemeClr>
              </a:solidFill>
            </a:endParaRPr>
          </a:p>
          <a:p>
            <a:pPr marL="457200" indent="-457200">
              <a:buFont typeface="Arial"/>
              <a:buChar char="•"/>
            </a:pPr>
            <a:r>
              <a:rPr lang="en-US" dirty="0">
                <a:latin typeface="Montserrat"/>
              </a:rPr>
              <a:t>Give your partner 3 suggestions.</a:t>
            </a:r>
          </a:p>
          <a:p>
            <a:endParaRPr lang="en-US" dirty="0"/>
          </a:p>
          <a:p>
            <a:pPr marL="457200" indent="-457200">
              <a:buFont typeface="Arial"/>
              <a:buChar char="•"/>
            </a:pPr>
            <a:r>
              <a:rPr lang="en-US" dirty="0">
                <a:solidFill>
                  <a:schemeClr val="accent3">
                    <a:lumMod val="75000"/>
                  </a:schemeClr>
                </a:solidFill>
                <a:latin typeface="Montserrat"/>
              </a:rPr>
              <a:t>Move to a new partner.</a:t>
            </a:r>
            <a:endParaRPr lang="en-US" dirty="0">
              <a:solidFill>
                <a:schemeClr val="accent3">
                  <a:lumMod val="75000"/>
                </a:schemeClr>
              </a:solidFill>
            </a:endParaRPr>
          </a:p>
          <a:p>
            <a:pPr marL="457200" indent="-457200">
              <a:buFont typeface="Arial"/>
              <a:buChar char="•"/>
            </a:pPr>
            <a:r>
              <a:rPr lang="en-US" dirty="0">
                <a:latin typeface="Montserrat"/>
              </a:rPr>
              <a:t>Give your new partner 2 things to look up.</a:t>
            </a:r>
          </a:p>
          <a:p>
            <a:endParaRPr lang="en-US" dirty="0"/>
          </a:p>
          <a:p>
            <a:pPr marL="457200" indent="-457200">
              <a:buFont typeface="Arial"/>
              <a:buChar char="•"/>
            </a:pPr>
            <a:r>
              <a:rPr lang="en-US" dirty="0">
                <a:solidFill>
                  <a:schemeClr val="accent3">
                    <a:lumMod val="75000"/>
                  </a:schemeClr>
                </a:solidFill>
                <a:latin typeface="Montserrat"/>
              </a:rPr>
              <a:t>Move to a new partner.</a:t>
            </a:r>
            <a:endParaRPr lang="en-US" dirty="0">
              <a:solidFill>
                <a:schemeClr val="accent3">
                  <a:lumMod val="75000"/>
                </a:schemeClr>
              </a:solidFill>
            </a:endParaRPr>
          </a:p>
          <a:p>
            <a:pPr marL="457200" indent="-457200">
              <a:buFont typeface="Arial"/>
              <a:buChar char="•"/>
            </a:pPr>
            <a:r>
              <a:rPr lang="en-US" dirty="0">
                <a:latin typeface="Montserrat"/>
              </a:rPr>
              <a:t>Give your partner 1 potential challenge/consideration.</a:t>
            </a:r>
            <a:endParaRPr lang="en-US" dirty="0"/>
          </a:p>
          <a:p>
            <a:pPr marL="457200" indent="-457200">
              <a:buFont typeface="Arial"/>
              <a:buChar char="•"/>
            </a:pPr>
            <a:endParaRPr lang="en-US" dirty="0"/>
          </a:p>
        </p:txBody>
      </p:sp>
    </p:spTree>
    <p:extLst>
      <p:ext uri="{BB962C8B-B14F-4D97-AF65-F5344CB8AC3E}">
        <p14:creationId xmlns:p14="http://schemas.microsoft.com/office/powerpoint/2010/main" val="395864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7DA8D-CB1A-329E-3C51-F9FBD192B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9B30F-75D7-6A6D-47BE-A9C83C5FD561}"/>
              </a:ext>
            </a:extLst>
          </p:cNvPr>
          <p:cNvSpPr>
            <a:spLocks noGrp="1"/>
          </p:cNvSpPr>
          <p:nvPr>
            <p:ph type="ctrTitle"/>
          </p:nvPr>
        </p:nvSpPr>
        <p:spPr>
          <a:xfrm>
            <a:off x="11608410" y="4643026"/>
            <a:ext cx="7664461" cy="2031325"/>
          </a:xfrm>
        </p:spPr>
        <p:txBody>
          <a:bodyPr/>
          <a:lstStyle/>
          <a:p>
            <a:r>
              <a:rPr lang="en-US">
                <a:solidFill>
                  <a:schemeClr val="accent3">
                    <a:lumMod val="75000"/>
                  </a:schemeClr>
                </a:solidFill>
              </a:rPr>
              <a:t>Benefits of Membership</a:t>
            </a:r>
          </a:p>
        </p:txBody>
      </p:sp>
    </p:spTree>
    <p:extLst>
      <p:ext uri="{BB962C8B-B14F-4D97-AF65-F5344CB8AC3E}">
        <p14:creationId xmlns:p14="http://schemas.microsoft.com/office/powerpoint/2010/main" val="946609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5CF4-B1D3-2069-C0F1-3EB976A0956A}"/>
            </a:ext>
          </a:extLst>
        </p:cNvPr>
        <p:cNvGrpSpPr/>
        <p:nvPr/>
      </p:nvGrpSpPr>
      <p:grpSpPr>
        <a:xfrm>
          <a:off x="0" y="0"/>
          <a:ext cx="0" cy="0"/>
          <a:chOff x="0" y="0"/>
          <a:chExt cx="0" cy="0"/>
        </a:xfrm>
      </p:grpSpPr>
      <p:pic>
        <p:nvPicPr>
          <p:cNvPr id="4" name="Picture Placeholder 3" descr="Two women hugging each other&#10;&#10;Description automatically generated">
            <a:extLst>
              <a:ext uri="{FF2B5EF4-FFF2-40B4-BE49-F238E27FC236}">
                <a16:creationId xmlns:a16="http://schemas.microsoft.com/office/drawing/2014/main" id="{A84AE031-0524-92C6-481E-D029F51BDADB}"/>
              </a:ext>
            </a:extLst>
          </p:cNvPr>
          <p:cNvPicPr>
            <a:picLocks noGrp="1" noChangeAspect="1"/>
          </p:cNvPicPr>
          <p:nvPr>
            <p:ph type="pic" sz="quarter" idx="10"/>
          </p:nvPr>
        </p:nvPicPr>
        <p:blipFill>
          <a:blip r:embed="rId2"/>
          <a:srcRect l="8380" r="8380"/>
          <a:stretch/>
        </p:blipFill>
        <p:spPr/>
      </p:pic>
      <p:sp>
        <p:nvSpPr>
          <p:cNvPr id="5" name="Title 4">
            <a:extLst>
              <a:ext uri="{FF2B5EF4-FFF2-40B4-BE49-F238E27FC236}">
                <a16:creationId xmlns:a16="http://schemas.microsoft.com/office/drawing/2014/main" id="{8432291C-D37D-2B23-D0DC-ECBDCE76E1B7}"/>
              </a:ext>
            </a:extLst>
          </p:cNvPr>
          <p:cNvSpPr>
            <a:spLocks noGrp="1"/>
          </p:cNvSpPr>
          <p:nvPr>
            <p:ph type="title"/>
          </p:nvPr>
        </p:nvSpPr>
        <p:spPr/>
        <p:txBody>
          <a:bodyPr/>
          <a:lstStyle/>
          <a:p>
            <a:r>
              <a:rPr lang="en-US" dirty="0"/>
              <a:t>Don't forget!</a:t>
            </a:r>
          </a:p>
        </p:txBody>
      </p:sp>
      <p:sp>
        <p:nvSpPr>
          <p:cNvPr id="6" name="Text Placeholder 5">
            <a:extLst>
              <a:ext uri="{FF2B5EF4-FFF2-40B4-BE49-F238E27FC236}">
                <a16:creationId xmlns:a16="http://schemas.microsoft.com/office/drawing/2014/main" id="{11E2B3CF-E6E3-8992-7292-760964FEE487}"/>
              </a:ext>
            </a:extLst>
          </p:cNvPr>
          <p:cNvSpPr>
            <a:spLocks noGrp="1"/>
          </p:cNvSpPr>
          <p:nvPr>
            <p:ph type="body" idx="1"/>
          </p:nvPr>
        </p:nvSpPr>
        <p:spPr>
          <a:xfrm>
            <a:off x="8528050" y="2883232"/>
            <a:ext cx="10591800" cy="6093976"/>
          </a:xfrm>
        </p:spPr>
        <p:txBody>
          <a:bodyPr wrap="square" lIns="0" tIns="0" rIns="0" bIns="0" anchor="t">
            <a:spAutoFit/>
          </a:bodyPr>
          <a:lstStyle/>
          <a:p>
            <a:r>
              <a:rPr lang="en-US" sz="4400" dirty="0">
                <a:latin typeface="Montserrat"/>
              </a:rPr>
              <a:t>Collaborate with your Director Social Events when planning sisterhood events.</a:t>
            </a:r>
            <a:endParaRPr lang="en-US" sz="4400" dirty="0"/>
          </a:p>
          <a:p>
            <a:endParaRPr lang="en-US" sz="4400" dirty="0"/>
          </a:p>
          <a:p>
            <a:r>
              <a:rPr lang="en-US" sz="4400" dirty="0">
                <a:latin typeface="Montserrat"/>
              </a:rPr>
              <a:t>While you're responsible for planning, they have great resources and tips! </a:t>
            </a:r>
          </a:p>
          <a:p>
            <a:endParaRPr lang="en-US" sz="4400" dirty="0">
              <a:latin typeface="Montserrat"/>
            </a:endParaRPr>
          </a:p>
          <a:p>
            <a:r>
              <a:rPr lang="en-US" sz="4400" dirty="0">
                <a:solidFill>
                  <a:schemeClr val="accent3">
                    <a:lumMod val="75000"/>
                  </a:schemeClr>
                </a:solidFill>
                <a:latin typeface="Montserrat"/>
              </a:rPr>
              <a:t>Learn more at our webinar on </a:t>
            </a:r>
          </a:p>
          <a:p>
            <a:r>
              <a:rPr lang="en-US" sz="4400" b="1" dirty="0">
                <a:solidFill>
                  <a:schemeClr val="accent3">
                    <a:lumMod val="75000"/>
                  </a:schemeClr>
                </a:solidFill>
                <a:latin typeface="Montserrat"/>
              </a:rPr>
              <a:t>Tuesday, February 4</a:t>
            </a:r>
            <a:r>
              <a:rPr lang="en-US" sz="4400" dirty="0">
                <a:solidFill>
                  <a:schemeClr val="accent3">
                    <a:lumMod val="75000"/>
                  </a:schemeClr>
                </a:solidFill>
                <a:latin typeface="Montserrat"/>
              </a:rPr>
              <a:t>.</a:t>
            </a:r>
            <a:endParaRPr lang="en-US" sz="4400" dirty="0">
              <a:solidFill>
                <a:schemeClr val="accent3">
                  <a:lumMod val="75000"/>
                </a:schemeClr>
              </a:solidFill>
            </a:endParaRPr>
          </a:p>
        </p:txBody>
      </p:sp>
    </p:spTree>
    <p:extLst>
      <p:ext uri="{BB962C8B-B14F-4D97-AF65-F5344CB8AC3E}">
        <p14:creationId xmlns:p14="http://schemas.microsoft.com/office/powerpoint/2010/main" val="1028847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77DCE-6D36-EEFF-7579-38EE63D9B516}"/>
            </a:ext>
          </a:extLst>
        </p:cNvPr>
        <p:cNvGrpSpPr/>
        <p:nvPr/>
      </p:nvGrpSpPr>
      <p:grpSpPr>
        <a:xfrm>
          <a:off x="0" y="0"/>
          <a:ext cx="0" cy="0"/>
          <a:chOff x="0" y="0"/>
          <a:chExt cx="0" cy="0"/>
        </a:xfrm>
      </p:grpSpPr>
      <p:pic>
        <p:nvPicPr>
          <p:cNvPr id="7" name="Picture Placeholder 6" descr="A group of women holding hands&#10;&#10;Description automatically generated">
            <a:extLst>
              <a:ext uri="{FF2B5EF4-FFF2-40B4-BE49-F238E27FC236}">
                <a16:creationId xmlns:a16="http://schemas.microsoft.com/office/drawing/2014/main" id="{2C3DAF19-6AB6-AF43-986A-04A155340280}"/>
              </a:ext>
            </a:extLst>
          </p:cNvPr>
          <p:cNvPicPr>
            <a:picLocks noGrp="1" noChangeAspect="1"/>
          </p:cNvPicPr>
          <p:nvPr>
            <p:ph type="pic" sz="quarter" idx="10"/>
          </p:nvPr>
        </p:nvPicPr>
        <p:blipFill>
          <a:blip r:embed="rId2"/>
          <a:srcRect l="8413" r="8413"/>
          <a:stretch/>
        </p:blipFill>
        <p:spPr/>
      </p:pic>
      <p:sp>
        <p:nvSpPr>
          <p:cNvPr id="5" name="Title 4">
            <a:extLst>
              <a:ext uri="{FF2B5EF4-FFF2-40B4-BE49-F238E27FC236}">
                <a16:creationId xmlns:a16="http://schemas.microsoft.com/office/drawing/2014/main" id="{77F8C719-16E9-CAFE-B9AF-6D2E7EE9AEA3}"/>
              </a:ext>
            </a:extLst>
          </p:cNvPr>
          <p:cNvSpPr>
            <a:spLocks noGrp="1"/>
          </p:cNvSpPr>
          <p:nvPr>
            <p:ph type="title"/>
          </p:nvPr>
        </p:nvSpPr>
        <p:spPr/>
        <p:txBody>
          <a:bodyPr/>
          <a:lstStyle/>
          <a:p>
            <a:r>
              <a:rPr lang="en-US" dirty="0"/>
              <a:t>Let's get more ideas!</a:t>
            </a:r>
          </a:p>
        </p:txBody>
      </p:sp>
      <p:sp>
        <p:nvSpPr>
          <p:cNvPr id="6" name="Text Placeholder 5">
            <a:extLst>
              <a:ext uri="{FF2B5EF4-FFF2-40B4-BE49-F238E27FC236}">
                <a16:creationId xmlns:a16="http://schemas.microsoft.com/office/drawing/2014/main" id="{9CE8E877-077C-D6FD-3B3D-993B280B92D1}"/>
              </a:ext>
            </a:extLst>
          </p:cNvPr>
          <p:cNvSpPr>
            <a:spLocks noGrp="1"/>
          </p:cNvSpPr>
          <p:nvPr>
            <p:ph type="body" idx="1"/>
          </p:nvPr>
        </p:nvSpPr>
        <p:spPr>
          <a:xfrm>
            <a:off x="8528050" y="2883232"/>
            <a:ext cx="10591800" cy="6093976"/>
          </a:xfrm>
        </p:spPr>
        <p:txBody>
          <a:bodyPr wrap="square" lIns="0" tIns="0" rIns="0" bIns="0" anchor="t">
            <a:spAutoFit/>
          </a:bodyPr>
          <a:lstStyle/>
          <a:p>
            <a:r>
              <a:rPr lang="en-US" sz="4400" dirty="0">
                <a:latin typeface="Montserrat"/>
              </a:rPr>
              <a:t>Write down sisterhood ideas:</a:t>
            </a:r>
            <a:endParaRPr lang="en-US" sz="4400" dirty="0"/>
          </a:p>
          <a:p>
            <a:pPr marL="457200" indent="-457200">
              <a:buFont typeface="Arial"/>
              <a:buChar char="•"/>
            </a:pPr>
            <a:r>
              <a:rPr lang="en-US" sz="4400" dirty="0">
                <a:latin typeface="Montserrat"/>
              </a:rPr>
              <a:t>Outdoor</a:t>
            </a:r>
            <a:endParaRPr lang="en-US" sz="4400" dirty="0"/>
          </a:p>
          <a:p>
            <a:pPr marL="457200" indent="-457200">
              <a:buFont typeface="Arial"/>
              <a:buChar char="•"/>
            </a:pPr>
            <a:r>
              <a:rPr lang="en-US" sz="4400" dirty="0">
                <a:latin typeface="Montserrat"/>
              </a:rPr>
              <a:t>Self-care</a:t>
            </a:r>
            <a:endParaRPr lang="en-US" sz="4400" dirty="0"/>
          </a:p>
          <a:p>
            <a:pPr marL="457200" indent="-457200">
              <a:buFont typeface="Arial"/>
              <a:buChar char="•"/>
            </a:pPr>
            <a:r>
              <a:rPr lang="en-US" sz="4400" dirty="0">
                <a:latin typeface="Montserrat"/>
              </a:rPr>
              <a:t>Mixing friend groups</a:t>
            </a:r>
            <a:endParaRPr lang="en-US" sz="4400" dirty="0"/>
          </a:p>
          <a:p>
            <a:pPr marL="457200" indent="-457200">
              <a:buFont typeface="Arial"/>
              <a:buChar char="•"/>
            </a:pPr>
            <a:r>
              <a:rPr lang="en-US" sz="4400" dirty="0">
                <a:latin typeface="Montserrat"/>
              </a:rPr>
              <a:t>Budget-friendly</a:t>
            </a:r>
            <a:endParaRPr lang="en-US" sz="4400" dirty="0"/>
          </a:p>
          <a:p>
            <a:pPr marL="457200" indent="-457200">
              <a:buFont typeface="Arial"/>
              <a:buChar char="•"/>
            </a:pPr>
            <a:r>
              <a:rPr lang="en-US" sz="4400" dirty="0">
                <a:latin typeface="Montserrat"/>
              </a:rPr>
              <a:t>Small chapter </a:t>
            </a:r>
          </a:p>
          <a:p>
            <a:pPr marL="457200" indent="-457200">
              <a:buFont typeface="Arial"/>
              <a:buChar char="•"/>
            </a:pPr>
            <a:r>
              <a:rPr lang="en-US" sz="4400" dirty="0">
                <a:latin typeface="Montserrat"/>
              </a:rPr>
              <a:t>Large chapter</a:t>
            </a:r>
            <a:endParaRPr lang="en-US" sz="4400" dirty="0"/>
          </a:p>
          <a:p>
            <a:endParaRPr lang="en-US" sz="4400" dirty="0"/>
          </a:p>
          <a:p>
            <a:r>
              <a:rPr lang="en-US" sz="4400" dirty="0">
                <a:latin typeface="Montserrat"/>
              </a:rPr>
              <a:t>Stick them to the appropriate poster.</a:t>
            </a:r>
            <a:endParaRPr lang="en-US" sz="4400" dirty="0"/>
          </a:p>
        </p:txBody>
      </p:sp>
    </p:spTree>
    <p:extLst>
      <p:ext uri="{BB962C8B-B14F-4D97-AF65-F5344CB8AC3E}">
        <p14:creationId xmlns:p14="http://schemas.microsoft.com/office/powerpoint/2010/main" val="31720478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6432-A43D-0D74-6102-572143396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B6947-5169-A755-FB7A-152C5293BEBC}"/>
              </a:ext>
            </a:extLst>
          </p:cNvPr>
          <p:cNvSpPr>
            <a:spLocks noGrp="1"/>
          </p:cNvSpPr>
          <p:nvPr>
            <p:ph type="ctrTitle"/>
          </p:nvPr>
        </p:nvSpPr>
        <p:spPr>
          <a:xfrm>
            <a:off x="11539183" y="5474094"/>
            <a:ext cx="7664461" cy="1015663"/>
          </a:xfrm>
        </p:spPr>
        <p:txBody>
          <a:bodyPr/>
          <a:lstStyle/>
          <a:p>
            <a:r>
              <a:rPr lang="en-US" dirty="0">
                <a:solidFill>
                  <a:schemeClr val="accent3">
                    <a:lumMod val="75000"/>
                  </a:schemeClr>
                </a:solidFill>
              </a:rPr>
              <a:t>Intellect &amp; Integrity</a:t>
            </a:r>
          </a:p>
        </p:txBody>
      </p:sp>
      <p:sp>
        <p:nvSpPr>
          <p:cNvPr id="5" name="Subtitle 4">
            <a:extLst>
              <a:ext uri="{FF2B5EF4-FFF2-40B4-BE49-F238E27FC236}">
                <a16:creationId xmlns:a16="http://schemas.microsoft.com/office/drawing/2014/main" id="{236F0757-D1A1-3C63-2137-F96ECFFC1666}"/>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Academic Support</a:t>
            </a:r>
          </a:p>
        </p:txBody>
      </p:sp>
    </p:spTree>
    <p:extLst>
      <p:ext uri="{BB962C8B-B14F-4D97-AF65-F5344CB8AC3E}">
        <p14:creationId xmlns:p14="http://schemas.microsoft.com/office/powerpoint/2010/main" val="36692224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2906-E475-30FF-A699-28E430D539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D88D7D8-5ED4-CC84-18AF-962D0EA70EF7}"/>
              </a:ext>
            </a:extLst>
          </p:cNvPr>
          <p:cNvPicPr>
            <a:picLocks noChangeAspect="1"/>
          </p:cNvPicPr>
          <p:nvPr/>
        </p:nvPicPr>
        <p:blipFill>
          <a:blip r:embed="rId2"/>
          <a:stretch>
            <a:fillRect/>
          </a:stretch>
        </p:blipFill>
        <p:spPr>
          <a:xfrm>
            <a:off x="984250" y="668337"/>
            <a:ext cx="16259175" cy="9972675"/>
          </a:xfrm>
          <a:prstGeom prst="rect">
            <a:avLst/>
          </a:prstGeom>
        </p:spPr>
      </p:pic>
    </p:spTree>
    <p:extLst>
      <p:ext uri="{BB962C8B-B14F-4D97-AF65-F5344CB8AC3E}">
        <p14:creationId xmlns:p14="http://schemas.microsoft.com/office/powerpoint/2010/main" val="29413584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7178D-0CD2-0441-4600-430FC2A07FF3}"/>
            </a:ext>
          </a:extLst>
        </p:cNvPr>
        <p:cNvGrpSpPr/>
        <p:nvPr/>
      </p:nvGrpSpPr>
      <p:grpSpPr>
        <a:xfrm>
          <a:off x="0" y="0"/>
          <a:ext cx="0" cy="0"/>
          <a:chOff x="0" y="0"/>
          <a:chExt cx="0" cy="0"/>
        </a:xfrm>
      </p:grpSpPr>
      <p:pic>
        <p:nvPicPr>
          <p:cNvPr id="4" name="Picture Placeholder 3" descr="A group of women posing for a photo&#10;&#10;Description automatically generated">
            <a:extLst>
              <a:ext uri="{FF2B5EF4-FFF2-40B4-BE49-F238E27FC236}">
                <a16:creationId xmlns:a16="http://schemas.microsoft.com/office/drawing/2014/main" id="{2CB7280E-C85D-CBC3-ECAF-7B0A91D14040}"/>
              </a:ext>
            </a:extLst>
          </p:cNvPr>
          <p:cNvPicPr>
            <a:picLocks noGrp="1" noChangeAspect="1"/>
          </p:cNvPicPr>
          <p:nvPr>
            <p:ph type="pic" sz="quarter" idx="10"/>
          </p:nvPr>
        </p:nvPicPr>
        <p:blipFill>
          <a:blip r:embed="rId2"/>
          <a:srcRect l="8281" r="8281"/>
          <a:stretch/>
        </p:blipFill>
        <p:spPr/>
      </p:pic>
      <p:sp>
        <p:nvSpPr>
          <p:cNvPr id="5" name="Title 4">
            <a:extLst>
              <a:ext uri="{FF2B5EF4-FFF2-40B4-BE49-F238E27FC236}">
                <a16:creationId xmlns:a16="http://schemas.microsoft.com/office/drawing/2014/main" id="{7817943D-2A35-5EEE-8D85-6E615568A780}"/>
              </a:ext>
            </a:extLst>
          </p:cNvPr>
          <p:cNvSpPr>
            <a:spLocks noGrp="1"/>
          </p:cNvSpPr>
          <p:nvPr>
            <p:ph type="title"/>
          </p:nvPr>
        </p:nvSpPr>
        <p:spPr/>
        <p:txBody>
          <a:bodyPr/>
          <a:lstStyle/>
          <a:p>
            <a:r>
              <a:rPr lang="en-US" dirty="0"/>
              <a:t>Learning Styles</a:t>
            </a:r>
          </a:p>
        </p:txBody>
      </p:sp>
      <p:sp>
        <p:nvSpPr>
          <p:cNvPr id="6" name="Text Placeholder 5">
            <a:extLst>
              <a:ext uri="{FF2B5EF4-FFF2-40B4-BE49-F238E27FC236}">
                <a16:creationId xmlns:a16="http://schemas.microsoft.com/office/drawing/2014/main" id="{4668B283-F0EC-A7A9-46F3-8A4E86412749}"/>
              </a:ext>
            </a:extLst>
          </p:cNvPr>
          <p:cNvSpPr>
            <a:spLocks noGrp="1"/>
          </p:cNvSpPr>
          <p:nvPr>
            <p:ph type="body" idx="1"/>
          </p:nvPr>
        </p:nvSpPr>
        <p:spPr>
          <a:xfrm>
            <a:off x="1288318" y="2883232"/>
            <a:ext cx="10515600" cy="7478970"/>
          </a:xfrm>
        </p:spPr>
        <p:txBody>
          <a:bodyPr wrap="square" lIns="0" tIns="0" rIns="0" bIns="0" anchor="t">
            <a:spAutoFit/>
          </a:bodyPr>
          <a:lstStyle/>
          <a:p>
            <a:pPr marL="457200" indent="-457200" algn="l">
              <a:buFont typeface="Arial"/>
              <a:buChar char="•"/>
            </a:pPr>
            <a:r>
              <a:rPr lang="en-US" sz="5400" dirty="0">
                <a:latin typeface="Montserrat" pitchFamily="2" charset="0"/>
                <a:ea typeface="Cambria"/>
              </a:rPr>
              <a:t>Kinesthetic</a:t>
            </a:r>
          </a:p>
          <a:p>
            <a:pPr algn="l"/>
            <a:endParaRPr lang="en-US" sz="5400" dirty="0">
              <a:latin typeface="Montserrat" pitchFamily="2" charset="0"/>
              <a:ea typeface="Cambria"/>
            </a:endParaRPr>
          </a:p>
          <a:p>
            <a:pPr marL="457200" indent="-457200" algn="l">
              <a:buFont typeface="Arial"/>
              <a:buChar char="•"/>
            </a:pPr>
            <a:r>
              <a:rPr lang="en-US" sz="5400" dirty="0">
                <a:solidFill>
                  <a:schemeClr val="accent3">
                    <a:lumMod val="75000"/>
                  </a:schemeClr>
                </a:solidFill>
                <a:latin typeface="Montserrat" pitchFamily="2" charset="0"/>
                <a:ea typeface="Cambria"/>
              </a:rPr>
              <a:t>Auditory</a:t>
            </a:r>
          </a:p>
          <a:p>
            <a:pPr algn="l"/>
            <a:endParaRPr lang="en-US" sz="5400" dirty="0">
              <a:solidFill>
                <a:schemeClr val="accent1"/>
              </a:solidFill>
              <a:latin typeface="Montserrat" pitchFamily="2" charset="0"/>
              <a:ea typeface="Cambria"/>
            </a:endParaRPr>
          </a:p>
          <a:p>
            <a:pPr marL="457200" indent="-457200" algn="l">
              <a:buFont typeface="Arial"/>
              <a:buChar char="•"/>
            </a:pPr>
            <a:r>
              <a:rPr lang="en-US" sz="5400" dirty="0">
                <a:latin typeface="Montserrat" pitchFamily="2" charset="0"/>
                <a:ea typeface="Cambria"/>
              </a:rPr>
              <a:t>Reading and Writing</a:t>
            </a:r>
          </a:p>
          <a:p>
            <a:pPr algn="l"/>
            <a:endParaRPr lang="en-US" sz="5400" dirty="0">
              <a:latin typeface="Montserrat" pitchFamily="2" charset="0"/>
              <a:ea typeface="Cambria"/>
            </a:endParaRPr>
          </a:p>
          <a:p>
            <a:pPr marL="457200" indent="-457200" algn="l">
              <a:buFont typeface="Arial"/>
              <a:buChar char="•"/>
            </a:pPr>
            <a:r>
              <a:rPr lang="en-US" sz="5400" dirty="0">
                <a:solidFill>
                  <a:schemeClr val="accent3">
                    <a:lumMod val="75000"/>
                  </a:schemeClr>
                </a:solidFill>
                <a:latin typeface="Montserrat" pitchFamily="2" charset="0"/>
                <a:ea typeface="Cambria"/>
              </a:rPr>
              <a:t>Logical</a:t>
            </a:r>
          </a:p>
          <a:p>
            <a:pPr algn="l"/>
            <a:endParaRPr lang="en-US" sz="5400" dirty="0">
              <a:solidFill>
                <a:schemeClr val="accent1"/>
              </a:solidFill>
              <a:latin typeface="Montserrat" pitchFamily="2" charset="0"/>
              <a:ea typeface="Cambria"/>
            </a:endParaRPr>
          </a:p>
          <a:p>
            <a:pPr marL="457200" indent="-457200" algn="l">
              <a:buFont typeface="Arial"/>
              <a:buChar char="•"/>
            </a:pPr>
            <a:r>
              <a:rPr lang="en-US" sz="5400" dirty="0">
                <a:latin typeface="Montserrat" pitchFamily="2" charset="0"/>
                <a:ea typeface="Cambria"/>
              </a:rPr>
              <a:t>Solitary</a:t>
            </a:r>
          </a:p>
        </p:txBody>
      </p:sp>
    </p:spTree>
    <p:extLst>
      <p:ext uri="{BB962C8B-B14F-4D97-AF65-F5344CB8AC3E}">
        <p14:creationId xmlns:p14="http://schemas.microsoft.com/office/powerpoint/2010/main" val="19452853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BCEF-5753-6C6E-72A2-675179531A06}"/>
            </a:ext>
          </a:extLst>
        </p:cNvPr>
        <p:cNvGrpSpPr/>
        <p:nvPr/>
      </p:nvGrpSpPr>
      <p:grpSpPr>
        <a:xfrm>
          <a:off x="0" y="0"/>
          <a:ext cx="0" cy="0"/>
          <a:chOff x="0" y="0"/>
          <a:chExt cx="0" cy="0"/>
        </a:xfrm>
      </p:grpSpPr>
      <p:pic>
        <p:nvPicPr>
          <p:cNvPr id="4" name="Picture Placeholder 3" descr="A group of women posing for a photo&#10;&#10;Description automatically generated">
            <a:extLst>
              <a:ext uri="{FF2B5EF4-FFF2-40B4-BE49-F238E27FC236}">
                <a16:creationId xmlns:a16="http://schemas.microsoft.com/office/drawing/2014/main" id="{16317E66-5165-AF54-CF2E-13674DDFE0FD}"/>
              </a:ext>
            </a:extLst>
          </p:cNvPr>
          <p:cNvPicPr>
            <a:picLocks noGrp="1" noChangeAspect="1"/>
          </p:cNvPicPr>
          <p:nvPr>
            <p:ph type="pic" sz="quarter" idx="10"/>
          </p:nvPr>
        </p:nvPicPr>
        <p:blipFill>
          <a:blip r:embed="rId2"/>
          <a:srcRect l="8289" r="8289"/>
          <a:stretch/>
        </p:blipFill>
        <p:spPr/>
      </p:pic>
      <p:sp>
        <p:nvSpPr>
          <p:cNvPr id="5" name="Title 4">
            <a:extLst>
              <a:ext uri="{FF2B5EF4-FFF2-40B4-BE49-F238E27FC236}">
                <a16:creationId xmlns:a16="http://schemas.microsoft.com/office/drawing/2014/main" id="{5A32FCA6-0626-78A9-F265-D3B3947358A8}"/>
              </a:ext>
            </a:extLst>
          </p:cNvPr>
          <p:cNvSpPr>
            <a:spLocks noGrp="1"/>
          </p:cNvSpPr>
          <p:nvPr>
            <p:ph type="title"/>
          </p:nvPr>
        </p:nvSpPr>
        <p:spPr/>
        <p:txBody>
          <a:bodyPr/>
          <a:lstStyle/>
          <a:p>
            <a:r>
              <a:rPr lang="en-US" dirty="0"/>
              <a:t>Share your tips and tricks!</a:t>
            </a:r>
          </a:p>
        </p:txBody>
      </p:sp>
      <p:sp>
        <p:nvSpPr>
          <p:cNvPr id="6" name="Text Placeholder 5">
            <a:extLst>
              <a:ext uri="{FF2B5EF4-FFF2-40B4-BE49-F238E27FC236}">
                <a16:creationId xmlns:a16="http://schemas.microsoft.com/office/drawing/2014/main" id="{BB92A841-2800-CF40-0A76-EB2E1075B3F4}"/>
              </a:ext>
            </a:extLst>
          </p:cNvPr>
          <p:cNvSpPr>
            <a:spLocks noGrp="1"/>
          </p:cNvSpPr>
          <p:nvPr>
            <p:ph type="body" idx="1"/>
          </p:nvPr>
        </p:nvSpPr>
        <p:spPr>
          <a:xfrm>
            <a:off x="8528050" y="2883232"/>
            <a:ext cx="10591800" cy="4062651"/>
          </a:xfrm>
        </p:spPr>
        <p:txBody>
          <a:bodyPr wrap="square" lIns="0" tIns="0" rIns="0" bIns="0" anchor="t">
            <a:spAutoFit/>
          </a:bodyPr>
          <a:lstStyle/>
          <a:p>
            <a:pPr marL="457200" indent="-457200">
              <a:buFont typeface="Arial"/>
              <a:buChar char="•"/>
            </a:pPr>
            <a:r>
              <a:rPr lang="en-US" sz="4400" dirty="0">
                <a:latin typeface="Montserrat"/>
              </a:rPr>
              <a:t>Managing Academic Support</a:t>
            </a:r>
          </a:p>
          <a:p>
            <a:endParaRPr lang="en-US" sz="4400" dirty="0">
              <a:latin typeface="Montserrat"/>
            </a:endParaRPr>
          </a:p>
          <a:p>
            <a:pPr marL="457200" indent="-457200">
              <a:buFont typeface="Arial"/>
              <a:buChar char="•"/>
            </a:pPr>
            <a:r>
              <a:rPr lang="en-US" sz="4400" dirty="0">
                <a:latin typeface="Montserrat"/>
              </a:rPr>
              <a:t>Engaging Academic Programs for the Entire Chapter</a:t>
            </a:r>
          </a:p>
          <a:p>
            <a:endParaRPr lang="en-US" sz="4400" dirty="0">
              <a:latin typeface="Montserrat"/>
            </a:endParaRPr>
          </a:p>
          <a:p>
            <a:pPr marL="457200" indent="-457200">
              <a:buFont typeface="Arial"/>
              <a:buChar char="•"/>
            </a:pPr>
            <a:r>
              <a:rPr lang="en-US" sz="4400" dirty="0">
                <a:latin typeface="Montserrat"/>
              </a:rPr>
              <a:t>Academic Programming for Seniors</a:t>
            </a:r>
            <a:endParaRPr lang="en-US" sz="4400" dirty="0"/>
          </a:p>
        </p:txBody>
      </p:sp>
    </p:spTree>
    <p:extLst>
      <p:ext uri="{BB962C8B-B14F-4D97-AF65-F5344CB8AC3E}">
        <p14:creationId xmlns:p14="http://schemas.microsoft.com/office/powerpoint/2010/main" val="7344741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7579B-9ADF-F59C-6A54-7B7BA2D974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7D0DAC-B908-0205-E793-882CB3CA109B}"/>
              </a:ext>
            </a:extLst>
          </p:cNvPr>
          <p:cNvSpPr>
            <a:spLocks noGrp="1"/>
          </p:cNvSpPr>
          <p:nvPr>
            <p:ph type="ctrTitle"/>
          </p:nvPr>
        </p:nvSpPr>
        <p:spPr>
          <a:xfrm>
            <a:off x="11195050" y="3142640"/>
            <a:ext cx="8458201" cy="4949625"/>
          </a:xfrm>
        </p:spPr>
        <p:txBody>
          <a:bodyPr/>
          <a:lstStyle/>
          <a:p>
            <a:pPr algn="l">
              <a:lnSpc>
                <a:spcPct val="110000"/>
              </a:lnSpc>
              <a:spcBef>
                <a:spcPts val="1000"/>
              </a:spcBef>
            </a:pPr>
            <a:r>
              <a:rPr lang="en-US" sz="7200" dirty="0"/>
              <a:t>What are </a:t>
            </a:r>
            <a:r>
              <a:rPr lang="en-US" sz="7200" dirty="0">
                <a:solidFill>
                  <a:schemeClr val="accent3">
                    <a:lumMod val="75000"/>
                  </a:schemeClr>
                </a:solidFill>
              </a:rPr>
              <a:t>five</a:t>
            </a:r>
            <a:r>
              <a:rPr lang="en-US" sz="8000" dirty="0"/>
              <a:t> </a:t>
            </a:r>
            <a:r>
              <a:rPr lang="en-US" sz="7200" dirty="0"/>
              <a:t>things I need to bring back to my Director Academics?</a:t>
            </a:r>
          </a:p>
        </p:txBody>
      </p:sp>
    </p:spTree>
    <p:extLst>
      <p:ext uri="{BB962C8B-B14F-4D97-AF65-F5344CB8AC3E}">
        <p14:creationId xmlns:p14="http://schemas.microsoft.com/office/powerpoint/2010/main" val="15274619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80982-39BD-30B3-0037-5978AB3F9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245AC-96D0-F166-CD12-51D1CAD1A0AB}"/>
              </a:ext>
            </a:extLst>
          </p:cNvPr>
          <p:cNvSpPr>
            <a:spLocks noGrp="1"/>
          </p:cNvSpPr>
          <p:nvPr>
            <p:ph type="ctrTitle"/>
          </p:nvPr>
        </p:nvSpPr>
        <p:spPr>
          <a:xfrm>
            <a:off x="11539183" y="5474094"/>
            <a:ext cx="7664461" cy="1015663"/>
          </a:xfrm>
        </p:spPr>
        <p:txBody>
          <a:bodyPr/>
          <a:lstStyle/>
          <a:p>
            <a:r>
              <a:rPr lang="en-US">
                <a:solidFill>
                  <a:schemeClr val="accent3">
                    <a:lumMod val="75000"/>
                  </a:schemeClr>
                </a:solidFill>
              </a:rPr>
              <a:t>Lifelong Enrichment</a:t>
            </a:r>
          </a:p>
        </p:txBody>
      </p:sp>
      <p:sp>
        <p:nvSpPr>
          <p:cNvPr id="5" name="Subtitle 4">
            <a:extLst>
              <a:ext uri="{FF2B5EF4-FFF2-40B4-BE49-F238E27FC236}">
                <a16:creationId xmlns:a16="http://schemas.microsoft.com/office/drawing/2014/main" id="{16379E2D-18A1-ABF5-635F-B4B1C8D4629D}"/>
              </a:ext>
            </a:extLst>
          </p:cNvPr>
          <p:cNvSpPr>
            <a:spLocks noGrp="1"/>
          </p:cNvSpPr>
          <p:nvPr>
            <p:ph type="subTitle" idx="4"/>
          </p:nvPr>
        </p:nvSpPr>
        <p:spPr>
          <a:xfrm>
            <a:off x="11573176" y="6729380"/>
            <a:ext cx="6394450" cy="492443"/>
          </a:xfrm>
        </p:spPr>
        <p:txBody>
          <a:bodyPr wrap="square" lIns="0" tIns="0" rIns="0" bIns="0" anchor="t">
            <a:spAutoFit/>
          </a:bodyPr>
          <a:lstStyle/>
          <a:p>
            <a:r>
              <a:rPr lang="en-US">
                <a:latin typeface="Montserrat"/>
              </a:rPr>
              <a:t>Pi Phi for Life</a:t>
            </a:r>
          </a:p>
        </p:txBody>
      </p:sp>
    </p:spTree>
    <p:extLst>
      <p:ext uri="{BB962C8B-B14F-4D97-AF65-F5344CB8AC3E}">
        <p14:creationId xmlns:p14="http://schemas.microsoft.com/office/powerpoint/2010/main" val="23426875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B1C83-B990-EFC8-6972-B356EC59ABF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7F83F24-2E99-69E4-EB11-36823DBF8F77}"/>
              </a:ext>
            </a:extLst>
          </p:cNvPr>
          <p:cNvPicPr>
            <a:picLocks noChangeAspect="1"/>
          </p:cNvPicPr>
          <p:nvPr/>
        </p:nvPicPr>
        <p:blipFill>
          <a:blip r:embed="rId2"/>
          <a:stretch>
            <a:fillRect/>
          </a:stretch>
        </p:blipFill>
        <p:spPr>
          <a:xfrm>
            <a:off x="5908675" y="706437"/>
            <a:ext cx="8286750" cy="9896475"/>
          </a:xfrm>
          <a:prstGeom prst="rect">
            <a:avLst/>
          </a:prstGeom>
        </p:spPr>
      </p:pic>
    </p:spTree>
    <p:extLst>
      <p:ext uri="{BB962C8B-B14F-4D97-AF65-F5344CB8AC3E}">
        <p14:creationId xmlns:p14="http://schemas.microsoft.com/office/powerpoint/2010/main" val="37046755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1307D-1ED2-22F9-7E65-815E728FA6BF}"/>
            </a:ext>
          </a:extLst>
        </p:cNvPr>
        <p:cNvGrpSpPr/>
        <p:nvPr/>
      </p:nvGrpSpPr>
      <p:grpSpPr>
        <a:xfrm>
          <a:off x="0" y="0"/>
          <a:ext cx="0" cy="0"/>
          <a:chOff x="0" y="0"/>
          <a:chExt cx="0" cy="0"/>
        </a:xfrm>
      </p:grpSpPr>
      <p:pic>
        <p:nvPicPr>
          <p:cNvPr id="7" name="Picture Placeholder 6" descr="A group of women wearing white dresses and sashes sitting on a brick ledge&#10;&#10;Description automatically generated">
            <a:extLst>
              <a:ext uri="{FF2B5EF4-FFF2-40B4-BE49-F238E27FC236}">
                <a16:creationId xmlns:a16="http://schemas.microsoft.com/office/drawing/2014/main" id="{FF590611-CAEB-6850-BD60-E8464B064C03}"/>
              </a:ext>
            </a:extLst>
          </p:cNvPr>
          <p:cNvPicPr>
            <a:picLocks noGrp="1" noChangeAspect="1"/>
          </p:cNvPicPr>
          <p:nvPr>
            <p:ph type="pic" sz="quarter" idx="10"/>
          </p:nvPr>
        </p:nvPicPr>
        <p:blipFill>
          <a:blip r:embed="rId3"/>
          <a:srcRect l="8289" r="8289"/>
          <a:stretch/>
        </p:blipFill>
        <p:spPr/>
      </p:pic>
      <p:sp>
        <p:nvSpPr>
          <p:cNvPr id="5" name="Title 4">
            <a:extLst>
              <a:ext uri="{FF2B5EF4-FFF2-40B4-BE49-F238E27FC236}">
                <a16:creationId xmlns:a16="http://schemas.microsoft.com/office/drawing/2014/main" id="{38733B28-B756-96C2-2402-301C486633E2}"/>
              </a:ext>
            </a:extLst>
          </p:cNvPr>
          <p:cNvSpPr>
            <a:spLocks noGrp="1"/>
          </p:cNvSpPr>
          <p:nvPr>
            <p:ph type="title"/>
          </p:nvPr>
        </p:nvSpPr>
        <p:spPr/>
        <p:txBody>
          <a:bodyPr/>
          <a:lstStyle/>
          <a:p>
            <a:r>
              <a:rPr lang="en-US" dirty="0"/>
              <a:t>Reflection</a:t>
            </a:r>
          </a:p>
        </p:txBody>
      </p:sp>
      <p:sp>
        <p:nvSpPr>
          <p:cNvPr id="6" name="Text Placeholder 5">
            <a:extLst>
              <a:ext uri="{FF2B5EF4-FFF2-40B4-BE49-F238E27FC236}">
                <a16:creationId xmlns:a16="http://schemas.microsoft.com/office/drawing/2014/main" id="{FD3DDC46-50F6-15D0-DAF3-F457EAB8E538}"/>
              </a:ext>
            </a:extLst>
          </p:cNvPr>
          <p:cNvSpPr>
            <a:spLocks noGrp="1"/>
          </p:cNvSpPr>
          <p:nvPr>
            <p:ph type="body" idx="1"/>
          </p:nvPr>
        </p:nvSpPr>
        <p:spPr>
          <a:xfrm>
            <a:off x="8528050" y="2883232"/>
            <a:ext cx="10591800" cy="6093976"/>
          </a:xfrm>
        </p:spPr>
        <p:txBody>
          <a:bodyPr wrap="square" lIns="0" tIns="0" rIns="0" bIns="0" anchor="t">
            <a:spAutoFit/>
          </a:bodyPr>
          <a:lstStyle/>
          <a:p>
            <a:pPr marL="457200" indent="-457200">
              <a:buFont typeface="Arial"/>
              <a:buChar char="•"/>
            </a:pPr>
            <a:r>
              <a:rPr lang="en-US" dirty="0">
                <a:latin typeface="Montserrat"/>
              </a:rPr>
              <a:t>The biggest thing that sticks out to me about last year's senior class is...</a:t>
            </a:r>
          </a:p>
          <a:p>
            <a:endParaRPr lang="en-US" dirty="0">
              <a:latin typeface="Montserrat"/>
            </a:endParaRPr>
          </a:p>
          <a:p>
            <a:pPr marL="457200" indent="-457200">
              <a:buFont typeface="Arial"/>
              <a:buChar char="•"/>
            </a:pPr>
            <a:r>
              <a:rPr lang="en-US" dirty="0">
                <a:latin typeface="Montserrat"/>
              </a:rPr>
              <a:t>When the current seniors come to events, I feel...</a:t>
            </a:r>
          </a:p>
          <a:p>
            <a:endParaRPr lang="en-US" dirty="0">
              <a:latin typeface="Montserrat"/>
            </a:endParaRPr>
          </a:p>
          <a:p>
            <a:pPr marL="457200" indent="-457200">
              <a:buFont typeface="Arial"/>
              <a:buChar char="•"/>
            </a:pPr>
            <a:r>
              <a:rPr lang="en-US" dirty="0">
                <a:latin typeface="Montserrat"/>
              </a:rPr>
              <a:t>A chapter without seniors would be...</a:t>
            </a:r>
          </a:p>
          <a:p>
            <a:endParaRPr lang="en-US" dirty="0">
              <a:latin typeface="Montserrat"/>
            </a:endParaRPr>
          </a:p>
          <a:p>
            <a:pPr marL="457200" indent="-457200">
              <a:buFont typeface="Arial"/>
              <a:buChar char="•"/>
            </a:pPr>
            <a:r>
              <a:rPr lang="en-US" dirty="0">
                <a:latin typeface="Montserrat"/>
              </a:rPr>
              <a:t>How can I support senior members...</a:t>
            </a:r>
          </a:p>
          <a:p>
            <a:endParaRPr lang="en-US" dirty="0">
              <a:latin typeface="Montserrat"/>
            </a:endParaRPr>
          </a:p>
          <a:p>
            <a:pPr marL="457200" indent="-457200">
              <a:buFont typeface="Arial"/>
              <a:buChar char="•"/>
            </a:pPr>
            <a:r>
              <a:rPr lang="en-US" dirty="0">
                <a:latin typeface="Montserrat"/>
              </a:rPr>
              <a:t>When I'm a senior, I hope my experience is...</a:t>
            </a:r>
            <a:endParaRPr lang="en-US" dirty="0"/>
          </a:p>
        </p:txBody>
      </p:sp>
    </p:spTree>
    <p:extLst>
      <p:ext uri="{BB962C8B-B14F-4D97-AF65-F5344CB8AC3E}">
        <p14:creationId xmlns:p14="http://schemas.microsoft.com/office/powerpoint/2010/main" val="3194446299"/>
      </p:ext>
    </p:extLst>
  </p:cSld>
  <p:clrMapOvr>
    <a:masterClrMapping/>
  </p:clrMapOvr>
</p:sld>
</file>

<file path=ppt/theme/theme1.xml><?xml version="1.0" encoding="utf-8"?>
<a:theme xmlns:a="http://schemas.openxmlformats.org/drawingml/2006/main" name="Office Theme">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667BBA9-5141-4BCC-8191-DB41F25DB5BA}" vid="{1EE1673E-9074-4F89-A775-9151B6E5D8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cf53e8-a449-4ef7-92e0-ab3995138bdb">
      <Terms xmlns="http://schemas.microsoft.com/office/infopath/2007/PartnerControls"/>
    </lcf76f155ced4ddcb4097134ff3c332f>
    <TaxCatchAll xmlns="153681fb-0fa2-4120-846c-7e8c6c50041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25D8C4-0A2C-412D-8FB5-5CE7908A306E}">
  <ds:schemaRefs>
    <ds:schemaRef ds:uri="http://schemas.openxmlformats.org/package/2006/metadata/core-properties"/>
    <ds:schemaRef ds:uri="4fcf53e8-a449-4ef7-92e0-ab3995138bdb"/>
    <ds:schemaRef ds:uri="153681fb-0fa2-4120-846c-7e8c6c500415"/>
    <ds:schemaRef ds:uri="http://schemas.microsoft.com/office/2006/metadata/properties"/>
    <ds:schemaRef ds:uri="http://schemas.microsoft.com/office/2006/documentManagement/types"/>
    <ds:schemaRef ds:uri="http://purl.org/dc/elements/1.1/"/>
    <ds:schemaRef ds:uri="http://purl.org/dc/dcmitype/"/>
    <ds:schemaRef ds:uri="http://www.w3.org/XML/1998/namespace"/>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DDE28744-311B-4D04-88D2-5BB4191093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f53e8-a449-4ef7-92e0-ab3995138bdb"/>
    <ds:schemaRef ds:uri="153681fb-0fa2-4120-846c-7e8c6c500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F39C67-7C11-4740-A634-03788F7160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7745</TotalTime>
  <Words>3148</Words>
  <Application>Microsoft Office PowerPoint</Application>
  <PresentationFormat>Custom</PresentationFormat>
  <Paragraphs>670</Paragraphs>
  <Slides>120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120</vt:i4>
      </vt:variant>
    </vt:vector>
  </HeadingPairs>
  <TitlesOfParts>
    <vt:vector size="129" baseType="lpstr">
      <vt:lpstr>Arial</vt:lpstr>
      <vt:lpstr>Calibri</vt:lpstr>
      <vt:lpstr>Cambria</vt:lpstr>
      <vt:lpstr>Courier New</vt:lpstr>
      <vt:lpstr>Gotham Book</vt:lpstr>
      <vt:lpstr>Hello Mogels</vt:lpstr>
      <vt:lpstr>Montserrat</vt:lpstr>
      <vt:lpstr>Montserrat Light</vt:lpstr>
      <vt:lpstr>Office Theme</vt:lpstr>
      <vt:lpstr>Find your seat!</vt:lpstr>
      <vt:lpstr>Hello!</vt:lpstr>
      <vt:lpstr>Vice President Member Experience</vt:lpstr>
      <vt:lpstr>Let's get to know each other</vt:lpstr>
      <vt:lpstr>Learning Outcomes</vt:lpstr>
      <vt:lpstr>Agenda</vt:lpstr>
      <vt:lpstr>Reflection</vt:lpstr>
      <vt:lpstr>Game time!</vt:lpstr>
      <vt:lpstr>Benefits of Membership</vt:lpstr>
      <vt:lpstr>Reflection</vt:lpstr>
      <vt:lpstr>The "Why"</vt:lpstr>
      <vt:lpstr>As true friends, we honor the uniqueness of each sister. We empower one another, through meaningful relationships grounded in empathy. We promise an inclusive sisterhood, where every member feels welcome, is supported, and knows they belong.    As the first fraternity for women, we own our role and responsibility in the fraternal movement. We recognize our power and privilege as college-educated women, to work for an equitable society. We commit to develop the servant leaders our diverse world needs.</vt:lpstr>
      <vt:lpstr>Tip #1</vt:lpstr>
      <vt:lpstr>Tip #2</vt:lpstr>
      <vt:lpstr>Tip #3</vt:lpstr>
      <vt:lpstr>Tip #4</vt:lpstr>
      <vt:lpstr>Tip #5</vt:lpstr>
      <vt:lpstr>Tip #6</vt:lpstr>
      <vt:lpstr>Tip #7</vt:lpstr>
      <vt:lpstr>Key Takeaways</vt:lpstr>
      <vt:lpstr>Vice President Member Experience</vt:lpstr>
      <vt:lpstr>The Future of Pi Phi</vt:lpstr>
      <vt:lpstr>New Member Education Program</vt:lpstr>
      <vt:lpstr>What pieces of the  New Member  Education Program  have shaped me?</vt:lpstr>
      <vt:lpstr>PowerPoint Presentation</vt:lpstr>
      <vt:lpstr>PowerPoint Presentation</vt:lpstr>
      <vt:lpstr>Top NMEP Reminders</vt:lpstr>
      <vt:lpstr>Let's chat!</vt:lpstr>
      <vt:lpstr>What are five things I need to bring back to my Director New Member Experience?</vt:lpstr>
      <vt:lpstr>Connecting Past to Present</vt:lpstr>
      <vt:lpstr>What does  Honor and Respect  mean to you?</vt:lpstr>
      <vt:lpstr>PowerPoint Presentation</vt:lpstr>
      <vt:lpstr>PowerPoint Presentation</vt:lpstr>
      <vt:lpstr>Let's chat!</vt:lpstr>
      <vt:lpstr>Special Guest!</vt:lpstr>
      <vt:lpstr> The Tenuous Early Years of our Fraternity      </vt:lpstr>
      <vt:lpstr>Harvard College (University) was chartered in 1636.</vt:lpstr>
      <vt:lpstr>Our story begins in Illinois 158 years ago</vt:lpstr>
      <vt:lpstr>Where exactly is Monmouth, Illinois?</vt:lpstr>
      <vt:lpstr>Monmouth is near  the  Mississippi River  in the western part of the state. </vt:lpstr>
      <vt:lpstr>PowerPoint Presentation</vt:lpstr>
      <vt:lpstr>I.C. Sorosis was founded at Holt House on  April 28, 1867.</vt:lpstr>
      <vt:lpstr>PowerPoint Presentation</vt:lpstr>
      <vt:lpstr>Put Holt House on your bucket list!</vt:lpstr>
      <vt:lpstr>On October 13, 1870, Kappa Kappa Gamma was founded at Monmouth College.</vt:lpstr>
      <vt:lpstr>Pi Phi and Kappa are known as the Monmouth Duo.</vt:lpstr>
      <vt:lpstr>PowerPoint Presentation</vt:lpstr>
      <vt:lpstr>Delta Gamma was founded in December 1873.</vt:lpstr>
      <vt:lpstr>Between 1867 and 1881, only four of today’s  NPC groups were chartering chapters on  other campuses.</vt:lpstr>
      <vt:lpstr>Time out for an explanation of “The Firsts”</vt:lpstr>
      <vt:lpstr>Our Founders Were Visionaries (and Teenagers)</vt:lpstr>
      <vt:lpstr>Had our 12 Founders chosen the Greek motto Pi Beta Phi... </vt:lpstr>
      <vt:lpstr>Monmouth College forced all GLOs to close in the late 1870s.</vt:lpstr>
      <vt:lpstr>Luckily both Pi Phi and Kappa, established chapters:</vt:lpstr>
      <vt:lpstr>Our oldest continuous chapter</vt:lpstr>
      <vt:lpstr>Collegians presided at conventions</vt:lpstr>
      <vt:lpstr>Nell Custer, Iowa Zeta, was our first Grand President from 1884-1885.</vt:lpstr>
      <vt:lpstr>By the early 1880s, chapter sentiment strongly favored the adoption of the Greek letters.</vt:lpstr>
      <vt:lpstr>PowerPoint Presentation</vt:lpstr>
      <vt:lpstr>Do not try this today!</vt:lpstr>
      <vt:lpstr>Rainie Adamson Small,  Illinois Beta, was Grand President 1885-1890. </vt:lpstr>
      <vt:lpstr>PowerPoint Presentation</vt:lpstr>
      <vt:lpstr>PowerPoint Presentation</vt:lpstr>
      <vt:lpstr>Enter... Emma Harper Turner</vt:lpstr>
      <vt:lpstr>PowerPoint Presentation</vt:lpstr>
      <vt:lpstr>PowerPoint Presentation</vt:lpstr>
      <vt:lpstr>PowerPoint Presentation</vt:lpstr>
      <vt:lpstr>PowerPoint Presentation</vt:lpstr>
      <vt:lpstr>PowerPoint Presentation</vt:lpstr>
      <vt:lpstr>Meeting Ritual Update College Weekend 2025</vt:lpstr>
      <vt:lpstr>The Origin of Our Meeting Ritual</vt:lpstr>
      <vt:lpstr>Evolving Meeting Ritual</vt:lpstr>
      <vt:lpstr>The Journey to Evolve</vt:lpstr>
      <vt:lpstr>Reflect on what it means to live our Pi Phi values</vt:lpstr>
      <vt:lpstr>What if this was how I felt?</vt:lpstr>
      <vt:lpstr>What this Means for You</vt:lpstr>
      <vt:lpstr>Quotes from members last week...</vt:lpstr>
      <vt:lpstr>Meeting Ritual Update College Weekend 2025</vt:lpstr>
      <vt:lpstr>What are five things I need to bring back to my Director Fraternity Heritage?</vt:lpstr>
      <vt:lpstr>Intentional Programming</vt:lpstr>
      <vt:lpstr>PowerPoint Presentation</vt:lpstr>
      <vt:lpstr>Activity Time!</vt:lpstr>
      <vt:lpstr>Activity Time!</vt:lpstr>
      <vt:lpstr>NEW Seminar!</vt:lpstr>
      <vt:lpstr>Lunchtime!</vt:lpstr>
      <vt:lpstr>Promoting Sincere Friendship</vt:lpstr>
      <vt:lpstr>What makes a successful sisterhood event?</vt:lpstr>
      <vt:lpstr>What could prevent members from participating?</vt:lpstr>
      <vt:lpstr>Activity Time!</vt:lpstr>
      <vt:lpstr>Don't forget!</vt:lpstr>
      <vt:lpstr>Let's get more ideas!</vt:lpstr>
      <vt:lpstr>Intellect &amp; Integrity</vt:lpstr>
      <vt:lpstr>PowerPoint Presentation</vt:lpstr>
      <vt:lpstr>Learning Styles</vt:lpstr>
      <vt:lpstr>Share your tips and tricks!</vt:lpstr>
      <vt:lpstr>What are five things I need to bring back to my Director Academics?</vt:lpstr>
      <vt:lpstr>Lifelong Enrichment</vt:lpstr>
      <vt:lpstr>PowerPoint Presentation</vt:lpstr>
      <vt:lpstr>Reflection</vt:lpstr>
      <vt:lpstr>What do seniors need most?</vt:lpstr>
      <vt:lpstr>What obstacles do we face with seniors?</vt:lpstr>
      <vt:lpstr>How can we meet seniors' needs while dodging the obstacles?</vt:lpstr>
      <vt:lpstr>Pair &amp; Share</vt:lpstr>
      <vt:lpstr>What are five things I need to bring back to my Director Lifelong Membership?</vt:lpstr>
      <vt:lpstr>Break Time!</vt:lpstr>
      <vt:lpstr>What is one self-care commitment you can make?</vt:lpstr>
      <vt:lpstr>Ensuring a Positive Experience</vt:lpstr>
      <vt:lpstr>Annual Member Evaluation</vt:lpstr>
      <vt:lpstr>Why do you think Pi Phi has the Annual Member Evaluation?</vt:lpstr>
      <vt:lpstr>Purposes of AME</vt:lpstr>
      <vt:lpstr>Next steps</vt:lpstr>
      <vt:lpstr>Activity Time!</vt:lpstr>
      <vt:lpstr>Let’s make it real!</vt:lpstr>
      <vt:lpstr>Why should I care about the Annual Member Evaluation?</vt:lpstr>
      <vt:lpstr>Putting Thoughts Into Actions</vt:lpstr>
      <vt:lpstr>PowerPoint Presentation</vt:lpstr>
      <vt:lpstr>Reflection</vt:lpstr>
      <vt:lpstr>Let’s bring the team together!</vt:lpstr>
      <vt:lpstr>Remember...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Kennedy</dc:creator>
  <cp:lastModifiedBy>Olivia Kennedy</cp:lastModifiedBy>
  <cp:revision>362</cp:revision>
  <dcterms:created xsi:type="dcterms:W3CDTF">2024-12-19T20:32:28Z</dcterms:created>
  <dcterms:modified xsi:type="dcterms:W3CDTF">2025-01-25T23:46:43Z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